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5"/>
  </p:notesMasterIdLst>
  <p:sldIdLst>
    <p:sldId id="256" r:id="rId2"/>
    <p:sldId id="258" r:id="rId3"/>
    <p:sldId id="257" r:id="rId4"/>
    <p:sldId id="259" r:id="rId5"/>
    <p:sldId id="262" r:id="rId6"/>
    <p:sldId id="265" r:id="rId7"/>
    <p:sldId id="260" r:id="rId8"/>
    <p:sldId id="297" r:id="rId9"/>
    <p:sldId id="261" r:id="rId10"/>
    <p:sldId id="298" r:id="rId11"/>
    <p:sldId id="274" r:id="rId12"/>
    <p:sldId id="267" r:id="rId13"/>
    <p:sldId id="299" r:id="rId14"/>
    <p:sldId id="301" r:id="rId15"/>
    <p:sldId id="302" r:id="rId16"/>
    <p:sldId id="300" r:id="rId17"/>
    <p:sldId id="303" r:id="rId18"/>
    <p:sldId id="304" r:id="rId19"/>
    <p:sldId id="305" r:id="rId20"/>
    <p:sldId id="306" r:id="rId21"/>
    <p:sldId id="269" r:id="rId22"/>
    <p:sldId id="307" r:id="rId23"/>
    <p:sldId id="273" r:id="rId24"/>
  </p:sldIdLst>
  <p:sldSz cx="9144000" cy="5143500" type="screen16x9"/>
  <p:notesSz cx="6858000" cy="9144000"/>
  <p:embeddedFontLst>
    <p:embeddedFont>
      <p:font typeface="Oswald" panose="020B0604020202020204" charset="0"/>
      <p:regular r:id="rId26"/>
      <p:bold r:id="rId27"/>
    </p:embeddedFont>
    <p:embeddedFont>
      <p:font typeface="Raleway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4538CF-F204-4667-95C6-1C0672E60779}">
  <a:tblStyle styleId="{834538CF-F204-4667-95C6-1C0672E607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5" name="Google Shape;3065;g1c96b0990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6" name="Google Shape;3066;g1c96b0990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3" name="Google Shape;4203;g1c96b0990e5_2_6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4" name="Google Shape;4204;g1c96b0990e5_2_6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4438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1" name="Google Shape;4681;g1c96b0990e5_2_70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2" name="Google Shape;4682;g1c96b0990e5_2_70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1" name="Google Shape;4281;g1c96b0990e5_2_6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2" name="Google Shape;4282;g1c96b0990e5_2_6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3" name="Google Shape;4203;g1c96b0990e5_2_6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4" name="Google Shape;4204;g1c96b0990e5_2_6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066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5" name="Google Shape;3405;g1c95289b563_0_5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6" name="Google Shape;3406;g1c95289b563_0_5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622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3" name="Google Shape;3453;g1c96b0990e5_2_5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4" name="Google Shape;3454;g1c96b0990e5_2_5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763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5" name="Google Shape;3405;g1c95289b563_0_5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6" name="Google Shape;3406;g1c95289b563_0_5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741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" name="Google Shape;3307;g1c95289b563_0_48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8" name="Google Shape;3308;g1c95289b563_0_48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052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" name="Google Shape;3307;g1c95289b563_0_48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8" name="Google Shape;3308;g1c95289b563_0_48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592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5" name="Google Shape;3405;g1c95289b563_0_5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6" name="Google Shape;3406;g1c95289b563_0_5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665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" name="Google Shape;3175;g1c95289b563_0_4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6" name="Google Shape;3176;g1c95289b563_0_4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" name="Google Shape;3175;g1c95289b563_0_4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6" name="Google Shape;3176;g1c95289b563_0_4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32214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8" name="Google Shape;4408;g1c96b0990e5_2_69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9" name="Google Shape;4409;g1c96b0990e5_2_69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8" name="Google Shape;4408;g1c96b0990e5_2_69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9" name="Google Shape;4409;g1c96b0990e5_2_69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2738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3" name="Google Shape;4643;g1c96b0990e5_2_7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4" name="Google Shape;4644;g1c96b0990e5_2_7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2" name="Google Shape;3162;g1c95289b563_0_4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3" name="Google Shape;3163;g1c95289b563_0_4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" name="Google Shape;3307;g1c95289b563_0_48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8" name="Google Shape;3308;g1c95289b563_0_48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9" name="Google Shape;3929;g1c96b0990e5_2_6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0" name="Google Shape;3930;g1c96b0990e5_2_6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3" name="Google Shape;4203;g1c96b0990e5_2_6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4" name="Google Shape;4204;g1c96b0990e5_2_6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5" name="Google Shape;3405;g1c95289b563_0_5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6" name="Google Shape;3406;g1c95289b563_0_5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5" name="Google Shape;3405;g1c95289b563_0_5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6" name="Google Shape;3406;g1c95289b563_0_5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749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3" name="Google Shape;3453;g1c96b0990e5_2_5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4" name="Google Shape;3454;g1c96b0990e5_2_5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8575" y="-12575"/>
            <a:ext cx="9210600" cy="336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33300" y="3255775"/>
            <a:ext cx="9210600" cy="9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1454271" y="-434712"/>
            <a:ext cx="7134498" cy="718712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3875" y="541925"/>
            <a:ext cx="4478400" cy="2296200"/>
          </a:xfrm>
          <a:prstGeom prst="rect">
            <a:avLst/>
          </a:prstGeom>
          <a:effectLst>
            <a:outerShdw dist="85725" dir="3240000" algn="bl" rotWithShape="0">
              <a:srgbClr val="000000">
                <a:alpha val="58999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1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3875" y="3705275"/>
            <a:ext cx="4047000" cy="4629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text">
  <p:cSld name="CUSTOM_5"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6" name="Google Shape;1586;p13"/>
          <p:cNvGrpSpPr/>
          <p:nvPr/>
        </p:nvGrpSpPr>
        <p:grpSpPr>
          <a:xfrm>
            <a:off x="-1640488" y="-1569220"/>
            <a:ext cx="12424983" cy="8281934"/>
            <a:chOff x="10815050" y="1438023"/>
            <a:chExt cx="1319407" cy="879457"/>
          </a:xfrm>
        </p:grpSpPr>
        <p:sp>
          <p:nvSpPr>
            <p:cNvPr id="1587" name="Google Shape;1587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3"/>
            <p:cNvSpPr/>
            <p:nvPr/>
          </p:nvSpPr>
          <p:spPr>
            <a:xfrm>
              <a:off x="11474754" y="1444525"/>
              <a:ext cx="170778" cy="433226"/>
            </a:xfrm>
            <a:custGeom>
              <a:avLst/>
              <a:gdLst/>
              <a:ahLst/>
              <a:cxnLst/>
              <a:rect l="l" t="t" r="r" b="b"/>
              <a:pathLst>
                <a:path w="23952" h="60761" extrusionOk="0">
                  <a:moveTo>
                    <a:pt x="16080" y="0"/>
                  </a:moveTo>
                  <a:lnTo>
                    <a:pt x="0" y="60761"/>
                  </a:lnTo>
                  <a:lnTo>
                    <a:pt x="23952" y="1185"/>
                  </a:lnTo>
                  <a:cubicBezTo>
                    <a:pt x="21338" y="730"/>
                    <a:pt x="18724" y="334"/>
                    <a:pt x="16080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3"/>
            <p:cNvSpPr/>
            <p:nvPr/>
          </p:nvSpPr>
          <p:spPr>
            <a:xfrm>
              <a:off x="11249146" y="1452974"/>
              <a:ext cx="225615" cy="424777"/>
            </a:xfrm>
            <a:custGeom>
              <a:avLst/>
              <a:gdLst/>
              <a:ahLst/>
              <a:cxnLst/>
              <a:rect l="l" t="t" r="r" b="b"/>
              <a:pathLst>
                <a:path w="31643" h="59576" extrusionOk="0">
                  <a:moveTo>
                    <a:pt x="7721" y="0"/>
                  </a:moveTo>
                  <a:cubicBezTo>
                    <a:pt x="5076" y="456"/>
                    <a:pt x="2554" y="973"/>
                    <a:pt x="0" y="1581"/>
                  </a:cubicBezTo>
                  <a:lnTo>
                    <a:pt x="31642" y="59576"/>
                  </a:lnTo>
                  <a:lnTo>
                    <a:pt x="7721" y="0"/>
                  </a:lnTo>
                  <a:close/>
                  <a:moveTo>
                    <a:pt x="31642" y="59576"/>
                  </a:moveTo>
                  <a:lnTo>
                    <a:pt x="31642" y="59576"/>
                  </a:lnTo>
                  <a:lnTo>
                    <a:pt x="31642" y="59576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3"/>
            <p:cNvSpPr/>
            <p:nvPr/>
          </p:nvSpPr>
          <p:spPr>
            <a:xfrm>
              <a:off x="11145119" y="1479198"/>
              <a:ext cx="329641" cy="398553"/>
            </a:xfrm>
            <a:custGeom>
              <a:avLst/>
              <a:gdLst/>
              <a:ahLst/>
              <a:cxnLst/>
              <a:rect l="l" t="t" r="r" b="b"/>
              <a:pathLst>
                <a:path w="46233" h="55898" extrusionOk="0">
                  <a:moveTo>
                    <a:pt x="7143" y="0"/>
                  </a:moveTo>
                  <a:cubicBezTo>
                    <a:pt x="4712" y="760"/>
                    <a:pt x="2310" y="1611"/>
                    <a:pt x="0" y="2462"/>
                  </a:cubicBezTo>
                  <a:lnTo>
                    <a:pt x="46232" y="55898"/>
                  </a:lnTo>
                  <a:lnTo>
                    <a:pt x="7143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3"/>
            <p:cNvSpPr/>
            <p:nvPr/>
          </p:nvSpPr>
          <p:spPr>
            <a:xfrm>
              <a:off x="11474754" y="1438023"/>
              <a:ext cx="57439" cy="439728"/>
            </a:xfrm>
            <a:custGeom>
              <a:avLst/>
              <a:gdLst/>
              <a:ahLst/>
              <a:cxnLst/>
              <a:rect l="l" t="t" r="r" b="b"/>
              <a:pathLst>
                <a:path w="8056" h="61673" extrusionOk="0">
                  <a:moveTo>
                    <a:pt x="0" y="0"/>
                  </a:moveTo>
                  <a:lnTo>
                    <a:pt x="0" y="61673"/>
                  </a:lnTo>
                  <a:lnTo>
                    <a:pt x="8055" y="243"/>
                  </a:lnTo>
                  <a:cubicBezTo>
                    <a:pt x="5380" y="91"/>
                    <a:pt x="2705" y="0"/>
                    <a:pt x="0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3"/>
            <p:cNvSpPr/>
            <p:nvPr/>
          </p:nvSpPr>
          <p:spPr>
            <a:xfrm>
              <a:off x="11360103" y="1439755"/>
              <a:ext cx="114658" cy="437996"/>
            </a:xfrm>
            <a:custGeom>
              <a:avLst/>
              <a:gdLst/>
              <a:ahLst/>
              <a:cxnLst/>
              <a:rect l="l" t="t" r="r" b="b"/>
              <a:pathLst>
                <a:path w="16081" h="61430" extrusionOk="0">
                  <a:moveTo>
                    <a:pt x="8025" y="0"/>
                  </a:moveTo>
                  <a:cubicBezTo>
                    <a:pt x="5320" y="152"/>
                    <a:pt x="2676" y="365"/>
                    <a:pt x="1" y="669"/>
                  </a:cubicBezTo>
                  <a:lnTo>
                    <a:pt x="16080" y="61430"/>
                  </a:lnTo>
                  <a:lnTo>
                    <a:pt x="8025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3"/>
            <p:cNvSpPr/>
            <p:nvPr/>
          </p:nvSpPr>
          <p:spPr>
            <a:xfrm>
              <a:off x="10903477" y="1625485"/>
              <a:ext cx="571284" cy="252267"/>
            </a:xfrm>
            <a:custGeom>
              <a:avLst/>
              <a:gdLst/>
              <a:ahLst/>
              <a:cxnLst/>
              <a:rect l="l" t="t" r="r" b="b"/>
              <a:pathLst>
                <a:path w="80124" h="35381" extrusionOk="0">
                  <a:moveTo>
                    <a:pt x="4316" y="0"/>
                  </a:moveTo>
                  <a:cubicBezTo>
                    <a:pt x="2766" y="1490"/>
                    <a:pt x="1338" y="2979"/>
                    <a:pt x="0" y="4529"/>
                  </a:cubicBezTo>
                  <a:lnTo>
                    <a:pt x="80123" y="35381"/>
                  </a:lnTo>
                  <a:lnTo>
                    <a:pt x="4316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3"/>
            <p:cNvSpPr/>
            <p:nvPr/>
          </p:nvSpPr>
          <p:spPr>
            <a:xfrm>
              <a:off x="10854715" y="1691801"/>
              <a:ext cx="620046" cy="185950"/>
            </a:xfrm>
            <a:custGeom>
              <a:avLst/>
              <a:gdLst/>
              <a:ahLst/>
              <a:cxnLst/>
              <a:rect l="l" t="t" r="r" b="b"/>
              <a:pathLst>
                <a:path w="86963" h="26080" extrusionOk="0">
                  <a:moveTo>
                    <a:pt x="3100" y="0"/>
                  </a:moveTo>
                  <a:cubicBezTo>
                    <a:pt x="1976" y="1642"/>
                    <a:pt x="942" y="3283"/>
                    <a:pt x="0" y="4985"/>
                  </a:cubicBezTo>
                  <a:lnTo>
                    <a:pt x="86962" y="26080"/>
                  </a:lnTo>
                  <a:lnTo>
                    <a:pt x="3100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3"/>
            <p:cNvSpPr/>
            <p:nvPr/>
          </p:nvSpPr>
          <p:spPr>
            <a:xfrm>
              <a:off x="10825239" y="1763971"/>
              <a:ext cx="649522" cy="113781"/>
            </a:xfrm>
            <a:custGeom>
              <a:avLst/>
              <a:gdLst/>
              <a:ahLst/>
              <a:cxnLst/>
              <a:rect l="l" t="t" r="r" b="b"/>
              <a:pathLst>
                <a:path w="91097" h="15958" extrusionOk="0">
                  <a:moveTo>
                    <a:pt x="1733" y="0"/>
                  </a:moveTo>
                  <a:cubicBezTo>
                    <a:pt x="1064" y="1702"/>
                    <a:pt x="456" y="3465"/>
                    <a:pt x="0" y="5228"/>
                  </a:cubicBezTo>
                  <a:lnTo>
                    <a:pt x="91096" y="15958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3"/>
            <p:cNvSpPr/>
            <p:nvPr/>
          </p:nvSpPr>
          <p:spPr>
            <a:xfrm>
              <a:off x="11050847" y="1517337"/>
              <a:ext cx="423914" cy="360414"/>
            </a:xfrm>
            <a:custGeom>
              <a:avLst/>
              <a:gdLst/>
              <a:ahLst/>
              <a:cxnLst/>
              <a:rect l="l" t="t" r="r" b="b"/>
              <a:pathLst>
                <a:path w="59455" h="50549" extrusionOk="0">
                  <a:moveTo>
                    <a:pt x="6383" y="1"/>
                  </a:moveTo>
                  <a:cubicBezTo>
                    <a:pt x="4164" y="1034"/>
                    <a:pt x="2037" y="2129"/>
                    <a:pt x="0" y="3284"/>
                  </a:cubicBezTo>
                  <a:lnTo>
                    <a:pt x="59454" y="50549"/>
                  </a:lnTo>
                  <a:lnTo>
                    <a:pt x="6383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3"/>
            <p:cNvSpPr/>
            <p:nvPr/>
          </p:nvSpPr>
          <p:spPr>
            <a:xfrm>
              <a:off x="10969572" y="1566755"/>
              <a:ext cx="505189" cy="310996"/>
            </a:xfrm>
            <a:custGeom>
              <a:avLst/>
              <a:gdLst/>
              <a:ahLst/>
              <a:cxnLst/>
              <a:rect l="l" t="t" r="r" b="b"/>
              <a:pathLst>
                <a:path w="70854" h="43618" extrusionOk="0">
                  <a:moveTo>
                    <a:pt x="5442" y="0"/>
                  </a:moveTo>
                  <a:cubicBezTo>
                    <a:pt x="3527" y="1246"/>
                    <a:pt x="1703" y="2584"/>
                    <a:pt x="1" y="3952"/>
                  </a:cubicBezTo>
                  <a:lnTo>
                    <a:pt x="70853" y="43618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3"/>
            <p:cNvSpPr/>
            <p:nvPr/>
          </p:nvSpPr>
          <p:spPr>
            <a:xfrm>
              <a:off x="11474754" y="1801674"/>
              <a:ext cx="657322" cy="76077"/>
            </a:xfrm>
            <a:custGeom>
              <a:avLst/>
              <a:gdLst/>
              <a:ahLst/>
              <a:cxnLst/>
              <a:rect l="l" t="t" r="r" b="b"/>
              <a:pathLst>
                <a:path w="92191" h="10670" extrusionOk="0">
                  <a:moveTo>
                    <a:pt x="91157" y="1"/>
                  </a:moveTo>
                  <a:lnTo>
                    <a:pt x="0" y="10670"/>
                  </a:lnTo>
                  <a:lnTo>
                    <a:pt x="92190" y="5320"/>
                  </a:lnTo>
                  <a:cubicBezTo>
                    <a:pt x="91947" y="3527"/>
                    <a:pt x="91613" y="1734"/>
                    <a:pt x="91157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3"/>
            <p:cNvSpPr/>
            <p:nvPr/>
          </p:nvSpPr>
          <p:spPr>
            <a:xfrm>
              <a:off x="11474754" y="1727344"/>
              <a:ext cx="637165" cy="150407"/>
            </a:xfrm>
            <a:custGeom>
              <a:avLst/>
              <a:gdLst/>
              <a:ahLst/>
              <a:cxnLst/>
              <a:rect l="l" t="t" r="r" b="b"/>
              <a:pathLst>
                <a:path w="89364" h="21095" extrusionOk="0">
                  <a:moveTo>
                    <a:pt x="86932" y="0"/>
                  </a:moveTo>
                  <a:lnTo>
                    <a:pt x="0" y="21095"/>
                  </a:lnTo>
                  <a:lnTo>
                    <a:pt x="0" y="21095"/>
                  </a:lnTo>
                  <a:lnTo>
                    <a:pt x="89364" y="5137"/>
                  </a:lnTo>
                  <a:cubicBezTo>
                    <a:pt x="88665" y="3374"/>
                    <a:pt x="87844" y="1672"/>
                    <a:pt x="86932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3"/>
            <p:cNvSpPr/>
            <p:nvPr/>
          </p:nvSpPr>
          <p:spPr>
            <a:xfrm>
              <a:off x="11474754" y="1877744"/>
              <a:ext cx="659703" cy="38153"/>
            </a:xfrm>
            <a:custGeom>
              <a:avLst/>
              <a:gdLst/>
              <a:ahLst/>
              <a:cxnLst/>
              <a:rect l="l" t="t" r="r" b="b"/>
              <a:pathLst>
                <a:path w="92525" h="5351" extrusionOk="0">
                  <a:moveTo>
                    <a:pt x="0" y="1"/>
                  </a:moveTo>
                  <a:lnTo>
                    <a:pt x="92190" y="5350"/>
                  </a:lnTo>
                  <a:cubicBezTo>
                    <a:pt x="92403" y="3557"/>
                    <a:pt x="92525" y="1764"/>
                    <a:pt x="92525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3"/>
            <p:cNvSpPr/>
            <p:nvPr/>
          </p:nvSpPr>
          <p:spPr>
            <a:xfrm>
              <a:off x="11474754" y="1540745"/>
              <a:ext cx="466609" cy="337007"/>
            </a:xfrm>
            <a:custGeom>
              <a:avLst/>
              <a:gdLst/>
              <a:ahLst/>
              <a:cxnLst/>
              <a:rect l="l" t="t" r="r" b="b"/>
              <a:pathLst>
                <a:path w="65443" h="47266" extrusionOk="0">
                  <a:moveTo>
                    <a:pt x="59454" y="1"/>
                  </a:moveTo>
                  <a:lnTo>
                    <a:pt x="0" y="47266"/>
                  </a:lnTo>
                  <a:lnTo>
                    <a:pt x="65442" y="3648"/>
                  </a:lnTo>
                  <a:cubicBezTo>
                    <a:pt x="63527" y="2402"/>
                    <a:pt x="61552" y="1186"/>
                    <a:pt x="59454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3"/>
            <p:cNvSpPr/>
            <p:nvPr/>
          </p:nvSpPr>
          <p:spPr>
            <a:xfrm>
              <a:off x="11474754" y="1657776"/>
              <a:ext cx="597936" cy="219975"/>
            </a:xfrm>
            <a:custGeom>
              <a:avLst/>
              <a:gdLst/>
              <a:ahLst/>
              <a:cxnLst/>
              <a:rect l="l" t="t" r="r" b="b"/>
              <a:pathLst>
                <a:path w="83862" h="30852" extrusionOk="0">
                  <a:moveTo>
                    <a:pt x="80123" y="0"/>
                  </a:moveTo>
                  <a:lnTo>
                    <a:pt x="0" y="30852"/>
                  </a:lnTo>
                  <a:lnTo>
                    <a:pt x="83862" y="4772"/>
                  </a:lnTo>
                  <a:cubicBezTo>
                    <a:pt x="82707" y="3161"/>
                    <a:pt x="81461" y="1550"/>
                    <a:pt x="80123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3"/>
            <p:cNvSpPr/>
            <p:nvPr/>
          </p:nvSpPr>
          <p:spPr>
            <a:xfrm>
              <a:off x="11474754" y="1496752"/>
              <a:ext cx="378403" cy="380999"/>
            </a:xfrm>
            <a:custGeom>
              <a:avLst/>
              <a:gdLst/>
              <a:ahLst/>
              <a:cxnLst/>
              <a:rect l="l" t="t" r="r" b="b"/>
              <a:pathLst>
                <a:path w="53072" h="53436" extrusionOk="0">
                  <a:moveTo>
                    <a:pt x="46263" y="0"/>
                  </a:moveTo>
                  <a:lnTo>
                    <a:pt x="0" y="53436"/>
                  </a:lnTo>
                  <a:lnTo>
                    <a:pt x="53071" y="2888"/>
                  </a:lnTo>
                  <a:cubicBezTo>
                    <a:pt x="50883" y="1885"/>
                    <a:pt x="48603" y="882"/>
                    <a:pt x="46263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3"/>
            <p:cNvSpPr/>
            <p:nvPr/>
          </p:nvSpPr>
          <p:spPr>
            <a:xfrm>
              <a:off x="11474754" y="1464675"/>
              <a:ext cx="278712" cy="413077"/>
            </a:xfrm>
            <a:custGeom>
              <a:avLst/>
              <a:gdLst/>
              <a:ahLst/>
              <a:cxnLst/>
              <a:rect l="l" t="t" r="r" b="b"/>
              <a:pathLst>
                <a:path w="39090" h="57935" extrusionOk="0">
                  <a:moveTo>
                    <a:pt x="31642" y="1"/>
                  </a:moveTo>
                  <a:lnTo>
                    <a:pt x="0" y="57935"/>
                  </a:lnTo>
                  <a:lnTo>
                    <a:pt x="39089" y="2037"/>
                  </a:lnTo>
                  <a:cubicBezTo>
                    <a:pt x="36657" y="1277"/>
                    <a:pt x="34195" y="609"/>
                    <a:pt x="31642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3"/>
            <p:cNvSpPr/>
            <p:nvPr/>
          </p:nvSpPr>
          <p:spPr>
            <a:xfrm>
              <a:off x="11474754" y="1595139"/>
              <a:ext cx="540511" cy="282612"/>
            </a:xfrm>
            <a:custGeom>
              <a:avLst/>
              <a:gdLst/>
              <a:ahLst/>
              <a:cxnLst/>
              <a:rect l="l" t="t" r="r" b="b"/>
              <a:pathLst>
                <a:path w="75808" h="39637" extrusionOk="0">
                  <a:moveTo>
                    <a:pt x="70913" y="1"/>
                  </a:moveTo>
                  <a:lnTo>
                    <a:pt x="0" y="39637"/>
                  </a:lnTo>
                  <a:lnTo>
                    <a:pt x="75807" y="4256"/>
                  </a:lnTo>
                  <a:cubicBezTo>
                    <a:pt x="74257" y="2767"/>
                    <a:pt x="72616" y="1369"/>
                    <a:pt x="70913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3"/>
            <p:cNvSpPr/>
            <p:nvPr/>
          </p:nvSpPr>
          <p:spPr>
            <a:xfrm>
              <a:off x="11474533" y="1877744"/>
              <a:ext cx="620046" cy="185737"/>
            </a:xfrm>
            <a:custGeom>
              <a:avLst/>
              <a:gdLst/>
              <a:ahLst/>
              <a:cxnLst/>
              <a:rect l="l" t="t" r="r" b="b"/>
              <a:pathLst>
                <a:path w="86963" h="26050" extrusionOk="0">
                  <a:moveTo>
                    <a:pt x="1" y="1"/>
                  </a:moveTo>
                  <a:lnTo>
                    <a:pt x="83893" y="26050"/>
                  </a:lnTo>
                  <a:cubicBezTo>
                    <a:pt x="85018" y="24439"/>
                    <a:pt x="86051" y="22798"/>
                    <a:pt x="86963" y="2109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3"/>
            <p:cNvSpPr/>
            <p:nvPr/>
          </p:nvSpPr>
          <p:spPr>
            <a:xfrm>
              <a:off x="11474754" y="1877744"/>
              <a:ext cx="329641" cy="398560"/>
            </a:xfrm>
            <a:custGeom>
              <a:avLst/>
              <a:gdLst/>
              <a:ahLst/>
              <a:cxnLst/>
              <a:rect l="l" t="t" r="r" b="b"/>
              <a:pathLst>
                <a:path w="46233" h="55899" extrusionOk="0">
                  <a:moveTo>
                    <a:pt x="0" y="1"/>
                  </a:moveTo>
                  <a:lnTo>
                    <a:pt x="39089" y="55898"/>
                  </a:lnTo>
                  <a:cubicBezTo>
                    <a:pt x="41521" y="55138"/>
                    <a:pt x="43922" y="54287"/>
                    <a:pt x="46232" y="5340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3"/>
            <p:cNvSpPr/>
            <p:nvPr/>
          </p:nvSpPr>
          <p:spPr>
            <a:xfrm>
              <a:off x="11474754" y="1877744"/>
              <a:ext cx="423914" cy="360200"/>
            </a:xfrm>
            <a:custGeom>
              <a:avLst/>
              <a:gdLst/>
              <a:ahLst/>
              <a:cxnLst/>
              <a:rect l="l" t="t" r="r" b="b"/>
              <a:pathLst>
                <a:path w="59455" h="50519" extrusionOk="0">
                  <a:moveTo>
                    <a:pt x="0" y="1"/>
                  </a:moveTo>
                  <a:lnTo>
                    <a:pt x="53071" y="50518"/>
                  </a:lnTo>
                  <a:cubicBezTo>
                    <a:pt x="55290" y="49515"/>
                    <a:pt x="57418" y="48391"/>
                    <a:pt x="59454" y="4726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3"/>
            <p:cNvSpPr/>
            <p:nvPr/>
          </p:nvSpPr>
          <p:spPr>
            <a:xfrm>
              <a:off x="11474754" y="1877744"/>
              <a:ext cx="114650" cy="438003"/>
            </a:xfrm>
            <a:custGeom>
              <a:avLst/>
              <a:gdLst/>
              <a:ahLst/>
              <a:cxnLst/>
              <a:rect l="l" t="t" r="r" b="b"/>
              <a:pathLst>
                <a:path w="16080" h="61431" extrusionOk="0">
                  <a:moveTo>
                    <a:pt x="0" y="1"/>
                  </a:moveTo>
                  <a:lnTo>
                    <a:pt x="8055" y="61430"/>
                  </a:lnTo>
                  <a:cubicBezTo>
                    <a:pt x="10760" y="61278"/>
                    <a:pt x="13405" y="61066"/>
                    <a:pt x="16080" y="6076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3"/>
            <p:cNvSpPr/>
            <p:nvPr/>
          </p:nvSpPr>
          <p:spPr>
            <a:xfrm>
              <a:off x="11474754" y="1877744"/>
              <a:ext cx="225615" cy="424784"/>
            </a:xfrm>
            <a:custGeom>
              <a:avLst/>
              <a:gdLst/>
              <a:ahLst/>
              <a:cxnLst/>
              <a:rect l="l" t="t" r="r" b="b"/>
              <a:pathLst>
                <a:path w="31643" h="59577" extrusionOk="0">
                  <a:moveTo>
                    <a:pt x="0" y="1"/>
                  </a:moveTo>
                  <a:lnTo>
                    <a:pt x="23952" y="59576"/>
                  </a:lnTo>
                  <a:cubicBezTo>
                    <a:pt x="26566" y="59120"/>
                    <a:pt x="29119" y="58573"/>
                    <a:pt x="31642" y="5796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3"/>
            <p:cNvSpPr/>
            <p:nvPr/>
          </p:nvSpPr>
          <p:spPr>
            <a:xfrm>
              <a:off x="11474754" y="1877744"/>
              <a:ext cx="649736" cy="113788"/>
            </a:xfrm>
            <a:custGeom>
              <a:avLst/>
              <a:gdLst/>
              <a:ahLst/>
              <a:cxnLst/>
              <a:rect l="l" t="t" r="r" b="b"/>
              <a:pathLst>
                <a:path w="91127" h="15959" extrusionOk="0">
                  <a:moveTo>
                    <a:pt x="0" y="1"/>
                  </a:moveTo>
                  <a:lnTo>
                    <a:pt x="89364" y="15959"/>
                  </a:lnTo>
                  <a:cubicBezTo>
                    <a:pt x="90063" y="14256"/>
                    <a:pt x="90671" y="12493"/>
                    <a:pt x="91127" y="1070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3"/>
            <p:cNvSpPr/>
            <p:nvPr/>
          </p:nvSpPr>
          <p:spPr>
            <a:xfrm>
              <a:off x="11474754" y="1877744"/>
              <a:ext cx="571284" cy="252274"/>
            </a:xfrm>
            <a:custGeom>
              <a:avLst/>
              <a:gdLst/>
              <a:ahLst/>
              <a:cxnLst/>
              <a:rect l="l" t="t" r="r" b="b"/>
              <a:pathLst>
                <a:path w="80124" h="35382" extrusionOk="0">
                  <a:moveTo>
                    <a:pt x="0" y="1"/>
                  </a:moveTo>
                  <a:lnTo>
                    <a:pt x="75807" y="35381"/>
                  </a:lnTo>
                  <a:cubicBezTo>
                    <a:pt x="77357" y="33892"/>
                    <a:pt x="78816" y="32403"/>
                    <a:pt x="80123" y="3085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3"/>
            <p:cNvSpPr/>
            <p:nvPr/>
          </p:nvSpPr>
          <p:spPr>
            <a:xfrm>
              <a:off x="11474754" y="1877744"/>
              <a:ext cx="505182" cy="311003"/>
            </a:xfrm>
            <a:custGeom>
              <a:avLst/>
              <a:gdLst/>
              <a:ahLst/>
              <a:cxnLst/>
              <a:rect l="l" t="t" r="r" b="b"/>
              <a:pathLst>
                <a:path w="70853" h="43619" extrusionOk="0">
                  <a:moveTo>
                    <a:pt x="0" y="1"/>
                  </a:moveTo>
                  <a:lnTo>
                    <a:pt x="65442" y="43618"/>
                  </a:lnTo>
                  <a:cubicBezTo>
                    <a:pt x="67327" y="42372"/>
                    <a:pt x="69150" y="41035"/>
                    <a:pt x="70853" y="3966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3"/>
            <p:cNvSpPr/>
            <p:nvPr/>
          </p:nvSpPr>
          <p:spPr>
            <a:xfrm>
              <a:off x="11417321" y="1877744"/>
              <a:ext cx="57439" cy="439736"/>
            </a:xfrm>
            <a:custGeom>
              <a:avLst/>
              <a:gdLst/>
              <a:ahLst/>
              <a:cxnLst/>
              <a:rect l="l" t="t" r="r" b="b"/>
              <a:pathLst>
                <a:path w="8056" h="61674" extrusionOk="0">
                  <a:moveTo>
                    <a:pt x="8055" y="1"/>
                  </a:moveTo>
                  <a:lnTo>
                    <a:pt x="0" y="61430"/>
                  </a:lnTo>
                  <a:cubicBezTo>
                    <a:pt x="2675" y="61582"/>
                    <a:pt x="5350" y="61673"/>
                    <a:pt x="8055" y="61673"/>
                  </a:cubicBezTo>
                  <a:lnTo>
                    <a:pt x="8055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3"/>
            <p:cNvSpPr/>
            <p:nvPr/>
          </p:nvSpPr>
          <p:spPr>
            <a:xfrm>
              <a:off x="10876818" y="1877744"/>
              <a:ext cx="597943" cy="219982"/>
            </a:xfrm>
            <a:custGeom>
              <a:avLst/>
              <a:gdLst/>
              <a:ahLst/>
              <a:cxnLst/>
              <a:rect l="l" t="t" r="r" b="b"/>
              <a:pathLst>
                <a:path w="83863" h="30853" extrusionOk="0">
                  <a:moveTo>
                    <a:pt x="83862" y="1"/>
                  </a:moveTo>
                  <a:lnTo>
                    <a:pt x="0" y="26050"/>
                  </a:lnTo>
                  <a:cubicBezTo>
                    <a:pt x="1156" y="27691"/>
                    <a:pt x="2402" y="29302"/>
                    <a:pt x="3739" y="30852"/>
                  </a:cubicBezTo>
                  <a:lnTo>
                    <a:pt x="83862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3"/>
            <p:cNvSpPr/>
            <p:nvPr/>
          </p:nvSpPr>
          <p:spPr>
            <a:xfrm>
              <a:off x="10837588" y="1877744"/>
              <a:ext cx="637172" cy="150414"/>
            </a:xfrm>
            <a:custGeom>
              <a:avLst/>
              <a:gdLst/>
              <a:ahLst/>
              <a:cxnLst/>
              <a:rect l="l" t="t" r="r" b="b"/>
              <a:pathLst>
                <a:path w="89365" h="21096" extrusionOk="0">
                  <a:moveTo>
                    <a:pt x="89364" y="1"/>
                  </a:moveTo>
                  <a:lnTo>
                    <a:pt x="1" y="15959"/>
                  </a:lnTo>
                  <a:cubicBezTo>
                    <a:pt x="700" y="17691"/>
                    <a:pt x="1521" y="19424"/>
                    <a:pt x="2433" y="21095"/>
                  </a:cubicBezTo>
                  <a:lnTo>
                    <a:pt x="89364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3"/>
            <p:cNvSpPr/>
            <p:nvPr/>
          </p:nvSpPr>
          <p:spPr>
            <a:xfrm>
              <a:off x="10934250" y="1877744"/>
              <a:ext cx="540511" cy="282612"/>
            </a:xfrm>
            <a:custGeom>
              <a:avLst/>
              <a:gdLst/>
              <a:ahLst/>
              <a:cxnLst/>
              <a:rect l="l" t="t" r="r" b="b"/>
              <a:pathLst>
                <a:path w="75808" h="39637" extrusionOk="0">
                  <a:moveTo>
                    <a:pt x="75807" y="1"/>
                  </a:moveTo>
                  <a:lnTo>
                    <a:pt x="0" y="35381"/>
                  </a:lnTo>
                  <a:cubicBezTo>
                    <a:pt x="1581" y="36840"/>
                    <a:pt x="3192" y="38238"/>
                    <a:pt x="4924" y="39637"/>
                  </a:cubicBezTo>
                  <a:lnTo>
                    <a:pt x="75807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3"/>
            <p:cNvSpPr/>
            <p:nvPr/>
          </p:nvSpPr>
          <p:spPr>
            <a:xfrm>
              <a:off x="10815050" y="1839606"/>
              <a:ext cx="659710" cy="38146"/>
            </a:xfrm>
            <a:custGeom>
              <a:avLst/>
              <a:gdLst/>
              <a:ahLst/>
              <a:cxnLst/>
              <a:rect l="l" t="t" r="r" b="b"/>
              <a:pathLst>
                <a:path w="92526" h="5350" extrusionOk="0">
                  <a:moveTo>
                    <a:pt x="365" y="0"/>
                  </a:moveTo>
                  <a:cubicBezTo>
                    <a:pt x="122" y="1763"/>
                    <a:pt x="1" y="3556"/>
                    <a:pt x="1" y="5350"/>
                  </a:cubicBezTo>
                  <a:lnTo>
                    <a:pt x="92525" y="535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3"/>
            <p:cNvSpPr/>
            <p:nvPr/>
          </p:nvSpPr>
          <p:spPr>
            <a:xfrm>
              <a:off x="10817867" y="1877744"/>
              <a:ext cx="656894" cy="76298"/>
            </a:xfrm>
            <a:custGeom>
              <a:avLst/>
              <a:gdLst/>
              <a:ahLst/>
              <a:cxnLst/>
              <a:rect l="l" t="t" r="r" b="b"/>
              <a:pathLst>
                <a:path w="92131" h="10701" extrusionOk="0">
                  <a:moveTo>
                    <a:pt x="92130" y="1"/>
                  </a:moveTo>
                  <a:lnTo>
                    <a:pt x="1" y="5381"/>
                  </a:lnTo>
                  <a:cubicBezTo>
                    <a:pt x="214" y="7174"/>
                    <a:pt x="578" y="8968"/>
                    <a:pt x="1004" y="10700"/>
                  </a:cubicBezTo>
                  <a:lnTo>
                    <a:pt x="9213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3"/>
            <p:cNvSpPr/>
            <p:nvPr/>
          </p:nvSpPr>
          <p:spPr>
            <a:xfrm>
              <a:off x="11008366" y="1877744"/>
              <a:ext cx="466395" cy="337007"/>
            </a:xfrm>
            <a:custGeom>
              <a:avLst/>
              <a:gdLst/>
              <a:ahLst/>
              <a:cxnLst/>
              <a:rect l="l" t="t" r="r" b="b"/>
              <a:pathLst>
                <a:path w="65413" h="47266" extrusionOk="0">
                  <a:moveTo>
                    <a:pt x="65412" y="1"/>
                  </a:moveTo>
                  <a:lnTo>
                    <a:pt x="1" y="43618"/>
                  </a:lnTo>
                  <a:cubicBezTo>
                    <a:pt x="1885" y="44865"/>
                    <a:pt x="3861" y="46081"/>
                    <a:pt x="5958" y="47266"/>
                  </a:cubicBezTo>
                  <a:lnTo>
                    <a:pt x="65412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3"/>
            <p:cNvSpPr/>
            <p:nvPr/>
          </p:nvSpPr>
          <p:spPr>
            <a:xfrm>
              <a:off x="11304190" y="1877744"/>
              <a:ext cx="170571" cy="433019"/>
            </a:xfrm>
            <a:custGeom>
              <a:avLst/>
              <a:gdLst/>
              <a:ahLst/>
              <a:cxnLst/>
              <a:rect l="l" t="t" r="r" b="b"/>
              <a:pathLst>
                <a:path w="23923" h="60732" extrusionOk="0">
                  <a:moveTo>
                    <a:pt x="23922" y="1"/>
                  </a:moveTo>
                  <a:lnTo>
                    <a:pt x="1" y="59576"/>
                  </a:lnTo>
                  <a:cubicBezTo>
                    <a:pt x="2584" y="60032"/>
                    <a:pt x="5198" y="60397"/>
                    <a:pt x="7843" y="60731"/>
                  </a:cubicBezTo>
                  <a:lnTo>
                    <a:pt x="23922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3"/>
            <p:cNvSpPr/>
            <p:nvPr/>
          </p:nvSpPr>
          <p:spPr>
            <a:xfrm>
              <a:off x="11196049" y="1877744"/>
              <a:ext cx="278712" cy="413077"/>
            </a:xfrm>
            <a:custGeom>
              <a:avLst/>
              <a:gdLst/>
              <a:ahLst/>
              <a:cxnLst/>
              <a:rect l="l" t="t" r="r" b="b"/>
              <a:pathLst>
                <a:path w="39090" h="57935" extrusionOk="0">
                  <a:moveTo>
                    <a:pt x="39089" y="1"/>
                  </a:moveTo>
                  <a:lnTo>
                    <a:pt x="0" y="55898"/>
                  </a:lnTo>
                  <a:cubicBezTo>
                    <a:pt x="2432" y="56658"/>
                    <a:pt x="4894" y="57327"/>
                    <a:pt x="7447" y="57935"/>
                  </a:cubicBezTo>
                  <a:lnTo>
                    <a:pt x="39089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3"/>
            <p:cNvSpPr/>
            <p:nvPr/>
          </p:nvSpPr>
          <p:spPr>
            <a:xfrm>
              <a:off x="11096357" y="1877744"/>
              <a:ext cx="378403" cy="380785"/>
            </a:xfrm>
            <a:custGeom>
              <a:avLst/>
              <a:gdLst/>
              <a:ahLst/>
              <a:cxnLst/>
              <a:rect l="l" t="t" r="r" b="b"/>
              <a:pathLst>
                <a:path w="53072" h="53406" extrusionOk="0">
                  <a:moveTo>
                    <a:pt x="53071" y="1"/>
                  </a:moveTo>
                  <a:lnTo>
                    <a:pt x="0" y="50518"/>
                  </a:lnTo>
                  <a:cubicBezTo>
                    <a:pt x="2189" y="51552"/>
                    <a:pt x="4469" y="52555"/>
                    <a:pt x="6809" y="53406"/>
                  </a:cubicBezTo>
                  <a:lnTo>
                    <a:pt x="53071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0" name="Google Shape;1720;p13"/>
          <p:cNvGrpSpPr/>
          <p:nvPr/>
        </p:nvGrpSpPr>
        <p:grpSpPr>
          <a:xfrm>
            <a:off x="-38565" y="-498112"/>
            <a:ext cx="9210585" cy="6139712"/>
            <a:chOff x="5754316" y="1080653"/>
            <a:chExt cx="2031986" cy="1354507"/>
          </a:xfrm>
        </p:grpSpPr>
        <p:sp>
          <p:nvSpPr>
            <p:cNvPr id="1721" name="Google Shape;1721;p13"/>
            <p:cNvSpPr/>
            <p:nvPr/>
          </p:nvSpPr>
          <p:spPr>
            <a:xfrm>
              <a:off x="7454066" y="2105519"/>
              <a:ext cx="332237" cy="191376"/>
            </a:xfrm>
            <a:custGeom>
              <a:avLst/>
              <a:gdLst/>
              <a:ahLst/>
              <a:cxnLst/>
              <a:rect l="l" t="t" r="r" b="b"/>
              <a:pathLst>
                <a:path w="46597" h="26841" extrusionOk="0">
                  <a:moveTo>
                    <a:pt x="0" y="1"/>
                  </a:moveTo>
                  <a:lnTo>
                    <a:pt x="46597" y="26840"/>
                  </a:lnTo>
                  <a:lnTo>
                    <a:pt x="46597" y="211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3"/>
            <p:cNvSpPr/>
            <p:nvPr/>
          </p:nvSpPr>
          <p:spPr>
            <a:xfrm>
              <a:off x="7391863" y="2005827"/>
              <a:ext cx="394439" cy="168182"/>
            </a:xfrm>
            <a:custGeom>
              <a:avLst/>
              <a:gdLst/>
              <a:ahLst/>
              <a:cxnLst/>
              <a:rect l="l" t="t" r="r" b="b"/>
              <a:pathLst>
                <a:path w="55321" h="23588" extrusionOk="0">
                  <a:moveTo>
                    <a:pt x="1" y="1"/>
                  </a:moveTo>
                  <a:lnTo>
                    <a:pt x="55321" y="23588"/>
                  </a:lnTo>
                  <a:lnTo>
                    <a:pt x="55321" y="195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3"/>
            <p:cNvSpPr/>
            <p:nvPr/>
          </p:nvSpPr>
          <p:spPr>
            <a:xfrm>
              <a:off x="7380598" y="1899854"/>
              <a:ext cx="405704" cy="92547"/>
            </a:xfrm>
            <a:custGeom>
              <a:avLst/>
              <a:gdLst/>
              <a:ahLst/>
              <a:cxnLst/>
              <a:rect l="l" t="t" r="r" b="b"/>
              <a:pathLst>
                <a:path w="56901" h="12980" extrusionOk="0">
                  <a:moveTo>
                    <a:pt x="0" y="0"/>
                  </a:moveTo>
                  <a:lnTo>
                    <a:pt x="56901" y="12979"/>
                  </a:lnTo>
                  <a:lnTo>
                    <a:pt x="56901" y="11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3"/>
            <p:cNvSpPr/>
            <p:nvPr/>
          </p:nvSpPr>
          <p:spPr>
            <a:xfrm>
              <a:off x="7462301" y="1863441"/>
              <a:ext cx="324001" cy="52020"/>
            </a:xfrm>
            <a:custGeom>
              <a:avLst/>
              <a:gdLst/>
              <a:ahLst/>
              <a:cxnLst/>
              <a:rect l="l" t="t" r="r" b="b"/>
              <a:pathLst>
                <a:path w="45442" h="7296" extrusionOk="0">
                  <a:moveTo>
                    <a:pt x="0" y="1"/>
                  </a:moveTo>
                  <a:lnTo>
                    <a:pt x="45442" y="7296"/>
                  </a:lnTo>
                  <a:lnTo>
                    <a:pt x="45442" y="42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3"/>
            <p:cNvSpPr/>
            <p:nvPr/>
          </p:nvSpPr>
          <p:spPr>
            <a:xfrm>
              <a:off x="7283074" y="1798430"/>
              <a:ext cx="503228" cy="27964"/>
            </a:xfrm>
            <a:custGeom>
              <a:avLst/>
              <a:gdLst/>
              <a:ahLst/>
              <a:cxnLst/>
              <a:rect l="l" t="t" r="r" b="b"/>
              <a:pathLst>
                <a:path w="70579" h="3922" extrusionOk="0">
                  <a:moveTo>
                    <a:pt x="0" y="0"/>
                  </a:moveTo>
                  <a:lnTo>
                    <a:pt x="70579" y="3921"/>
                  </a:lnTo>
                  <a:lnTo>
                    <a:pt x="70579" y="1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3"/>
            <p:cNvSpPr/>
            <p:nvPr/>
          </p:nvSpPr>
          <p:spPr>
            <a:xfrm>
              <a:off x="7368028" y="1763536"/>
              <a:ext cx="418274" cy="31650"/>
            </a:xfrm>
            <a:custGeom>
              <a:avLst/>
              <a:gdLst/>
              <a:ahLst/>
              <a:cxnLst/>
              <a:rect l="l" t="t" r="r" b="b"/>
              <a:pathLst>
                <a:path w="58664" h="4439" extrusionOk="0">
                  <a:moveTo>
                    <a:pt x="58664" y="1"/>
                  </a:moveTo>
                  <a:lnTo>
                    <a:pt x="0" y="2402"/>
                  </a:lnTo>
                  <a:lnTo>
                    <a:pt x="58664" y="4438"/>
                  </a:lnTo>
                  <a:lnTo>
                    <a:pt x="58664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3"/>
            <p:cNvSpPr/>
            <p:nvPr/>
          </p:nvSpPr>
          <p:spPr>
            <a:xfrm>
              <a:off x="7400099" y="1649755"/>
              <a:ext cx="386204" cy="57660"/>
            </a:xfrm>
            <a:custGeom>
              <a:avLst/>
              <a:gdLst/>
              <a:ahLst/>
              <a:cxnLst/>
              <a:rect l="l" t="t" r="r" b="b"/>
              <a:pathLst>
                <a:path w="54166" h="8087" extrusionOk="0">
                  <a:moveTo>
                    <a:pt x="54166" y="1"/>
                  </a:moveTo>
                  <a:lnTo>
                    <a:pt x="1" y="8086"/>
                  </a:lnTo>
                  <a:lnTo>
                    <a:pt x="1" y="8086"/>
                  </a:lnTo>
                  <a:lnTo>
                    <a:pt x="54166" y="2858"/>
                  </a:lnTo>
                  <a:lnTo>
                    <a:pt x="54166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3"/>
            <p:cNvSpPr/>
            <p:nvPr/>
          </p:nvSpPr>
          <p:spPr>
            <a:xfrm>
              <a:off x="7273969" y="1431085"/>
              <a:ext cx="512333" cy="188988"/>
            </a:xfrm>
            <a:custGeom>
              <a:avLst/>
              <a:gdLst/>
              <a:ahLst/>
              <a:cxnLst/>
              <a:rect l="l" t="t" r="r" b="b"/>
              <a:pathLst>
                <a:path w="71856" h="26506" extrusionOk="0">
                  <a:moveTo>
                    <a:pt x="71856" y="1"/>
                  </a:moveTo>
                  <a:lnTo>
                    <a:pt x="1" y="26506"/>
                  </a:lnTo>
                  <a:lnTo>
                    <a:pt x="71856" y="3739"/>
                  </a:lnTo>
                  <a:lnTo>
                    <a:pt x="71856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3"/>
            <p:cNvSpPr/>
            <p:nvPr/>
          </p:nvSpPr>
          <p:spPr>
            <a:xfrm>
              <a:off x="7361960" y="1371058"/>
              <a:ext cx="424342" cy="180967"/>
            </a:xfrm>
            <a:custGeom>
              <a:avLst/>
              <a:gdLst/>
              <a:ahLst/>
              <a:cxnLst/>
              <a:rect l="l" t="t" r="r" b="b"/>
              <a:pathLst>
                <a:path w="59515" h="25381" extrusionOk="0">
                  <a:moveTo>
                    <a:pt x="59515" y="0"/>
                  </a:moveTo>
                  <a:lnTo>
                    <a:pt x="0" y="25381"/>
                  </a:lnTo>
                  <a:lnTo>
                    <a:pt x="59515" y="2797"/>
                  </a:lnTo>
                  <a:lnTo>
                    <a:pt x="59515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3"/>
            <p:cNvSpPr/>
            <p:nvPr/>
          </p:nvSpPr>
          <p:spPr>
            <a:xfrm>
              <a:off x="7462301" y="1481801"/>
              <a:ext cx="324001" cy="102080"/>
            </a:xfrm>
            <a:custGeom>
              <a:avLst/>
              <a:gdLst/>
              <a:ahLst/>
              <a:cxnLst/>
              <a:rect l="l" t="t" r="r" b="b"/>
              <a:pathLst>
                <a:path w="45442" h="14317" extrusionOk="0">
                  <a:moveTo>
                    <a:pt x="45442" y="0"/>
                  </a:moveTo>
                  <a:lnTo>
                    <a:pt x="0" y="14317"/>
                  </a:lnTo>
                  <a:lnTo>
                    <a:pt x="0" y="14317"/>
                  </a:lnTo>
                  <a:lnTo>
                    <a:pt x="45442" y="1824"/>
                  </a:lnTo>
                  <a:lnTo>
                    <a:pt x="45442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3"/>
            <p:cNvSpPr/>
            <p:nvPr/>
          </p:nvSpPr>
          <p:spPr>
            <a:xfrm>
              <a:off x="7284807" y="1233656"/>
              <a:ext cx="501496" cy="283696"/>
            </a:xfrm>
            <a:custGeom>
              <a:avLst/>
              <a:gdLst/>
              <a:ahLst/>
              <a:cxnLst/>
              <a:rect l="l" t="t" r="r" b="b"/>
              <a:pathLst>
                <a:path w="70336" h="39789" extrusionOk="0">
                  <a:moveTo>
                    <a:pt x="70336" y="0"/>
                  </a:moveTo>
                  <a:lnTo>
                    <a:pt x="0" y="39788"/>
                  </a:lnTo>
                  <a:lnTo>
                    <a:pt x="70336" y="1946"/>
                  </a:lnTo>
                  <a:lnTo>
                    <a:pt x="70336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3"/>
            <p:cNvSpPr/>
            <p:nvPr/>
          </p:nvSpPr>
          <p:spPr>
            <a:xfrm>
              <a:off x="7258582" y="1284799"/>
              <a:ext cx="527720" cy="270690"/>
            </a:xfrm>
            <a:custGeom>
              <a:avLst/>
              <a:gdLst/>
              <a:ahLst/>
              <a:cxnLst/>
              <a:rect l="l" t="t" r="r" b="b"/>
              <a:pathLst>
                <a:path w="74014" h="37965" extrusionOk="0">
                  <a:moveTo>
                    <a:pt x="74014" y="1"/>
                  </a:moveTo>
                  <a:lnTo>
                    <a:pt x="0" y="37965"/>
                  </a:lnTo>
                  <a:lnTo>
                    <a:pt x="74014" y="2858"/>
                  </a:lnTo>
                  <a:lnTo>
                    <a:pt x="74014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3"/>
            <p:cNvSpPr/>
            <p:nvPr/>
          </p:nvSpPr>
          <p:spPr>
            <a:xfrm>
              <a:off x="7332699" y="1080653"/>
              <a:ext cx="453603" cy="311866"/>
            </a:xfrm>
            <a:custGeom>
              <a:avLst/>
              <a:gdLst/>
              <a:ahLst/>
              <a:cxnLst/>
              <a:rect l="l" t="t" r="r" b="b"/>
              <a:pathLst>
                <a:path w="63619" h="43740" extrusionOk="0">
                  <a:moveTo>
                    <a:pt x="63619" y="0"/>
                  </a:moveTo>
                  <a:lnTo>
                    <a:pt x="1" y="43739"/>
                  </a:lnTo>
                  <a:lnTo>
                    <a:pt x="63619" y="1490"/>
                  </a:lnTo>
                  <a:lnTo>
                    <a:pt x="63619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3"/>
            <p:cNvSpPr/>
            <p:nvPr/>
          </p:nvSpPr>
          <p:spPr>
            <a:xfrm>
              <a:off x="7360876" y="1593628"/>
              <a:ext cx="425426" cy="85610"/>
            </a:xfrm>
            <a:custGeom>
              <a:avLst/>
              <a:gdLst/>
              <a:ahLst/>
              <a:cxnLst/>
              <a:rect l="l" t="t" r="r" b="b"/>
              <a:pathLst>
                <a:path w="59667" h="12007" extrusionOk="0">
                  <a:moveTo>
                    <a:pt x="59667" y="0"/>
                  </a:moveTo>
                  <a:lnTo>
                    <a:pt x="0" y="12007"/>
                  </a:lnTo>
                  <a:lnTo>
                    <a:pt x="59667" y="2858"/>
                  </a:lnTo>
                  <a:lnTo>
                    <a:pt x="59667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3"/>
            <p:cNvSpPr/>
            <p:nvPr/>
          </p:nvSpPr>
          <p:spPr>
            <a:xfrm>
              <a:off x="7492204" y="1080653"/>
              <a:ext cx="294098" cy="190072"/>
            </a:xfrm>
            <a:custGeom>
              <a:avLst/>
              <a:gdLst/>
              <a:ahLst/>
              <a:cxnLst/>
              <a:rect l="l" t="t" r="r" b="b"/>
              <a:pathLst>
                <a:path w="41248" h="26658" extrusionOk="0">
                  <a:moveTo>
                    <a:pt x="36415" y="0"/>
                  </a:moveTo>
                  <a:lnTo>
                    <a:pt x="1" y="26657"/>
                  </a:lnTo>
                  <a:lnTo>
                    <a:pt x="1" y="26657"/>
                  </a:lnTo>
                  <a:lnTo>
                    <a:pt x="41248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3"/>
            <p:cNvSpPr/>
            <p:nvPr/>
          </p:nvSpPr>
          <p:spPr>
            <a:xfrm>
              <a:off x="7291523" y="1080653"/>
              <a:ext cx="287382" cy="221272"/>
            </a:xfrm>
            <a:custGeom>
              <a:avLst/>
              <a:gdLst/>
              <a:ahLst/>
              <a:cxnLst/>
              <a:rect l="l" t="t" r="r" b="b"/>
              <a:pathLst>
                <a:path w="40306" h="31034" extrusionOk="0">
                  <a:moveTo>
                    <a:pt x="31734" y="0"/>
                  </a:moveTo>
                  <a:lnTo>
                    <a:pt x="1" y="31034"/>
                  </a:lnTo>
                  <a:lnTo>
                    <a:pt x="40305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3"/>
            <p:cNvSpPr/>
            <p:nvPr/>
          </p:nvSpPr>
          <p:spPr>
            <a:xfrm>
              <a:off x="7141772" y="1080653"/>
              <a:ext cx="252488" cy="262669"/>
            </a:xfrm>
            <a:custGeom>
              <a:avLst/>
              <a:gdLst/>
              <a:ahLst/>
              <a:cxnLst/>
              <a:rect l="l" t="t" r="r" b="b"/>
              <a:pathLst>
                <a:path w="35412" h="36840" extrusionOk="0">
                  <a:moveTo>
                    <a:pt x="29362" y="0"/>
                  </a:moveTo>
                  <a:lnTo>
                    <a:pt x="0" y="36840"/>
                  </a:lnTo>
                  <a:lnTo>
                    <a:pt x="35411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3"/>
            <p:cNvSpPr/>
            <p:nvPr/>
          </p:nvSpPr>
          <p:spPr>
            <a:xfrm>
              <a:off x="6959942" y="1080653"/>
              <a:ext cx="162329" cy="291710"/>
            </a:xfrm>
            <a:custGeom>
              <a:avLst/>
              <a:gdLst/>
              <a:ahLst/>
              <a:cxnLst/>
              <a:rect l="l" t="t" r="r" b="b"/>
              <a:pathLst>
                <a:path w="22767" h="40913" extrusionOk="0">
                  <a:moveTo>
                    <a:pt x="20365" y="0"/>
                  </a:moveTo>
                  <a:lnTo>
                    <a:pt x="0" y="40913"/>
                  </a:lnTo>
                  <a:lnTo>
                    <a:pt x="22767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3"/>
            <p:cNvSpPr/>
            <p:nvPr/>
          </p:nvSpPr>
          <p:spPr>
            <a:xfrm>
              <a:off x="6905761" y="1080653"/>
              <a:ext cx="106201" cy="245764"/>
            </a:xfrm>
            <a:custGeom>
              <a:avLst/>
              <a:gdLst/>
              <a:ahLst/>
              <a:cxnLst/>
              <a:rect l="l" t="t" r="r" b="b"/>
              <a:pathLst>
                <a:path w="14895" h="34469" extrusionOk="0">
                  <a:moveTo>
                    <a:pt x="10335" y="0"/>
                  </a:moveTo>
                  <a:lnTo>
                    <a:pt x="0" y="34469"/>
                  </a:lnTo>
                  <a:lnTo>
                    <a:pt x="14894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3"/>
            <p:cNvSpPr/>
            <p:nvPr/>
          </p:nvSpPr>
          <p:spPr>
            <a:xfrm>
              <a:off x="6808237" y="1080653"/>
              <a:ext cx="53753" cy="370382"/>
            </a:xfrm>
            <a:custGeom>
              <a:avLst/>
              <a:gdLst/>
              <a:ahLst/>
              <a:cxnLst/>
              <a:rect l="l" t="t" r="r" b="b"/>
              <a:pathLst>
                <a:path w="7539" h="51947" extrusionOk="0">
                  <a:moveTo>
                    <a:pt x="4073" y="0"/>
                  </a:moveTo>
                  <a:lnTo>
                    <a:pt x="0" y="51946"/>
                  </a:lnTo>
                  <a:lnTo>
                    <a:pt x="7538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3"/>
            <p:cNvSpPr/>
            <p:nvPr/>
          </p:nvSpPr>
          <p:spPr>
            <a:xfrm>
              <a:off x="6778762" y="1080653"/>
              <a:ext cx="38367" cy="262669"/>
            </a:xfrm>
            <a:custGeom>
              <a:avLst/>
              <a:gdLst/>
              <a:ahLst/>
              <a:cxnLst/>
              <a:rect l="l" t="t" r="r" b="b"/>
              <a:pathLst>
                <a:path w="5381" h="36840" extrusionOk="0">
                  <a:moveTo>
                    <a:pt x="0" y="0"/>
                  </a:moveTo>
                  <a:lnTo>
                    <a:pt x="1581" y="36840"/>
                  </a:lnTo>
                  <a:lnTo>
                    <a:pt x="5380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3"/>
            <p:cNvSpPr/>
            <p:nvPr/>
          </p:nvSpPr>
          <p:spPr>
            <a:xfrm>
              <a:off x="6591728" y="1080653"/>
              <a:ext cx="61125" cy="217807"/>
            </a:xfrm>
            <a:custGeom>
              <a:avLst/>
              <a:gdLst/>
              <a:ahLst/>
              <a:cxnLst/>
              <a:rect l="l" t="t" r="r" b="b"/>
              <a:pathLst>
                <a:path w="8573" h="30548" extrusionOk="0">
                  <a:moveTo>
                    <a:pt x="1" y="0"/>
                  </a:moveTo>
                  <a:lnTo>
                    <a:pt x="8572" y="30548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3"/>
            <p:cNvSpPr/>
            <p:nvPr/>
          </p:nvSpPr>
          <p:spPr>
            <a:xfrm>
              <a:off x="6280083" y="1080653"/>
              <a:ext cx="257258" cy="335053"/>
            </a:xfrm>
            <a:custGeom>
              <a:avLst/>
              <a:gdLst/>
              <a:ahLst/>
              <a:cxnLst/>
              <a:rect l="l" t="t" r="r" b="b"/>
              <a:pathLst>
                <a:path w="36081" h="46992" extrusionOk="0">
                  <a:moveTo>
                    <a:pt x="1" y="0"/>
                  </a:moveTo>
                  <a:lnTo>
                    <a:pt x="36081" y="46992"/>
                  </a:lnTo>
                  <a:lnTo>
                    <a:pt x="5563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3"/>
            <p:cNvSpPr/>
            <p:nvPr/>
          </p:nvSpPr>
          <p:spPr>
            <a:xfrm>
              <a:off x="6207920" y="1080653"/>
              <a:ext cx="251618" cy="280872"/>
            </a:xfrm>
            <a:custGeom>
              <a:avLst/>
              <a:gdLst/>
              <a:ahLst/>
              <a:cxnLst/>
              <a:rect l="l" t="t" r="r" b="b"/>
              <a:pathLst>
                <a:path w="35290" h="39393" extrusionOk="0">
                  <a:moveTo>
                    <a:pt x="0" y="0"/>
                  </a:moveTo>
                  <a:lnTo>
                    <a:pt x="35289" y="39393"/>
                  </a:lnTo>
                  <a:lnTo>
                    <a:pt x="35289" y="39393"/>
                  </a:lnTo>
                  <a:lnTo>
                    <a:pt x="4225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3"/>
            <p:cNvSpPr/>
            <p:nvPr/>
          </p:nvSpPr>
          <p:spPr>
            <a:xfrm>
              <a:off x="6356153" y="1080653"/>
              <a:ext cx="125053" cy="210442"/>
            </a:xfrm>
            <a:custGeom>
              <a:avLst/>
              <a:gdLst/>
              <a:ahLst/>
              <a:cxnLst/>
              <a:rect l="l" t="t" r="r" b="b"/>
              <a:pathLst>
                <a:path w="17539" h="29515" extrusionOk="0">
                  <a:moveTo>
                    <a:pt x="1" y="0"/>
                  </a:moveTo>
                  <a:lnTo>
                    <a:pt x="17539" y="29514"/>
                  </a:lnTo>
                  <a:lnTo>
                    <a:pt x="2706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3"/>
            <p:cNvSpPr/>
            <p:nvPr/>
          </p:nvSpPr>
          <p:spPr>
            <a:xfrm>
              <a:off x="5983610" y="1080653"/>
              <a:ext cx="367566" cy="318797"/>
            </a:xfrm>
            <a:custGeom>
              <a:avLst/>
              <a:gdLst/>
              <a:ahLst/>
              <a:cxnLst/>
              <a:rect l="l" t="t" r="r" b="b"/>
              <a:pathLst>
                <a:path w="51552" h="44712" extrusionOk="0">
                  <a:moveTo>
                    <a:pt x="1" y="0"/>
                  </a:moveTo>
                  <a:lnTo>
                    <a:pt x="51552" y="44712"/>
                  </a:lnTo>
                  <a:lnTo>
                    <a:pt x="2919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3"/>
            <p:cNvSpPr/>
            <p:nvPr/>
          </p:nvSpPr>
          <p:spPr>
            <a:xfrm>
              <a:off x="6060764" y="1080653"/>
              <a:ext cx="379052" cy="347837"/>
            </a:xfrm>
            <a:custGeom>
              <a:avLst/>
              <a:gdLst/>
              <a:ahLst/>
              <a:cxnLst/>
              <a:rect l="l" t="t" r="r" b="b"/>
              <a:pathLst>
                <a:path w="53163" h="48785" extrusionOk="0">
                  <a:moveTo>
                    <a:pt x="0" y="0"/>
                  </a:moveTo>
                  <a:lnTo>
                    <a:pt x="53162" y="48785"/>
                  </a:lnTo>
                  <a:lnTo>
                    <a:pt x="4225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3"/>
            <p:cNvSpPr/>
            <p:nvPr/>
          </p:nvSpPr>
          <p:spPr>
            <a:xfrm>
              <a:off x="5754316" y="1080653"/>
              <a:ext cx="450573" cy="295175"/>
            </a:xfrm>
            <a:custGeom>
              <a:avLst/>
              <a:gdLst/>
              <a:ahLst/>
              <a:cxnLst/>
              <a:rect l="l" t="t" r="r" b="b"/>
              <a:pathLst>
                <a:path w="63194" h="41399" extrusionOk="0">
                  <a:moveTo>
                    <a:pt x="1" y="0"/>
                  </a:moveTo>
                  <a:lnTo>
                    <a:pt x="63194" y="41399"/>
                  </a:lnTo>
                  <a:lnTo>
                    <a:pt x="2220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3"/>
            <p:cNvSpPr/>
            <p:nvPr/>
          </p:nvSpPr>
          <p:spPr>
            <a:xfrm>
              <a:off x="6524114" y="1080653"/>
              <a:ext cx="121588" cy="280872"/>
            </a:xfrm>
            <a:custGeom>
              <a:avLst/>
              <a:gdLst/>
              <a:ahLst/>
              <a:cxnLst/>
              <a:rect l="l" t="t" r="r" b="b"/>
              <a:pathLst>
                <a:path w="17053" h="39393" extrusionOk="0">
                  <a:moveTo>
                    <a:pt x="0" y="0"/>
                  </a:moveTo>
                  <a:lnTo>
                    <a:pt x="17052" y="39393"/>
                  </a:lnTo>
                  <a:lnTo>
                    <a:pt x="4225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3"/>
            <p:cNvSpPr/>
            <p:nvPr/>
          </p:nvSpPr>
          <p:spPr>
            <a:xfrm>
              <a:off x="5754316" y="2118089"/>
              <a:ext cx="463357" cy="317071"/>
            </a:xfrm>
            <a:custGeom>
              <a:avLst/>
              <a:gdLst/>
              <a:ahLst/>
              <a:cxnLst/>
              <a:rect l="l" t="t" r="r" b="b"/>
              <a:pathLst>
                <a:path w="64987" h="44470" extrusionOk="0">
                  <a:moveTo>
                    <a:pt x="64987" y="1"/>
                  </a:moveTo>
                  <a:lnTo>
                    <a:pt x="1" y="41035"/>
                  </a:lnTo>
                  <a:lnTo>
                    <a:pt x="1" y="44470"/>
                  </a:lnTo>
                  <a:lnTo>
                    <a:pt x="4803" y="44470"/>
                  </a:lnTo>
                  <a:lnTo>
                    <a:pt x="41217" y="17782"/>
                  </a:lnTo>
                  <a:lnTo>
                    <a:pt x="1" y="44470"/>
                  </a:lnTo>
                  <a:lnTo>
                    <a:pt x="1" y="44470"/>
                  </a:lnTo>
                  <a:lnTo>
                    <a:pt x="64987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3"/>
            <p:cNvSpPr/>
            <p:nvPr/>
          </p:nvSpPr>
          <p:spPr>
            <a:xfrm>
              <a:off x="5961507" y="2213881"/>
              <a:ext cx="287375" cy="221280"/>
            </a:xfrm>
            <a:custGeom>
              <a:avLst/>
              <a:gdLst/>
              <a:ahLst/>
              <a:cxnLst/>
              <a:rect l="l" t="t" r="r" b="b"/>
              <a:pathLst>
                <a:path w="40305" h="31035" extrusionOk="0">
                  <a:moveTo>
                    <a:pt x="40305" y="1"/>
                  </a:moveTo>
                  <a:lnTo>
                    <a:pt x="0" y="31035"/>
                  </a:lnTo>
                  <a:lnTo>
                    <a:pt x="8572" y="31035"/>
                  </a:lnTo>
                  <a:lnTo>
                    <a:pt x="40305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3"/>
            <p:cNvSpPr/>
            <p:nvPr/>
          </p:nvSpPr>
          <p:spPr>
            <a:xfrm>
              <a:off x="6146153" y="2172270"/>
              <a:ext cx="252488" cy="262890"/>
            </a:xfrm>
            <a:custGeom>
              <a:avLst/>
              <a:gdLst/>
              <a:ahLst/>
              <a:cxnLst/>
              <a:rect l="l" t="t" r="r" b="b"/>
              <a:pathLst>
                <a:path w="35412" h="36871" extrusionOk="0">
                  <a:moveTo>
                    <a:pt x="35411" y="1"/>
                  </a:moveTo>
                  <a:lnTo>
                    <a:pt x="0" y="36871"/>
                  </a:lnTo>
                  <a:lnTo>
                    <a:pt x="6049" y="36871"/>
                  </a:lnTo>
                  <a:lnTo>
                    <a:pt x="35411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3"/>
            <p:cNvSpPr/>
            <p:nvPr/>
          </p:nvSpPr>
          <p:spPr>
            <a:xfrm>
              <a:off x="6418134" y="2177689"/>
              <a:ext cx="133509" cy="257471"/>
            </a:xfrm>
            <a:custGeom>
              <a:avLst/>
              <a:gdLst/>
              <a:ahLst/>
              <a:cxnLst/>
              <a:rect l="l" t="t" r="r" b="b"/>
              <a:pathLst>
                <a:path w="18725" h="36111" extrusionOk="0">
                  <a:moveTo>
                    <a:pt x="18725" y="1"/>
                  </a:moveTo>
                  <a:lnTo>
                    <a:pt x="1" y="36111"/>
                  </a:lnTo>
                  <a:lnTo>
                    <a:pt x="2402" y="36111"/>
                  </a:lnTo>
                  <a:lnTo>
                    <a:pt x="18725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3"/>
            <p:cNvSpPr/>
            <p:nvPr/>
          </p:nvSpPr>
          <p:spPr>
            <a:xfrm>
              <a:off x="6533868" y="2219300"/>
              <a:ext cx="77810" cy="215861"/>
            </a:xfrm>
            <a:custGeom>
              <a:avLst/>
              <a:gdLst/>
              <a:ahLst/>
              <a:cxnLst/>
              <a:rect l="l" t="t" r="r" b="b"/>
              <a:pathLst>
                <a:path w="10913" h="30275" extrusionOk="0">
                  <a:moveTo>
                    <a:pt x="10912" y="1"/>
                  </a:moveTo>
                  <a:lnTo>
                    <a:pt x="0" y="30275"/>
                  </a:lnTo>
                  <a:lnTo>
                    <a:pt x="4560" y="30275"/>
                  </a:lnTo>
                  <a:lnTo>
                    <a:pt x="10912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3"/>
            <p:cNvSpPr/>
            <p:nvPr/>
          </p:nvSpPr>
          <p:spPr>
            <a:xfrm>
              <a:off x="6667584" y="2106603"/>
              <a:ext cx="59386" cy="328558"/>
            </a:xfrm>
            <a:custGeom>
              <a:avLst/>
              <a:gdLst/>
              <a:ahLst/>
              <a:cxnLst/>
              <a:rect l="l" t="t" r="r" b="b"/>
              <a:pathLst>
                <a:path w="8329" h="46081" extrusionOk="0">
                  <a:moveTo>
                    <a:pt x="8329" y="1"/>
                  </a:moveTo>
                  <a:lnTo>
                    <a:pt x="0" y="46081"/>
                  </a:lnTo>
                  <a:lnTo>
                    <a:pt x="3465" y="46081"/>
                  </a:lnTo>
                  <a:lnTo>
                    <a:pt x="8329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3"/>
            <p:cNvSpPr/>
            <p:nvPr/>
          </p:nvSpPr>
          <p:spPr>
            <a:xfrm>
              <a:off x="6713964" y="2165340"/>
              <a:ext cx="47685" cy="269821"/>
            </a:xfrm>
            <a:custGeom>
              <a:avLst/>
              <a:gdLst/>
              <a:ahLst/>
              <a:cxnLst/>
              <a:rect l="l" t="t" r="r" b="b"/>
              <a:pathLst>
                <a:path w="6688" h="37843" extrusionOk="0">
                  <a:moveTo>
                    <a:pt x="4863" y="0"/>
                  </a:moveTo>
                  <a:lnTo>
                    <a:pt x="0" y="37843"/>
                  </a:lnTo>
                  <a:lnTo>
                    <a:pt x="6687" y="37843"/>
                  </a:lnTo>
                  <a:lnTo>
                    <a:pt x="4863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3"/>
            <p:cNvSpPr/>
            <p:nvPr/>
          </p:nvSpPr>
          <p:spPr>
            <a:xfrm>
              <a:off x="6878667" y="2190473"/>
              <a:ext cx="63072" cy="244687"/>
            </a:xfrm>
            <a:custGeom>
              <a:avLst/>
              <a:gdLst/>
              <a:ahLst/>
              <a:cxnLst/>
              <a:rect l="l" t="t" r="r" b="b"/>
              <a:pathLst>
                <a:path w="8846" h="34318" extrusionOk="0">
                  <a:moveTo>
                    <a:pt x="1" y="1"/>
                  </a:moveTo>
                  <a:lnTo>
                    <a:pt x="6566" y="34318"/>
                  </a:lnTo>
                  <a:lnTo>
                    <a:pt x="8846" y="343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3"/>
            <p:cNvSpPr/>
            <p:nvPr/>
          </p:nvSpPr>
          <p:spPr>
            <a:xfrm>
              <a:off x="7006751" y="2067816"/>
              <a:ext cx="296915" cy="367345"/>
            </a:xfrm>
            <a:custGeom>
              <a:avLst/>
              <a:gdLst/>
              <a:ahLst/>
              <a:cxnLst/>
              <a:rect l="l" t="t" r="r" b="b"/>
              <a:pathLst>
                <a:path w="41643" h="51521" extrusionOk="0">
                  <a:moveTo>
                    <a:pt x="1" y="0"/>
                  </a:moveTo>
                  <a:lnTo>
                    <a:pt x="36111" y="51521"/>
                  </a:lnTo>
                  <a:lnTo>
                    <a:pt x="41643" y="515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3"/>
            <p:cNvSpPr/>
            <p:nvPr/>
          </p:nvSpPr>
          <p:spPr>
            <a:xfrm>
              <a:off x="7122478" y="2152335"/>
              <a:ext cx="271560" cy="282826"/>
            </a:xfrm>
            <a:custGeom>
              <a:avLst/>
              <a:gdLst/>
              <a:ahLst/>
              <a:cxnLst/>
              <a:rect l="l" t="t" r="r" b="b"/>
              <a:pathLst>
                <a:path w="38087" h="39667" extrusionOk="0">
                  <a:moveTo>
                    <a:pt x="1" y="0"/>
                  </a:moveTo>
                  <a:lnTo>
                    <a:pt x="33862" y="39667"/>
                  </a:lnTo>
                  <a:lnTo>
                    <a:pt x="38087" y="396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3"/>
            <p:cNvSpPr/>
            <p:nvPr/>
          </p:nvSpPr>
          <p:spPr>
            <a:xfrm>
              <a:off x="7066350" y="2228405"/>
              <a:ext cx="144996" cy="206756"/>
            </a:xfrm>
            <a:custGeom>
              <a:avLst/>
              <a:gdLst/>
              <a:ahLst/>
              <a:cxnLst/>
              <a:rect l="l" t="t" r="r" b="b"/>
              <a:pathLst>
                <a:path w="20336" h="28998" extrusionOk="0">
                  <a:moveTo>
                    <a:pt x="0" y="0"/>
                  </a:moveTo>
                  <a:lnTo>
                    <a:pt x="17630" y="28998"/>
                  </a:lnTo>
                  <a:lnTo>
                    <a:pt x="20335" y="28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3"/>
            <p:cNvSpPr/>
            <p:nvPr/>
          </p:nvSpPr>
          <p:spPr>
            <a:xfrm>
              <a:off x="7177315" y="2100756"/>
              <a:ext cx="425426" cy="334404"/>
            </a:xfrm>
            <a:custGeom>
              <a:avLst/>
              <a:gdLst/>
              <a:ahLst/>
              <a:cxnLst/>
              <a:rect l="l" t="t" r="r" b="b"/>
              <a:pathLst>
                <a:path w="59667" h="46901" extrusionOk="0">
                  <a:moveTo>
                    <a:pt x="0" y="0"/>
                  </a:moveTo>
                  <a:lnTo>
                    <a:pt x="56749" y="46901"/>
                  </a:lnTo>
                  <a:lnTo>
                    <a:pt x="59667" y="46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3"/>
            <p:cNvSpPr/>
            <p:nvPr/>
          </p:nvSpPr>
          <p:spPr>
            <a:xfrm>
              <a:off x="7119882" y="2083416"/>
              <a:ext cx="405704" cy="351744"/>
            </a:xfrm>
            <a:custGeom>
              <a:avLst/>
              <a:gdLst/>
              <a:ahLst/>
              <a:cxnLst/>
              <a:rect l="l" t="t" r="r" b="b"/>
              <a:pathLst>
                <a:path w="56901" h="49333" extrusionOk="0">
                  <a:moveTo>
                    <a:pt x="0" y="0"/>
                  </a:moveTo>
                  <a:lnTo>
                    <a:pt x="52676" y="49333"/>
                  </a:lnTo>
                  <a:lnTo>
                    <a:pt x="56901" y="493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3"/>
            <p:cNvSpPr/>
            <p:nvPr/>
          </p:nvSpPr>
          <p:spPr>
            <a:xfrm>
              <a:off x="7317533" y="2125462"/>
              <a:ext cx="468769" cy="309699"/>
            </a:xfrm>
            <a:custGeom>
              <a:avLst/>
              <a:gdLst/>
              <a:ahLst/>
              <a:cxnLst/>
              <a:rect l="l" t="t" r="r" b="b"/>
              <a:pathLst>
                <a:path w="65746" h="43436" extrusionOk="0">
                  <a:moveTo>
                    <a:pt x="0" y="0"/>
                  </a:moveTo>
                  <a:lnTo>
                    <a:pt x="63527" y="43436"/>
                  </a:lnTo>
                  <a:lnTo>
                    <a:pt x="65685" y="43436"/>
                  </a:lnTo>
                  <a:lnTo>
                    <a:pt x="0" y="0"/>
                  </a:lnTo>
                  <a:close/>
                  <a:moveTo>
                    <a:pt x="25715" y="15958"/>
                  </a:moveTo>
                  <a:lnTo>
                    <a:pt x="65685" y="43436"/>
                  </a:lnTo>
                  <a:lnTo>
                    <a:pt x="65746" y="43436"/>
                  </a:lnTo>
                  <a:lnTo>
                    <a:pt x="65746" y="40244"/>
                  </a:lnTo>
                  <a:lnTo>
                    <a:pt x="25715" y="15958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3"/>
            <p:cNvSpPr/>
            <p:nvPr/>
          </p:nvSpPr>
          <p:spPr>
            <a:xfrm>
              <a:off x="6889505" y="2122859"/>
              <a:ext cx="126786" cy="312301"/>
            </a:xfrm>
            <a:custGeom>
              <a:avLst/>
              <a:gdLst/>
              <a:ahLst/>
              <a:cxnLst/>
              <a:rect l="l" t="t" r="r" b="b"/>
              <a:pathLst>
                <a:path w="17782" h="43801" extrusionOk="0">
                  <a:moveTo>
                    <a:pt x="1" y="0"/>
                  </a:moveTo>
                  <a:lnTo>
                    <a:pt x="13557" y="43801"/>
                  </a:lnTo>
                  <a:lnTo>
                    <a:pt x="17782" y="438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3"/>
            <p:cNvSpPr/>
            <p:nvPr/>
          </p:nvSpPr>
          <p:spPr>
            <a:xfrm>
              <a:off x="5754316" y="1080653"/>
              <a:ext cx="285214" cy="195918"/>
            </a:xfrm>
            <a:custGeom>
              <a:avLst/>
              <a:gdLst/>
              <a:ahLst/>
              <a:cxnLst/>
              <a:rect l="l" t="t" r="r" b="b"/>
              <a:pathLst>
                <a:path w="40002" h="27478" extrusionOk="0">
                  <a:moveTo>
                    <a:pt x="1" y="0"/>
                  </a:moveTo>
                  <a:lnTo>
                    <a:pt x="1" y="3222"/>
                  </a:lnTo>
                  <a:lnTo>
                    <a:pt x="40002" y="274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3"/>
            <p:cNvSpPr/>
            <p:nvPr/>
          </p:nvSpPr>
          <p:spPr>
            <a:xfrm>
              <a:off x="5754316" y="1218704"/>
              <a:ext cx="332030" cy="191583"/>
            </a:xfrm>
            <a:custGeom>
              <a:avLst/>
              <a:gdLst/>
              <a:ahLst/>
              <a:cxnLst/>
              <a:rect l="l" t="t" r="r" b="b"/>
              <a:pathLst>
                <a:path w="46568" h="26870" extrusionOk="0">
                  <a:moveTo>
                    <a:pt x="1" y="0"/>
                  </a:moveTo>
                  <a:lnTo>
                    <a:pt x="1" y="5745"/>
                  </a:lnTo>
                  <a:lnTo>
                    <a:pt x="46567" y="268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3"/>
            <p:cNvSpPr/>
            <p:nvPr/>
          </p:nvSpPr>
          <p:spPr>
            <a:xfrm>
              <a:off x="5754316" y="1342017"/>
              <a:ext cx="382090" cy="174678"/>
            </a:xfrm>
            <a:custGeom>
              <a:avLst/>
              <a:gdLst/>
              <a:ahLst/>
              <a:cxnLst/>
              <a:rect l="l" t="t" r="r" b="b"/>
              <a:pathLst>
                <a:path w="53589" h="24499" extrusionOk="0">
                  <a:moveTo>
                    <a:pt x="1" y="0"/>
                  </a:moveTo>
                  <a:lnTo>
                    <a:pt x="1" y="4043"/>
                  </a:lnTo>
                  <a:lnTo>
                    <a:pt x="53588" y="24499"/>
                  </a:lnTo>
                  <a:lnTo>
                    <a:pt x="53588" y="244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3"/>
            <p:cNvSpPr/>
            <p:nvPr/>
          </p:nvSpPr>
          <p:spPr>
            <a:xfrm>
              <a:off x="5754316" y="1523191"/>
              <a:ext cx="428898" cy="103820"/>
            </a:xfrm>
            <a:custGeom>
              <a:avLst/>
              <a:gdLst/>
              <a:ahLst/>
              <a:cxnLst/>
              <a:rect l="l" t="t" r="r" b="b"/>
              <a:pathLst>
                <a:path w="60154" h="14561" extrusionOk="0">
                  <a:moveTo>
                    <a:pt x="1" y="1"/>
                  </a:moveTo>
                  <a:lnTo>
                    <a:pt x="1" y="1612"/>
                  </a:lnTo>
                  <a:lnTo>
                    <a:pt x="60154" y="145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3"/>
            <p:cNvSpPr/>
            <p:nvPr/>
          </p:nvSpPr>
          <p:spPr>
            <a:xfrm>
              <a:off x="5754316" y="1600565"/>
              <a:ext cx="323788" cy="51586"/>
            </a:xfrm>
            <a:custGeom>
              <a:avLst/>
              <a:gdLst/>
              <a:ahLst/>
              <a:cxnLst/>
              <a:rect l="l" t="t" r="r" b="b"/>
              <a:pathLst>
                <a:path w="45412" h="7235" extrusionOk="0">
                  <a:moveTo>
                    <a:pt x="1" y="0"/>
                  </a:moveTo>
                  <a:lnTo>
                    <a:pt x="1" y="2979"/>
                  </a:lnTo>
                  <a:lnTo>
                    <a:pt x="45412" y="72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3"/>
            <p:cNvSpPr/>
            <p:nvPr/>
          </p:nvSpPr>
          <p:spPr>
            <a:xfrm>
              <a:off x="5754316" y="1689633"/>
              <a:ext cx="510173" cy="36848"/>
            </a:xfrm>
            <a:custGeom>
              <a:avLst/>
              <a:gdLst/>
              <a:ahLst/>
              <a:cxnLst/>
              <a:rect l="l" t="t" r="r" b="b"/>
              <a:pathLst>
                <a:path w="71553" h="5168" extrusionOk="0">
                  <a:moveTo>
                    <a:pt x="1" y="1"/>
                  </a:moveTo>
                  <a:lnTo>
                    <a:pt x="1" y="2311"/>
                  </a:lnTo>
                  <a:lnTo>
                    <a:pt x="71552" y="51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3"/>
            <p:cNvSpPr/>
            <p:nvPr/>
          </p:nvSpPr>
          <p:spPr>
            <a:xfrm>
              <a:off x="5754316" y="1720406"/>
              <a:ext cx="421968" cy="31864"/>
            </a:xfrm>
            <a:custGeom>
              <a:avLst/>
              <a:gdLst/>
              <a:ahLst/>
              <a:cxnLst/>
              <a:rect l="l" t="t" r="r" b="b"/>
              <a:pathLst>
                <a:path w="59182" h="4469" extrusionOk="0">
                  <a:moveTo>
                    <a:pt x="1" y="1"/>
                  </a:moveTo>
                  <a:lnTo>
                    <a:pt x="1" y="4469"/>
                  </a:lnTo>
                  <a:lnTo>
                    <a:pt x="59181" y="28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3"/>
            <p:cNvSpPr/>
            <p:nvPr/>
          </p:nvSpPr>
          <p:spPr>
            <a:xfrm>
              <a:off x="5754316" y="1823998"/>
              <a:ext cx="383822" cy="42053"/>
            </a:xfrm>
            <a:custGeom>
              <a:avLst/>
              <a:gdLst/>
              <a:ahLst/>
              <a:cxnLst/>
              <a:rect l="l" t="t" r="r" b="b"/>
              <a:pathLst>
                <a:path w="53832" h="5898" extrusionOk="0">
                  <a:moveTo>
                    <a:pt x="53832" y="1"/>
                  </a:moveTo>
                  <a:lnTo>
                    <a:pt x="1" y="3071"/>
                  </a:lnTo>
                  <a:lnTo>
                    <a:pt x="1" y="5898"/>
                  </a:lnTo>
                  <a:lnTo>
                    <a:pt x="53832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3"/>
            <p:cNvSpPr/>
            <p:nvPr/>
          </p:nvSpPr>
          <p:spPr>
            <a:xfrm>
              <a:off x="5754316" y="1916973"/>
              <a:ext cx="517538" cy="167969"/>
            </a:xfrm>
            <a:custGeom>
              <a:avLst/>
              <a:gdLst/>
              <a:ahLst/>
              <a:cxnLst/>
              <a:rect l="l" t="t" r="r" b="b"/>
              <a:pathLst>
                <a:path w="72586" h="23558" extrusionOk="0">
                  <a:moveTo>
                    <a:pt x="72586" y="1"/>
                  </a:moveTo>
                  <a:lnTo>
                    <a:pt x="1" y="19819"/>
                  </a:lnTo>
                  <a:lnTo>
                    <a:pt x="1" y="23557"/>
                  </a:lnTo>
                  <a:lnTo>
                    <a:pt x="72586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3"/>
            <p:cNvSpPr/>
            <p:nvPr/>
          </p:nvSpPr>
          <p:spPr>
            <a:xfrm>
              <a:off x="5754316" y="1971154"/>
              <a:ext cx="422830" cy="165145"/>
            </a:xfrm>
            <a:custGeom>
              <a:avLst/>
              <a:gdLst/>
              <a:ahLst/>
              <a:cxnLst/>
              <a:rect l="l" t="t" r="r" b="b"/>
              <a:pathLst>
                <a:path w="59303" h="23162" extrusionOk="0">
                  <a:moveTo>
                    <a:pt x="59303" y="1"/>
                  </a:moveTo>
                  <a:lnTo>
                    <a:pt x="1" y="18998"/>
                  </a:lnTo>
                  <a:lnTo>
                    <a:pt x="1" y="23162"/>
                  </a:lnTo>
                  <a:lnTo>
                    <a:pt x="59303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3"/>
            <p:cNvSpPr/>
            <p:nvPr/>
          </p:nvSpPr>
          <p:spPr>
            <a:xfrm>
              <a:off x="5754316" y="1944716"/>
              <a:ext cx="318804" cy="89296"/>
            </a:xfrm>
            <a:custGeom>
              <a:avLst/>
              <a:gdLst/>
              <a:ahLst/>
              <a:cxnLst/>
              <a:rect l="l" t="t" r="r" b="b"/>
              <a:pathLst>
                <a:path w="44713" h="12524" extrusionOk="0">
                  <a:moveTo>
                    <a:pt x="44713" y="0"/>
                  </a:moveTo>
                  <a:lnTo>
                    <a:pt x="1" y="10730"/>
                  </a:lnTo>
                  <a:lnTo>
                    <a:pt x="1" y="12523"/>
                  </a:lnTo>
                  <a:lnTo>
                    <a:pt x="44713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3"/>
            <p:cNvSpPr/>
            <p:nvPr/>
          </p:nvSpPr>
          <p:spPr>
            <a:xfrm>
              <a:off x="5754316" y="2019481"/>
              <a:ext cx="506701" cy="262890"/>
            </a:xfrm>
            <a:custGeom>
              <a:avLst/>
              <a:gdLst/>
              <a:ahLst/>
              <a:cxnLst/>
              <a:rect l="l" t="t" r="r" b="b"/>
              <a:pathLst>
                <a:path w="71066" h="36871" extrusionOk="0">
                  <a:moveTo>
                    <a:pt x="71066" y="1"/>
                  </a:moveTo>
                  <a:lnTo>
                    <a:pt x="1" y="34925"/>
                  </a:lnTo>
                  <a:lnTo>
                    <a:pt x="1" y="36871"/>
                  </a:lnTo>
                  <a:lnTo>
                    <a:pt x="71066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3"/>
            <p:cNvSpPr/>
            <p:nvPr/>
          </p:nvSpPr>
          <p:spPr>
            <a:xfrm>
              <a:off x="5754316" y="1981122"/>
              <a:ext cx="532711" cy="249671"/>
            </a:xfrm>
            <a:custGeom>
              <a:avLst/>
              <a:gdLst/>
              <a:ahLst/>
              <a:cxnLst/>
              <a:rect l="l" t="t" r="r" b="b"/>
              <a:pathLst>
                <a:path w="74714" h="35017" extrusionOk="0">
                  <a:moveTo>
                    <a:pt x="74713" y="1"/>
                  </a:moveTo>
                  <a:lnTo>
                    <a:pt x="1" y="32220"/>
                  </a:lnTo>
                  <a:lnTo>
                    <a:pt x="1" y="35016"/>
                  </a:lnTo>
                  <a:lnTo>
                    <a:pt x="74713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3"/>
            <p:cNvSpPr/>
            <p:nvPr/>
          </p:nvSpPr>
          <p:spPr>
            <a:xfrm>
              <a:off x="5754316" y="1856511"/>
              <a:ext cx="477660" cy="83656"/>
            </a:xfrm>
            <a:custGeom>
              <a:avLst/>
              <a:gdLst/>
              <a:ahLst/>
              <a:cxnLst/>
              <a:rect l="l" t="t" r="r" b="b"/>
              <a:pathLst>
                <a:path w="66993" h="11733" extrusionOk="0">
                  <a:moveTo>
                    <a:pt x="66993" y="0"/>
                  </a:moveTo>
                  <a:lnTo>
                    <a:pt x="1" y="8876"/>
                  </a:lnTo>
                  <a:lnTo>
                    <a:pt x="1" y="11733"/>
                  </a:lnTo>
                  <a:lnTo>
                    <a:pt x="66993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9" name="Google Shape;1779;p13"/>
          <p:cNvSpPr txBox="1">
            <a:spLocks noGrp="1"/>
          </p:cNvSpPr>
          <p:nvPr>
            <p:ph type="title" hasCustomPrompt="1"/>
          </p:nvPr>
        </p:nvSpPr>
        <p:spPr>
          <a:xfrm>
            <a:off x="2208625" y="1101250"/>
            <a:ext cx="4726800" cy="9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780" name="Google Shape;1780;p13"/>
          <p:cNvSpPr txBox="1">
            <a:spLocks noGrp="1"/>
          </p:cNvSpPr>
          <p:nvPr>
            <p:ph type="subTitle" idx="1"/>
          </p:nvPr>
        </p:nvSpPr>
        <p:spPr>
          <a:xfrm>
            <a:off x="2208575" y="2061150"/>
            <a:ext cx="47268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19191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1" name="Google Shape;1781;p13"/>
          <p:cNvSpPr txBox="1">
            <a:spLocks noGrp="1"/>
          </p:cNvSpPr>
          <p:nvPr>
            <p:ph type="title" idx="2" hasCustomPrompt="1"/>
          </p:nvPr>
        </p:nvSpPr>
        <p:spPr>
          <a:xfrm>
            <a:off x="2208625" y="2689650"/>
            <a:ext cx="4726800" cy="9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782" name="Google Shape;1782;p13"/>
          <p:cNvSpPr txBox="1">
            <a:spLocks noGrp="1"/>
          </p:cNvSpPr>
          <p:nvPr>
            <p:ph type="subTitle" idx="3"/>
          </p:nvPr>
        </p:nvSpPr>
        <p:spPr>
          <a:xfrm>
            <a:off x="2208575" y="3649450"/>
            <a:ext cx="47268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19191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_1">
    <p:spTree>
      <p:nvGrpSpPr>
        <p:cNvPr id="1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4" name="Google Shape;1784;p14"/>
          <p:cNvGrpSpPr/>
          <p:nvPr/>
        </p:nvGrpSpPr>
        <p:grpSpPr>
          <a:xfrm>
            <a:off x="-1640488" y="-1569220"/>
            <a:ext cx="12424983" cy="8281934"/>
            <a:chOff x="10815050" y="1438023"/>
            <a:chExt cx="1319407" cy="879457"/>
          </a:xfrm>
        </p:grpSpPr>
        <p:sp>
          <p:nvSpPr>
            <p:cNvPr id="1785" name="Google Shape;1785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4"/>
            <p:cNvSpPr/>
            <p:nvPr/>
          </p:nvSpPr>
          <p:spPr>
            <a:xfrm>
              <a:off x="11474754" y="1444525"/>
              <a:ext cx="170778" cy="433226"/>
            </a:xfrm>
            <a:custGeom>
              <a:avLst/>
              <a:gdLst/>
              <a:ahLst/>
              <a:cxnLst/>
              <a:rect l="l" t="t" r="r" b="b"/>
              <a:pathLst>
                <a:path w="23952" h="60761" extrusionOk="0">
                  <a:moveTo>
                    <a:pt x="16080" y="0"/>
                  </a:moveTo>
                  <a:lnTo>
                    <a:pt x="0" y="60761"/>
                  </a:lnTo>
                  <a:lnTo>
                    <a:pt x="23952" y="1185"/>
                  </a:lnTo>
                  <a:cubicBezTo>
                    <a:pt x="21338" y="730"/>
                    <a:pt x="18724" y="334"/>
                    <a:pt x="16080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4"/>
            <p:cNvSpPr/>
            <p:nvPr/>
          </p:nvSpPr>
          <p:spPr>
            <a:xfrm>
              <a:off x="11249146" y="1452974"/>
              <a:ext cx="225615" cy="424777"/>
            </a:xfrm>
            <a:custGeom>
              <a:avLst/>
              <a:gdLst/>
              <a:ahLst/>
              <a:cxnLst/>
              <a:rect l="l" t="t" r="r" b="b"/>
              <a:pathLst>
                <a:path w="31643" h="59576" extrusionOk="0">
                  <a:moveTo>
                    <a:pt x="7721" y="0"/>
                  </a:moveTo>
                  <a:cubicBezTo>
                    <a:pt x="5076" y="456"/>
                    <a:pt x="2554" y="973"/>
                    <a:pt x="0" y="1581"/>
                  </a:cubicBezTo>
                  <a:lnTo>
                    <a:pt x="31642" y="59576"/>
                  </a:lnTo>
                  <a:lnTo>
                    <a:pt x="7721" y="0"/>
                  </a:lnTo>
                  <a:close/>
                  <a:moveTo>
                    <a:pt x="31642" y="59576"/>
                  </a:moveTo>
                  <a:lnTo>
                    <a:pt x="31642" y="59576"/>
                  </a:lnTo>
                  <a:lnTo>
                    <a:pt x="31642" y="59576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4"/>
            <p:cNvSpPr/>
            <p:nvPr/>
          </p:nvSpPr>
          <p:spPr>
            <a:xfrm>
              <a:off x="11145119" y="1479198"/>
              <a:ext cx="329641" cy="398553"/>
            </a:xfrm>
            <a:custGeom>
              <a:avLst/>
              <a:gdLst/>
              <a:ahLst/>
              <a:cxnLst/>
              <a:rect l="l" t="t" r="r" b="b"/>
              <a:pathLst>
                <a:path w="46233" h="55898" extrusionOk="0">
                  <a:moveTo>
                    <a:pt x="7143" y="0"/>
                  </a:moveTo>
                  <a:cubicBezTo>
                    <a:pt x="4712" y="760"/>
                    <a:pt x="2310" y="1611"/>
                    <a:pt x="0" y="2462"/>
                  </a:cubicBezTo>
                  <a:lnTo>
                    <a:pt x="46232" y="55898"/>
                  </a:lnTo>
                  <a:lnTo>
                    <a:pt x="7143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4"/>
            <p:cNvSpPr/>
            <p:nvPr/>
          </p:nvSpPr>
          <p:spPr>
            <a:xfrm>
              <a:off x="11474754" y="1438023"/>
              <a:ext cx="57439" cy="439728"/>
            </a:xfrm>
            <a:custGeom>
              <a:avLst/>
              <a:gdLst/>
              <a:ahLst/>
              <a:cxnLst/>
              <a:rect l="l" t="t" r="r" b="b"/>
              <a:pathLst>
                <a:path w="8056" h="61673" extrusionOk="0">
                  <a:moveTo>
                    <a:pt x="0" y="0"/>
                  </a:moveTo>
                  <a:lnTo>
                    <a:pt x="0" y="61673"/>
                  </a:lnTo>
                  <a:lnTo>
                    <a:pt x="8055" y="243"/>
                  </a:lnTo>
                  <a:cubicBezTo>
                    <a:pt x="5380" y="91"/>
                    <a:pt x="2705" y="0"/>
                    <a:pt x="0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4"/>
            <p:cNvSpPr/>
            <p:nvPr/>
          </p:nvSpPr>
          <p:spPr>
            <a:xfrm>
              <a:off x="11360103" y="1439755"/>
              <a:ext cx="114658" cy="437996"/>
            </a:xfrm>
            <a:custGeom>
              <a:avLst/>
              <a:gdLst/>
              <a:ahLst/>
              <a:cxnLst/>
              <a:rect l="l" t="t" r="r" b="b"/>
              <a:pathLst>
                <a:path w="16081" h="61430" extrusionOk="0">
                  <a:moveTo>
                    <a:pt x="8025" y="0"/>
                  </a:moveTo>
                  <a:cubicBezTo>
                    <a:pt x="5320" y="152"/>
                    <a:pt x="2676" y="365"/>
                    <a:pt x="1" y="669"/>
                  </a:cubicBezTo>
                  <a:lnTo>
                    <a:pt x="16080" y="61430"/>
                  </a:lnTo>
                  <a:lnTo>
                    <a:pt x="8025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4"/>
            <p:cNvSpPr/>
            <p:nvPr/>
          </p:nvSpPr>
          <p:spPr>
            <a:xfrm>
              <a:off x="10903477" y="1625485"/>
              <a:ext cx="571284" cy="252267"/>
            </a:xfrm>
            <a:custGeom>
              <a:avLst/>
              <a:gdLst/>
              <a:ahLst/>
              <a:cxnLst/>
              <a:rect l="l" t="t" r="r" b="b"/>
              <a:pathLst>
                <a:path w="80124" h="35381" extrusionOk="0">
                  <a:moveTo>
                    <a:pt x="4316" y="0"/>
                  </a:moveTo>
                  <a:cubicBezTo>
                    <a:pt x="2766" y="1490"/>
                    <a:pt x="1338" y="2979"/>
                    <a:pt x="0" y="4529"/>
                  </a:cubicBezTo>
                  <a:lnTo>
                    <a:pt x="80123" y="35381"/>
                  </a:lnTo>
                  <a:lnTo>
                    <a:pt x="4316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4"/>
            <p:cNvSpPr/>
            <p:nvPr/>
          </p:nvSpPr>
          <p:spPr>
            <a:xfrm>
              <a:off x="10854715" y="1691801"/>
              <a:ext cx="620046" cy="185950"/>
            </a:xfrm>
            <a:custGeom>
              <a:avLst/>
              <a:gdLst/>
              <a:ahLst/>
              <a:cxnLst/>
              <a:rect l="l" t="t" r="r" b="b"/>
              <a:pathLst>
                <a:path w="86963" h="26080" extrusionOk="0">
                  <a:moveTo>
                    <a:pt x="3100" y="0"/>
                  </a:moveTo>
                  <a:cubicBezTo>
                    <a:pt x="1976" y="1642"/>
                    <a:pt x="942" y="3283"/>
                    <a:pt x="0" y="4985"/>
                  </a:cubicBezTo>
                  <a:lnTo>
                    <a:pt x="86962" y="26080"/>
                  </a:lnTo>
                  <a:lnTo>
                    <a:pt x="3100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4"/>
            <p:cNvSpPr/>
            <p:nvPr/>
          </p:nvSpPr>
          <p:spPr>
            <a:xfrm>
              <a:off x="10825239" y="1763971"/>
              <a:ext cx="649522" cy="113781"/>
            </a:xfrm>
            <a:custGeom>
              <a:avLst/>
              <a:gdLst/>
              <a:ahLst/>
              <a:cxnLst/>
              <a:rect l="l" t="t" r="r" b="b"/>
              <a:pathLst>
                <a:path w="91097" h="15958" extrusionOk="0">
                  <a:moveTo>
                    <a:pt x="1733" y="0"/>
                  </a:moveTo>
                  <a:cubicBezTo>
                    <a:pt x="1064" y="1702"/>
                    <a:pt x="456" y="3465"/>
                    <a:pt x="0" y="5228"/>
                  </a:cubicBezTo>
                  <a:lnTo>
                    <a:pt x="91096" y="15958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4"/>
            <p:cNvSpPr/>
            <p:nvPr/>
          </p:nvSpPr>
          <p:spPr>
            <a:xfrm>
              <a:off x="11050847" y="1517337"/>
              <a:ext cx="423914" cy="360414"/>
            </a:xfrm>
            <a:custGeom>
              <a:avLst/>
              <a:gdLst/>
              <a:ahLst/>
              <a:cxnLst/>
              <a:rect l="l" t="t" r="r" b="b"/>
              <a:pathLst>
                <a:path w="59455" h="50549" extrusionOk="0">
                  <a:moveTo>
                    <a:pt x="6383" y="1"/>
                  </a:moveTo>
                  <a:cubicBezTo>
                    <a:pt x="4164" y="1034"/>
                    <a:pt x="2037" y="2129"/>
                    <a:pt x="0" y="3284"/>
                  </a:cubicBezTo>
                  <a:lnTo>
                    <a:pt x="59454" y="50549"/>
                  </a:lnTo>
                  <a:lnTo>
                    <a:pt x="6383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4"/>
            <p:cNvSpPr/>
            <p:nvPr/>
          </p:nvSpPr>
          <p:spPr>
            <a:xfrm>
              <a:off x="10969572" y="1566755"/>
              <a:ext cx="505189" cy="310996"/>
            </a:xfrm>
            <a:custGeom>
              <a:avLst/>
              <a:gdLst/>
              <a:ahLst/>
              <a:cxnLst/>
              <a:rect l="l" t="t" r="r" b="b"/>
              <a:pathLst>
                <a:path w="70854" h="43618" extrusionOk="0">
                  <a:moveTo>
                    <a:pt x="5442" y="0"/>
                  </a:moveTo>
                  <a:cubicBezTo>
                    <a:pt x="3527" y="1246"/>
                    <a:pt x="1703" y="2584"/>
                    <a:pt x="1" y="3952"/>
                  </a:cubicBezTo>
                  <a:lnTo>
                    <a:pt x="70853" y="43618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4"/>
            <p:cNvSpPr/>
            <p:nvPr/>
          </p:nvSpPr>
          <p:spPr>
            <a:xfrm>
              <a:off x="11474754" y="1801674"/>
              <a:ext cx="657322" cy="76077"/>
            </a:xfrm>
            <a:custGeom>
              <a:avLst/>
              <a:gdLst/>
              <a:ahLst/>
              <a:cxnLst/>
              <a:rect l="l" t="t" r="r" b="b"/>
              <a:pathLst>
                <a:path w="92191" h="10670" extrusionOk="0">
                  <a:moveTo>
                    <a:pt x="91157" y="1"/>
                  </a:moveTo>
                  <a:lnTo>
                    <a:pt x="0" y="10670"/>
                  </a:lnTo>
                  <a:lnTo>
                    <a:pt x="92190" y="5320"/>
                  </a:lnTo>
                  <a:cubicBezTo>
                    <a:pt x="91947" y="3527"/>
                    <a:pt x="91613" y="1734"/>
                    <a:pt x="91157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4"/>
            <p:cNvSpPr/>
            <p:nvPr/>
          </p:nvSpPr>
          <p:spPr>
            <a:xfrm>
              <a:off x="11474754" y="1727344"/>
              <a:ext cx="637165" cy="150407"/>
            </a:xfrm>
            <a:custGeom>
              <a:avLst/>
              <a:gdLst/>
              <a:ahLst/>
              <a:cxnLst/>
              <a:rect l="l" t="t" r="r" b="b"/>
              <a:pathLst>
                <a:path w="89364" h="21095" extrusionOk="0">
                  <a:moveTo>
                    <a:pt x="86932" y="0"/>
                  </a:moveTo>
                  <a:lnTo>
                    <a:pt x="0" y="21095"/>
                  </a:lnTo>
                  <a:lnTo>
                    <a:pt x="0" y="21095"/>
                  </a:lnTo>
                  <a:lnTo>
                    <a:pt x="89364" y="5137"/>
                  </a:lnTo>
                  <a:cubicBezTo>
                    <a:pt x="88665" y="3374"/>
                    <a:pt x="87844" y="1672"/>
                    <a:pt x="86932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4"/>
            <p:cNvSpPr/>
            <p:nvPr/>
          </p:nvSpPr>
          <p:spPr>
            <a:xfrm>
              <a:off x="11474754" y="1877744"/>
              <a:ext cx="659703" cy="38153"/>
            </a:xfrm>
            <a:custGeom>
              <a:avLst/>
              <a:gdLst/>
              <a:ahLst/>
              <a:cxnLst/>
              <a:rect l="l" t="t" r="r" b="b"/>
              <a:pathLst>
                <a:path w="92525" h="5351" extrusionOk="0">
                  <a:moveTo>
                    <a:pt x="0" y="1"/>
                  </a:moveTo>
                  <a:lnTo>
                    <a:pt x="92190" y="5350"/>
                  </a:lnTo>
                  <a:cubicBezTo>
                    <a:pt x="92403" y="3557"/>
                    <a:pt x="92525" y="1764"/>
                    <a:pt x="92525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4"/>
            <p:cNvSpPr/>
            <p:nvPr/>
          </p:nvSpPr>
          <p:spPr>
            <a:xfrm>
              <a:off x="11474754" y="1540745"/>
              <a:ext cx="466609" cy="337007"/>
            </a:xfrm>
            <a:custGeom>
              <a:avLst/>
              <a:gdLst/>
              <a:ahLst/>
              <a:cxnLst/>
              <a:rect l="l" t="t" r="r" b="b"/>
              <a:pathLst>
                <a:path w="65443" h="47266" extrusionOk="0">
                  <a:moveTo>
                    <a:pt x="59454" y="1"/>
                  </a:moveTo>
                  <a:lnTo>
                    <a:pt x="0" y="47266"/>
                  </a:lnTo>
                  <a:lnTo>
                    <a:pt x="65442" y="3648"/>
                  </a:lnTo>
                  <a:cubicBezTo>
                    <a:pt x="63527" y="2402"/>
                    <a:pt x="61552" y="1186"/>
                    <a:pt x="59454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4"/>
            <p:cNvSpPr/>
            <p:nvPr/>
          </p:nvSpPr>
          <p:spPr>
            <a:xfrm>
              <a:off x="11474754" y="1657776"/>
              <a:ext cx="597936" cy="219975"/>
            </a:xfrm>
            <a:custGeom>
              <a:avLst/>
              <a:gdLst/>
              <a:ahLst/>
              <a:cxnLst/>
              <a:rect l="l" t="t" r="r" b="b"/>
              <a:pathLst>
                <a:path w="83862" h="30852" extrusionOk="0">
                  <a:moveTo>
                    <a:pt x="80123" y="0"/>
                  </a:moveTo>
                  <a:lnTo>
                    <a:pt x="0" y="30852"/>
                  </a:lnTo>
                  <a:lnTo>
                    <a:pt x="83862" y="4772"/>
                  </a:lnTo>
                  <a:cubicBezTo>
                    <a:pt x="82707" y="3161"/>
                    <a:pt x="81461" y="1550"/>
                    <a:pt x="80123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4"/>
            <p:cNvSpPr/>
            <p:nvPr/>
          </p:nvSpPr>
          <p:spPr>
            <a:xfrm>
              <a:off x="11474754" y="1496752"/>
              <a:ext cx="378403" cy="380999"/>
            </a:xfrm>
            <a:custGeom>
              <a:avLst/>
              <a:gdLst/>
              <a:ahLst/>
              <a:cxnLst/>
              <a:rect l="l" t="t" r="r" b="b"/>
              <a:pathLst>
                <a:path w="53072" h="53436" extrusionOk="0">
                  <a:moveTo>
                    <a:pt x="46263" y="0"/>
                  </a:moveTo>
                  <a:lnTo>
                    <a:pt x="0" y="53436"/>
                  </a:lnTo>
                  <a:lnTo>
                    <a:pt x="53071" y="2888"/>
                  </a:lnTo>
                  <a:cubicBezTo>
                    <a:pt x="50883" y="1885"/>
                    <a:pt x="48603" y="882"/>
                    <a:pt x="46263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4"/>
            <p:cNvSpPr/>
            <p:nvPr/>
          </p:nvSpPr>
          <p:spPr>
            <a:xfrm>
              <a:off x="11474754" y="1464675"/>
              <a:ext cx="278712" cy="413077"/>
            </a:xfrm>
            <a:custGeom>
              <a:avLst/>
              <a:gdLst/>
              <a:ahLst/>
              <a:cxnLst/>
              <a:rect l="l" t="t" r="r" b="b"/>
              <a:pathLst>
                <a:path w="39090" h="57935" extrusionOk="0">
                  <a:moveTo>
                    <a:pt x="31642" y="1"/>
                  </a:moveTo>
                  <a:lnTo>
                    <a:pt x="0" y="57935"/>
                  </a:lnTo>
                  <a:lnTo>
                    <a:pt x="39089" y="2037"/>
                  </a:lnTo>
                  <a:cubicBezTo>
                    <a:pt x="36657" y="1277"/>
                    <a:pt x="34195" y="609"/>
                    <a:pt x="31642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4"/>
            <p:cNvSpPr/>
            <p:nvPr/>
          </p:nvSpPr>
          <p:spPr>
            <a:xfrm>
              <a:off x="11474754" y="1595139"/>
              <a:ext cx="540511" cy="282612"/>
            </a:xfrm>
            <a:custGeom>
              <a:avLst/>
              <a:gdLst/>
              <a:ahLst/>
              <a:cxnLst/>
              <a:rect l="l" t="t" r="r" b="b"/>
              <a:pathLst>
                <a:path w="75808" h="39637" extrusionOk="0">
                  <a:moveTo>
                    <a:pt x="70913" y="1"/>
                  </a:moveTo>
                  <a:lnTo>
                    <a:pt x="0" y="39637"/>
                  </a:lnTo>
                  <a:lnTo>
                    <a:pt x="75807" y="4256"/>
                  </a:lnTo>
                  <a:cubicBezTo>
                    <a:pt x="74257" y="2767"/>
                    <a:pt x="72616" y="1369"/>
                    <a:pt x="70913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4"/>
            <p:cNvSpPr/>
            <p:nvPr/>
          </p:nvSpPr>
          <p:spPr>
            <a:xfrm>
              <a:off x="11474533" y="1877744"/>
              <a:ext cx="620046" cy="185737"/>
            </a:xfrm>
            <a:custGeom>
              <a:avLst/>
              <a:gdLst/>
              <a:ahLst/>
              <a:cxnLst/>
              <a:rect l="l" t="t" r="r" b="b"/>
              <a:pathLst>
                <a:path w="86963" h="26050" extrusionOk="0">
                  <a:moveTo>
                    <a:pt x="1" y="1"/>
                  </a:moveTo>
                  <a:lnTo>
                    <a:pt x="83893" y="26050"/>
                  </a:lnTo>
                  <a:cubicBezTo>
                    <a:pt x="85018" y="24439"/>
                    <a:pt x="86051" y="22798"/>
                    <a:pt x="86963" y="2109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4"/>
            <p:cNvSpPr/>
            <p:nvPr/>
          </p:nvSpPr>
          <p:spPr>
            <a:xfrm>
              <a:off x="11474754" y="1877744"/>
              <a:ext cx="329641" cy="398560"/>
            </a:xfrm>
            <a:custGeom>
              <a:avLst/>
              <a:gdLst/>
              <a:ahLst/>
              <a:cxnLst/>
              <a:rect l="l" t="t" r="r" b="b"/>
              <a:pathLst>
                <a:path w="46233" h="55899" extrusionOk="0">
                  <a:moveTo>
                    <a:pt x="0" y="1"/>
                  </a:moveTo>
                  <a:lnTo>
                    <a:pt x="39089" y="55898"/>
                  </a:lnTo>
                  <a:cubicBezTo>
                    <a:pt x="41521" y="55138"/>
                    <a:pt x="43922" y="54287"/>
                    <a:pt x="46232" y="5340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4"/>
            <p:cNvSpPr/>
            <p:nvPr/>
          </p:nvSpPr>
          <p:spPr>
            <a:xfrm>
              <a:off x="11474754" y="1877744"/>
              <a:ext cx="423914" cy="360200"/>
            </a:xfrm>
            <a:custGeom>
              <a:avLst/>
              <a:gdLst/>
              <a:ahLst/>
              <a:cxnLst/>
              <a:rect l="l" t="t" r="r" b="b"/>
              <a:pathLst>
                <a:path w="59455" h="50519" extrusionOk="0">
                  <a:moveTo>
                    <a:pt x="0" y="1"/>
                  </a:moveTo>
                  <a:lnTo>
                    <a:pt x="53071" y="50518"/>
                  </a:lnTo>
                  <a:cubicBezTo>
                    <a:pt x="55290" y="49515"/>
                    <a:pt x="57418" y="48391"/>
                    <a:pt x="59454" y="4726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4"/>
            <p:cNvSpPr/>
            <p:nvPr/>
          </p:nvSpPr>
          <p:spPr>
            <a:xfrm>
              <a:off x="11474754" y="1877744"/>
              <a:ext cx="114650" cy="438003"/>
            </a:xfrm>
            <a:custGeom>
              <a:avLst/>
              <a:gdLst/>
              <a:ahLst/>
              <a:cxnLst/>
              <a:rect l="l" t="t" r="r" b="b"/>
              <a:pathLst>
                <a:path w="16080" h="61431" extrusionOk="0">
                  <a:moveTo>
                    <a:pt x="0" y="1"/>
                  </a:moveTo>
                  <a:lnTo>
                    <a:pt x="8055" y="61430"/>
                  </a:lnTo>
                  <a:cubicBezTo>
                    <a:pt x="10760" y="61278"/>
                    <a:pt x="13405" y="61066"/>
                    <a:pt x="16080" y="6076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4"/>
            <p:cNvSpPr/>
            <p:nvPr/>
          </p:nvSpPr>
          <p:spPr>
            <a:xfrm>
              <a:off x="11474754" y="1877744"/>
              <a:ext cx="225615" cy="424784"/>
            </a:xfrm>
            <a:custGeom>
              <a:avLst/>
              <a:gdLst/>
              <a:ahLst/>
              <a:cxnLst/>
              <a:rect l="l" t="t" r="r" b="b"/>
              <a:pathLst>
                <a:path w="31643" h="59577" extrusionOk="0">
                  <a:moveTo>
                    <a:pt x="0" y="1"/>
                  </a:moveTo>
                  <a:lnTo>
                    <a:pt x="23952" y="59576"/>
                  </a:lnTo>
                  <a:cubicBezTo>
                    <a:pt x="26566" y="59120"/>
                    <a:pt x="29119" y="58573"/>
                    <a:pt x="31642" y="5796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4"/>
            <p:cNvSpPr/>
            <p:nvPr/>
          </p:nvSpPr>
          <p:spPr>
            <a:xfrm>
              <a:off x="11474754" y="1877744"/>
              <a:ext cx="649736" cy="113788"/>
            </a:xfrm>
            <a:custGeom>
              <a:avLst/>
              <a:gdLst/>
              <a:ahLst/>
              <a:cxnLst/>
              <a:rect l="l" t="t" r="r" b="b"/>
              <a:pathLst>
                <a:path w="91127" h="15959" extrusionOk="0">
                  <a:moveTo>
                    <a:pt x="0" y="1"/>
                  </a:moveTo>
                  <a:lnTo>
                    <a:pt x="89364" y="15959"/>
                  </a:lnTo>
                  <a:cubicBezTo>
                    <a:pt x="90063" y="14256"/>
                    <a:pt x="90671" y="12493"/>
                    <a:pt x="91127" y="1070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4"/>
            <p:cNvSpPr/>
            <p:nvPr/>
          </p:nvSpPr>
          <p:spPr>
            <a:xfrm>
              <a:off x="11474754" y="1877744"/>
              <a:ext cx="571284" cy="252274"/>
            </a:xfrm>
            <a:custGeom>
              <a:avLst/>
              <a:gdLst/>
              <a:ahLst/>
              <a:cxnLst/>
              <a:rect l="l" t="t" r="r" b="b"/>
              <a:pathLst>
                <a:path w="80124" h="35382" extrusionOk="0">
                  <a:moveTo>
                    <a:pt x="0" y="1"/>
                  </a:moveTo>
                  <a:lnTo>
                    <a:pt x="75807" y="35381"/>
                  </a:lnTo>
                  <a:cubicBezTo>
                    <a:pt x="77357" y="33892"/>
                    <a:pt x="78816" y="32403"/>
                    <a:pt x="80123" y="3085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4"/>
            <p:cNvSpPr/>
            <p:nvPr/>
          </p:nvSpPr>
          <p:spPr>
            <a:xfrm>
              <a:off x="11474754" y="1877744"/>
              <a:ext cx="505182" cy="311003"/>
            </a:xfrm>
            <a:custGeom>
              <a:avLst/>
              <a:gdLst/>
              <a:ahLst/>
              <a:cxnLst/>
              <a:rect l="l" t="t" r="r" b="b"/>
              <a:pathLst>
                <a:path w="70853" h="43619" extrusionOk="0">
                  <a:moveTo>
                    <a:pt x="0" y="1"/>
                  </a:moveTo>
                  <a:lnTo>
                    <a:pt x="65442" y="43618"/>
                  </a:lnTo>
                  <a:cubicBezTo>
                    <a:pt x="67327" y="42372"/>
                    <a:pt x="69150" y="41035"/>
                    <a:pt x="70853" y="3966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4"/>
            <p:cNvSpPr/>
            <p:nvPr/>
          </p:nvSpPr>
          <p:spPr>
            <a:xfrm>
              <a:off x="11417321" y="1877744"/>
              <a:ext cx="57439" cy="439736"/>
            </a:xfrm>
            <a:custGeom>
              <a:avLst/>
              <a:gdLst/>
              <a:ahLst/>
              <a:cxnLst/>
              <a:rect l="l" t="t" r="r" b="b"/>
              <a:pathLst>
                <a:path w="8056" h="61674" extrusionOk="0">
                  <a:moveTo>
                    <a:pt x="8055" y="1"/>
                  </a:moveTo>
                  <a:lnTo>
                    <a:pt x="0" y="61430"/>
                  </a:lnTo>
                  <a:cubicBezTo>
                    <a:pt x="2675" y="61582"/>
                    <a:pt x="5350" y="61673"/>
                    <a:pt x="8055" y="61673"/>
                  </a:cubicBezTo>
                  <a:lnTo>
                    <a:pt x="8055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14"/>
            <p:cNvSpPr/>
            <p:nvPr/>
          </p:nvSpPr>
          <p:spPr>
            <a:xfrm>
              <a:off x="10876818" y="1877744"/>
              <a:ext cx="597943" cy="219982"/>
            </a:xfrm>
            <a:custGeom>
              <a:avLst/>
              <a:gdLst/>
              <a:ahLst/>
              <a:cxnLst/>
              <a:rect l="l" t="t" r="r" b="b"/>
              <a:pathLst>
                <a:path w="83863" h="30853" extrusionOk="0">
                  <a:moveTo>
                    <a:pt x="83862" y="1"/>
                  </a:moveTo>
                  <a:lnTo>
                    <a:pt x="0" y="26050"/>
                  </a:lnTo>
                  <a:cubicBezTo>
                    <a:pt x="1156" y="27691"/>
                    <a:pt x="2402" y="29302"/>
                    <a:pt x="3739" y="30852"/>
                  </a:cubicBezTo>
                  <a:lnTo>
                    <a:pt x="83862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14"/>
            <p:cNvSpPr/>
            <p:nvPr/>
          </p:nvSpPr>
          <p:spPr>
            <a:xfrm>
              <a:off x="10837588" y="1877744"/>
              <a:ext cx="637172" cy="150414"/>
            </a:xfrm>
            <a:custGeom>
              <a:avLst/>
              <a:gdLst/>
              <a:ahLst/>
              <a:cxnLst/>
              <a:rect l="l" t="t" r="r" b="b"/>
              <a:pathLst>
                <a:path w="89365" h="21096" extrusionOk="0">
                  <a:moveTo>
                    <a:pt x="89364" y="1"/>
                  </a:moveTo>
                  <a:lnTo>
                    <a:pt x="1" y="15959"/>
                  </a:lnTo>
                  <a:cubicBezTo>
                    <a:pt x="700" y="17691"/>
                    <a:pt x="1521" y="19424"/>
                    <a:pt x="2433" y="21095"/>
                  </a:cubicBezTo>
                  <a:lnTo>
                    <a:pt x="89364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4"/>
            <p:cNvSpPr/>
            <p:nvPr/>
          </p:nvSpPr>
          <p:spPr>
            <a:xfrm>
              <a:off x="10934250" y="1877744"/>
              <a:ext cx="540511" cy="282612"/>
            </a:xfrm>
            <a:custGeom>
              <a:avLst/>
              <a:gdLst/>
              <a:ahLst/>
              <a:cxnLst/>
              <a:rect l="l" t="t" r="r" b="b"/>
              <a:pathLst>
                <a:path w="75808" h="39637" extrusionOk="0">
                  <a:moveTo>
                    <a:pt x="75807" y="1"/>
                  </a:moveTo>
                  <a:lnTo>
                    <a:pt x="0" y="35381"/>
                  </a:lnTo>
                  <a:cubicBezTo>
                    <a:pt x="1581" y="36840"/>
                    <a:pt x="3192" y="38238"/>
                    <a:pt x="4924" y="39637"/>
                  </a:cubicBezTo>
                  <a:lnTo>
                    <a:pt x="75807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4"/>
            <p:cNvSpPr/>
            <p:nvPr/>
          </p:nvSpPr>
          <p:spPr>
            <a:xfrm>
              <a:off x="10815050" y="1839606"/>
              <a:ext cx="659710" cy="38146"/>
            </a:xfrm>
            <a:custGeom>
              <a:avLst/>
              <a:gdLst/>
              <a:ahLst/>
              <a:cxnLst/>
              <a:rect l="l" t="t" r="r" b="b"/>
              <a:pathLst>
                <a:path w="92526" h="5350" extrusionOk="0">
                  <a:moveTo>
                    <a:pt x="365" y="0"/>
                  </a:moveTo>
                  <a:cubicBezTo>
                    <a:pt x="122" y="1763"/>
                    <a:pt x="1" y="3556"/>
                    <a:pt x="1" y="5350"/>
                  </a:cubicBezTo>
                  <a:lnTo>
                    <a:pt x="92525" y="535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4"/>
            <p:cNvSpPr/>
            <p:nvPr/>
          </p:nvSpPr>
          <p:spPr>
            <a:xfrm>
              <a:off x="10817867" y="1877744"/>
              <a:ext cx="656894" cy="76298"/>
            </a:xfrm>
            <a:custGeom>
              <a:avLst/>
              <a:gdLst/>
              <a:ahLst/>
              <a:cxnLst/>
              <a:rect l="l" t="t" r="r" b="b"/>
              <a:pathLst>
                <a:path w="92131" h="10701" extrusionOk="0">
                  <a:moveTo>
                    <a:pt x="92130" y="1"/>
                  </a:moveTo>
                  <a:lnTo>
                    <a:pt x="1" y="5381"/>
                  </a:lnTo>
                  <a:cubicBezTo>
                    <a:pt x="214" y="7174"/>
                    <a:pt x="578" y="8968"/>
                    <a:pt x="1004" y="10700"/>
                  </a:cubicBezTo>
                  <a:lnTo>
                    <a:pt x="9213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4"/>
            <p:cNvSpPr/>
            <p:nvPr/>
          </p:nvSpPr>
          <p:spPr>
            <a:xfrm>
              <a:off x="11008366" y="1877744"/>
              <a:ext cx="466395" cy="337007"/>
            </a:xfrm>
            <a:custGeom>
              <a:avLst/>
              <a:gdLst/>
              <a:ahLst/>
              <a:cxnLst/>
              <a:rect l="l" t="t" r="r" b="b"/>
              <a:pathLst>
                <a:path w="65413" h="47266" extrusionOk="0">
                  <a:moveTo>
                    <a:pt x="65412" y="1"/>
                  </a:moveTo>
                  <a:lnTo>
                    <a:pt x="1" y="43618"/>
                  </a:lnTo>
                  <a:cubicBezTo>
                    <a:pt x="1885" y="44865"/>
                    <a:pt x="3861" y="46081"/>
                    <a:pt x="5958" y="47266"/>
                  </a:cubicBezTo>
                  <a:lnTo>
                    <a:pt x="65412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4"/>
            <p:cNvSpPr/>
            <p:nvPr/>
          </p:nvSpPr>
          <p:spPr>
            <a:xfrm>
              <a:off x="11304190" y="1877744"/>
              <a:ext cx="170571" cy="433019"/>
            </a:xfrm>
            <a:custGeom>
              <a:avLst/>
              <a:gdLst/>
              <a:ahLst/>
              <a:cxnLst/>
              <a:rect l="l" t="t" r="r" b="b"/>
              <a:pathLst>
                <a:path w="23923" h="60732" extrusionOk="0">
                  <a:moveTo>
                    <a:pt x="23922" y="1"/>
                  </a:moveTo>
                  <a:lnTo>
                    <a:pt x="1" y="59576"/>
                  </a:lnTo>
                  <a:cubicBezTo>
                    <a:pt x="2584" y="60032"/>
                    <a:pt x="5198" y="60397"/>
                    <a:pt x="7843" y="60731"/>
                  </a:cubicBezTo>
                  <a:lnTo>
                    <a:pt x="23922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4"/>
            <p:cNvSpPr/>
            <p:nvPr/>
          </p:nvSpPr>
          <p:spPr>
            <a:xfrm>
              <a:off x="11196049" y="1877744"/>
              <a:ext cx="278712" cy="413077"/>
            </a:xfrm>
            <a:custGeom>
              <a:avLst/>
              <a:gdLst/>
              <a:ahLst/>
              <a:cxnLst/>
              <a:rect l="l" t="t" r="r" b="b"/>
              <a:pathLst>
                <a:path w="39090" h="57935" extrusionOk="0">
                  <a:moveTo>
                    <a:pt x="39089" y="1"/>
                  </a:moveTo>
                  <a:lnTo>
                    <a:pt x="0" y="55898"/>
                  </a:lnTo>
                  <a:cubicBezTo>
                    <a:pt x="2432" y="56658"/>
                    <a:pt x="4894" y="57327"/>
                    <a:pt x="7447" y="57935"/>
                  </a:cubicBezTo>
                  <a:lnTo>
                    <a:pt x="39089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4"/>
            <p:cNvSpPr/>
            <p:nvPr/>
          </p:nvSpPr>
          <p:spPr>
            <a:xfrm>
              <a:off x="11096357" y="1877744"/>
              <a:ext cx="378403" cy="380785"/>
            </a:xfrm>
            <a:custGeom>
              <a:avLst/>
              <a:gdLst/>
              <a:ahLst/>
              <a:cxnLst/>
              <a:rect l="l" t="t" r="r" b="b"/>
              <a:pathLst>
                <a:path w="53072" h="53406" extrusionOk="0">
                  <a:moveTo>
                    <a:pt x="53071" y="1"/>
                  </a:moveTo>
                  <a:lnTo>
                    <a:pt x="0" y="50518"/>
                  </a:lnTo>
                  <a:cubicBezTo>
                    <a:pt x="2189" y="51552"/>
                    <a:pt x="4469" y="52555"/>
                    <a:pt x="6809" y="53406"/>
                  </a:cubicBezTo>
                  <a:lnTo>
                    <a:pt x="53071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1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8" name="Google Shape;1918;p14"/>
          <p:cNvSpPr/>
          <p:nvPr/>
        </p:nvSpPr>
        <p:spPr>
          <a:xfrm>
            <a:off x="-38575" y="-12575"/>
            <a:ext cx="9210600" cy="129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9" name="Google Shape;1919;p14"/>
          <p:cNvSpPr/>
          <p:nvPr/>
        </p:nvSpPr>
        <p:spPr>
          <a:xfrm>
            <a:off x="-38575" y="1266925"/>
            <a:ext cx="9210600" cy="9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14"/>
          <p:cNvSpPr txBox="1">
            <a:spLocks noGrp="1"/>
          </p:cNvSpPr>
          <p:nvPr>
            <p:ph type="title"/>
          </p:nvPr>
        </p:nvSpPr>
        <p:spPr>
          <a:xfrm>
            <a:off x="2207950" y="3824260"/>
            <a:ext cx="2317800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21" name="Google Shape;1921;p14"/>
          <p:cNvSpPr txBox="1">
            <a:spLocks noGrp="1"/>
          </p:cNvSpPr>
          <p:nvPr>
            <p:ph type="subTitle" idx="1"/>
          </p:nvPr>
        </p:nvSpPr>
        <p:spPr>
          <a:xfrm>
            <a:off x="2208075" y="4119211"/>
            <a:ext cx="23178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9191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2" name="Google Shape;1922;p14"/>
          <p:cNvSpPr txBox="1">
            <a:spLocks noGrp="1"/>
          </p:cNvSpPr>
          <p:nvPr>
            <p:ph type="title" idx="2" hasCustomPrompt="1"/>
          </p:nvPr>
        </p:nvSpPr>
        <p:spPr>
          <a:xfrm>
            <a:off x="2952700" y="3235925"/>
            <a:ext cx="83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23" name="Google Shape;1923;p14"/>
          <p:cNvSpPr txBox="1">
            <a:spLocks noGrp="1"/>
          </p:cNvSpPr>
          <p:nvPr>
            <p:ph type="title" idx="3"/>
          </p:nvPr>
        </p:nvSpPr>
        <p:spPr>
          <a:xfrm>
            <a:off x="4620275" y="3824260"/>
            <a:ext cx="2317800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24" name="Google Shape;1924;p14"/>
          <p:cNvSpPr txBox="1">
            <a:spLocks noGrp="1"/>
          </p:cNvSpPr>
          <p:nvPr>
            <p:ph type="subTitle" idx="4"/>
          </p:nvPr>
        </p:nvSpPr>
        <p:spPr>
          <a:xfrm>
            <a:off x="4620400" y="4119211"/>
            <a:ext cx="23178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9191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5" name="Google Shape;1925;p14"/>
          <p:cNvSpPr txBox="1">
            <a:spLocks noGrp="1"/>
          </p:cNvSpPr>
          <p:nvPr>
            <p:ph type="title" idx="5" hasCustomPrompt="1"/>
          </p:nvPr>
        </p:nvSpPr>
        <p:spPr>
          <a:xfrm>
            <a:off x="5378525" y="3235925"/>
            <a:ext cx="83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26" name="Google Shape;1926;p14"/>
          <p:cNvSpPr txBox="1">
            <a:spLocks noGrp="1"/>
          </p:cNvSpPr>
          <p:nvPr>
            <p:ph type="title" idx="6"/>
          </p:nvPr>
        </p:nvSpPr>
        <p:spPr>
          <a:xfrm>
            <a:off x="2207950" y="2196274"/>
            <a:ext cx="2317800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27" name="Google Shape;1927;p14"/>
          <p:cNvSpPr txBox="1">
            <a:spLocks noGrp="1"/>
          </p:cNvSpPr>
          <p:nvPr>
            <p:ph type="subTitle" idx="7"/>
          </p:nvPr>
        </p:nvSpPr>
        <p:spPr>
          <a:xfrm>
            <a:off x="2208075" y="2491225"/>
            <a:ext cx="23178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9191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8" name="Google Shape;1928;p14"/>
          <p:cNvSpPr txBox="1">
            <a:spLocks noGrp="1"/>
          </p:cNvSpPr>
          <p:nvPr>
            <p:ph type="title" idx="8" hasCustomPrompt="1"/>
          </p:nvPr>
        </p:nvSpPr>
        <p:spPr>
          <a:xfrm>
            <a:off x="2942838" y="1636088"/>
            <a:ext cx="83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29" name="Google Shape;1929;p14"/>
          <p:cNvSpPr txBox="1">
            <a:spLocks noGrp="1"/>
          </p:cNvSpPr>
          <p:nvPr>
            <p:ph type="title" idx="9"/>
          </p:nvPr>
        </p:nvSpPr>
        <p:spPr>
          <a:xfrm>
            <a:off x="4620275" y="2196274"/>
            <a:ext cx="2317800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30" name="Google Shape;1930;p14"/>
          <p:cNvSpPr txBox="1">
            <a:spLocks noGrp="1"/>
          </p:cNvSpPr>
          <p:nvPr>
            <p:ph type="subTitle" idx="13"/>
          </p:nvPr>
        </p:nvSpPr>
        <p:spPr>
          <a:xfrm>
            <a:off x="4620400" y="2491225"/>
            <a:ext cx="23178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9191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1" name="Google Shape;1931;p14"/>
          <p:cNvSpPr txBox="1">
            <a:spLocks noGrp="1"/>
          </p:cNvSpPr>
          <p:nvPr>
            <p:ph type="title" idx="14" hasCustomPrompt="1"/>
          </p:nvPr>
        </p:nvSpPr>
        <p:spPr>
          <a:xfrm>
            <a:off x="5368663" y="1636088"/>
            <a:ext cx="83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1932" name="Google Shape;1932;p14"/>
          <p:cNvPicPr preferRelativeResize="0"/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5577854" y="-4461412"/>
            <a:ext cx="7134498" cy="7187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3" name="Google Shape;1933;p14"/>
          <p:cNvPicPr preferRelativeResize="0"/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1800598" y="3391669"/>
            <a:ext cx="3914018" cy="3942876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p14"/>
          <p:cNvSpPr txBox="1">
            <a:spLocks noGrp="1"/>
          </p:cNvSpPr>
          <p:nvPr>
            <p:ph type="title" idx="15"/>
          </p:nvPr>
        </p:nvSpPr>
        <p:spPr>
          <a:xfrm>
            <a:off x="713875" y="541850"/>
            <a:ext cx="7718400" cy="572700"/>
          </a:xfrm>
          <a:prstGeom prst="rect">
            <a:avLst/>
          </a:prstGeom>
          <a:effectLst>
            <a:outerShdw dist="57150" dir="39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8" name="Google Shape;2168;p18"/>
          <p:cNvGrpSpPr/>
          <p:nvPr/>
        </p:nvGrpSpPr>
        <p:grpSpPr>
          <a:xfrm>
            <a:off x="-1640488" y="-1569220"/>
            <a:ext cx="12424983" cy="8281934"/>
            <a:chOff x="10815050" y="1438023"/>
            <a:chExt cx="1319407" cy="879457"/>
          </a:xfrm>
        </p:grpSpPr>
        <p:sp>
          <p:nvSpPr>
            <p:cNvPr id="2169" name="Google Shape;2169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8"/>
            <p:cNvSpPr/>
            <p:nvPr/>
          </p:nvSpPr>
          <p:spPr>
            <a:xfrm>
              <a:off x="11474754" y="1444525"/>
              <a:ext cx="170778" cy="433226"/>
            </a:xfrm>
            <a:custGeom>
              <a:avLst/>
              <a:gdLst/>
              <a:ahLst/>
              <a:cxnLst/>
              <a:rect l="l" t="t" r="r" b="b"/>
              <a:pathLst>
                <a:path w="23952" h="60761" extrusionOk="0">
                  <a:moveTo>
                    <a:pt x="16080" y="0"/>
                  </a:moveTo>
                  <a:lnTo>
                    <a:pt x="0" y="60761"/>
                  </a:lnTo>
                  <a:lnTo>
                    <a:pt x="23952" y="1185"/>
                  </a:lnTo>
                  <a:cubicBezTo>
                    <a:pt x="21338" y="730"/>
                    <a:pt x="18724" y="334"/>
                    <a:pt x="16080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8"/>
            <p:cNvSpPr/>
            <p:nvPr/>
          </p:nvSpPr>
          <p:spPr>
            <a:xfrm>
              <a:off x="11249146" y="1452974"/>
              <a:ext cx="225615" cy="424777"/>
            </a:xfrm>
            <a:custGeom>
              <a:avLst/>
              <a:gdLst/>
              <a:ahLst/>
              <a:cxnLst/>
              <a:rect l="l" t="t" r="r" b="b"/>
              <a:pathLst>
                <a:path w="31643" h="59576" extrusionOk="0">
                  <a:moveTo>
                    <a:pt x="7721" y="0"/>
                  </a:moveTo>
                  <a:cubicBezTo>
                    <a:pt x="5076" y="456"/>
                    <a:pt x="2554" y="973"/>
                    <a:pt x="0" y="1581"/>
                  </a:cubicBezTo>
                  <a:lnTo>
                    <a:pt x="31642" y="59576"/>
                  </a:lnTo>
                  <a:lnTo>
                    <a:pt x="7721" y="0"/>
                  </a:lnTo>
                  <a:close/>
                  <a:moveTo>
                    <a:pt x="31642" y="59576"/>
                  </a:moveTo>
                  <a:lnTo>
                    <a:pt x="31642" y="59576"/>
                  </a:lnTo>
                  <a:lnTo>
                    <a:pt x="31642" y="59576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18"/>
            <p:cNvSpPr/>
            <p:nvPr/>
          </p:nvSpPr>
          <p:spPr>
            <a:xfrm>
              <a:off x="11145119" y="1479198"/>
              <a:ext cx="329641" cy="398553"/>
            </a:xfrm>
            <a:custGeom>
              <a:avLst/>
              <a:gdLst/>
              <a:ahLst/>
              <a:cxnLst/>
              <a:rect l="l" t="t" r="r" b="b"/>
              <a:pathLst>
                <a:path w="46233" h="55898" extrusionOk="0">
                  <a:moveTo>
                    <a:pt x="7143" y="0"/>
                  </a:moveTo>
                  <a:cubicBezTo>
                    <a:pt x="4712" y="760"/>
                    <a:pt x="2310" y="1611"/>
                    <a:pt x="0" y="2462"/>
                  </a:cubicBezTo>
                  <a:lnTo>
                    <a:pt x="46232" y="55898"/>
                  </a:lnTo>
                  <a:lnTo>
                    <a:pt x="7143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18"/>
            <p:cNvSpPr/>
            <p:nvPr/>
          </p:nvSpPr>
          <p:spPr>
            <a:xfrm>
              <a:off x="11474754" y="1438023"/>
              <a:ext cx="57439" cy="439728"/>
            </a:xfrm>
            <a:custGeom>
              <a:avLst/>
              <a:gdLst/>
              <a:ahLst/>
              <a:cxnLst/>
              <a:rect l="l" t="t" r="r" b="b"/>
              <a:pathLst>
                <a:path w="8056" h="61673" extrusionOk="0">
                  <a:moveTo>
                    <a:pt x="0" y="0"/>
                  </a:moveTo>
                  <a:lnTo>
                    <a:pt x="0" y="61673"/>
                  </a:lnTo>
                  <a:lnTo>
                    <a:pt x="8055" y="243"/>
                  </a:lnTo>
                  <a:cubicBezTo>
                    <a:pt x="5380" y="91"/>
                    <a:pt x="2705" y="0"/>
                    <a:pt x="0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18"/>
            <p:cNvSpPr/>
            <p:nvPr/>
          </p:nvSpPr>
          <p:spPr>
            <a:xfrm>
              <a:off x="11360103" y="1439755"/>
              <a:ext cx="114658" cy="437996"/>
            </a:xfrm>
            <a:custGeom>
              <a:avLst/>
              <a:gdLst/>
              <a:ahLst/>
              <a:cxnLst/>
              <a:rect l="l" t="t" r="r" b="b"/>
              <a:pathLst>
                <a:path w="16081" h="61430" extrusionOk="0">
                  <a:moveTo>
                    <a:pt x="8025" y="0"/>
                  </a:moveTo>
                  <a:cubicBezTo>
                    <a:pt x="5320" y="152"/>
                    <a:pt x="2676" y="365"/>
                    <a:pt x="1" y="669"/>
                  </a:cubicBezTo>
                  <a:lnTo>
                    <a:pt x="16080" y="61430"/>
                  </a:lnTo>
                  <a:lnTo>
                    <a:pt x="8025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8"/>
            <p:cNvSpPr/>
            <p:nvPr/>
          </p:nvSpPr>
          <p:spPr>
            <a:xfrm>
              <a:off x="10903477" y="1625485"/>
              <a:ext cx="571284" cy="252267"/>
            </a:xfrm>
            <a:custGeom>
              <a:avLst/>
              <a:gdLst/>
              <a:ahLst/>
              <a:cxnLst/>
              <a:rect l="l" t="t" r="r" b="b"/>
              <a:pathLst>
                <a:path w="80124" h="35381" extrusionOk="0">
                  <a:moveTo>
                    <a:pt x="4316" y="0"/>
                  </a:moveTo>
                  <a:cubicBezTo>
                    <a:pt x="2766" y="1490"/>
                    <a:pt x="1338" y="2979"/>
                    <a:pt x="0" y="4529"/>
                  </a:cubicBezTo>
                  <a:lnTo>
                    <a:pt x="80123" y="35381"/>
                  </a:lnTo>
                  <a:lnTo>
                    <a:pt x="4316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18"/>
            <p:cNvSpPr/>
            <p:nvPr/>
          </p:nvSpPr>
          <p:spPr>
            <a:xfrm>
              <a:off x="10854715" y="1691801"/>
              <a:ext cx="620046" cy="185950"/>
            </a:xfrm>
            <a:custGeom>
              <a:avLst/>
              <a:gdLst/>
              <a:ahLst/>
              <a:cxnLst/>
              <a:rect l="l" t="t" r="r" b="b"/>
              <a:pathLst>
                <a:path w="86963" h="26080" extrusionOk="0">
                  <a:moveTo>
                    <a:pt x="3100" y="0"/>
                  </a:moveTo>
                  <a:cubicBezTo>
                    <a:pt x="1976" y="1642"/>
                    <a:pt x="942" y="3283"/>
                    <a:pt x="0" y="4985"/>
                  </a:cubicBezTo>
                  <a:lnTo>
                    <a:pt x="86962" y="26080"/>
                  </a:lnTo>
                  <a:lnTo>
                    <a:pt x="3100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18"/>
            <p:cNvSpPr/>
            <p:nvPr/>
          </p:nvSpPr>
          <p:spPr>
            <a:xfrm>
              <a:off x="10825239" y="1763971"/>
              <a:ext cx="649522" cy="113781"/>
            </a:xfrm>
            <a:custGeom>
              <a:avLst/>
              <a:gdLst/>
              <a:ahLst/>
              <a:cxnLst/>
              <a:rect l="l" t="t" r="r" b="b"/>
              <a:pathLst>
                <a:path w="91097" h="15958" extrusionOk="0">
                  <a:moveTo>
                    <a:pt x="1733" y="0"/>
                  </a:moveTo>
                  <a:cubicBezTo>
                    <a:pt x="1064" y="1702"/>
                    <a:pt x="456" y="3465"/>
                    <a:pt x="0" y="5228"/>
                  </a:cubicBezTo>
                  <a:lnTo>
                    <a:pt x="91096" y="15958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18"/>
            <p:cNvSpPr/>
            <p:nvPr/>
          </p:nvSpPr>
          <p:spPr>
            <a:xfrm>
              <a:off x="11050847" y="1517337"/>
              <a:ext cx="423914" cy="360414"/>
            </a:xfrm>
            <a:custGeom>
              <a:avLst/>
              <a:gdLst/>
              <a:ahLst/>
              <a:cxnLst/>
              <a:rect l="l" t="t" r="r" b="b"/>
              <a:pathLst>
                <a:path w="59455" h="50549" extrusionOk="0">
                  <a:moveTo>
                    <a:pt x="6383" y="1"/>
                  </a:moveTo>
                  <a:cubicBezTo>
                    <a:pt x="4164" y="1034"/>
                    <a:pt x="2037" y="2129"/>
                    <a:pt x="0" y="3284"/>
                  </a:cubicBezTo>
                  <a:lnTo>
                    <a:pt x="59454" y="50549"/>
                  </a:lnTo>
                  <a:lnTo>
                    <a:pt x="6383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18"/>
            <p:cNvSpPr/>
            <p:nvPr/>
          </p:nvSpPr>
          <p:spPr>
            <a:xfrm>
              <a:off x="10969572" y="1566755"/>
              <a:ext cx="505189" cy="310996"/>
            </a:xfrm>
            <a:custGeom>
              <a:avLst/>
              <a:gdLst/>
              <a:ahLst/>
              <a:cxnLst/>
              <a:rect l="l" t="t" r="r" b="b"/>
              <a:pathLst>
                <a:path w="70854" h="43618" extrusionOk="0">
                  <a:moveTo>
                    <a:pt x="5442" y="0"/>
                  </a:moveTo>
                  <a:cubicBezTo>
                    <a:pt x="3527" y="1246"/>
                    <a:pt x="1703" y="2584"/>
                    <a:pt x="1" y="3952"/>
                  </a:cubicBezTo>
                  <a:lnTo>
                    <a:pt x="70853" y="43618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18"/>
            <p:cNvSpPr/>
            <p:nvPr/>
          </p:nvSpPr>
          <p:spPr>
            <a:xfrm>
              <a:off x="11474754" y="1801674"/>
              <a:ext cx="657322" cy="76077"/>
            </a:xfrm>
            <a:custGeom>
              <a:avLst/>
              <a:gdLst/>
              <a:ahLst/>
              <a:cxnLst/>
              <a:rect l="l" t="t" r="r" b="b"/>
              <a:pathLst>
                <a:path w="92191" h="10670" extrusionOk="0">
                  <a:moveTo>
                    <a:pt x="91157" y="1"/>
                  </a:moveTo>
                  <a:lnTo>
                    <a:pt x="0" y="10670"/>
                  </a:lnTo>
                  <a:lnTo>
                    <a:pt x="92190" y="5320"/>
                  </a:lnTo>
                  <a:cubicBezTo>
                    <a:pt x="91947" y="3527"/>
                    <a:pt x="91613" y="1734"/>
                    <a:pt x="91157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18"/>
            <p:cNvSpPr/>
            <p:nvPr/>
          </p:nvSpPr>
          <p:spPr>
            <a:xfrm>
              <a:off x="11474754" y="1727344"/>
              <a:ext cx="637165" cy="150407"/>
            </a:xfrm>
            <a:custGeom>
              <a:avLst/>
              <a:gdLst/>
              <a:ahLst/>
              <a:cxnLst/>
              <a:rect l="l" t="t" r="r" b="b"/>
              <a:pathLst>
                <a:path w="89364" h="21095" extrusionOk="0">
                  <a:moveTo>
                    <a:pt x="86932" y="0"/>
                  </a:moveTo>
                  <a:lnTo>
                    <a:pt x="0" y="21095"/>
                  </a:lnTo>
                  <a:lnTo>
                    <a:pt x="0" y="21095"/>
                  </a:lnTo>
                  <a:lnTo>
                    <a:pt x="89364" y="5137"/>
                  </a:lnTo>
                  <a:cubicBezTo>
                    <a:pt x="88665" y="3374"/>
                    <a:pt x="87844" y="1672"/>
                    <a:pt x="86932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18"/>
            <p:cNvSpPr/>
            <p:nvPr/>
          </p:nvSpPr>
          <p:spPr>
            <a:xfrm>
              <a:off x="11474754" y="1877744"/>
              <a:ext cx="659703" cy="38153"/>
            </a:xfrm>
            <a:custGeom>
              <a:avLst/>
              <a:gdLst/>
              <a:ahLst/>
              <a:cxnLst/>
              <a:rect l="l" t="t" r="r" b="b"/>
              <a:pathLst>
                <a:path w="92525" h="5351" extrusionOk="0">
                  <a:moveTo>
                    <a:pt x="0" y="1"/>
                  </a:moveTo>
                  <a:lnTo>
                    <a:pt x="92190" y="5350"/>
                  </a:lnTo>
                  <a:cubicBezTo>
                    <a:pt x="92403" y="3557"/>
                    <a:pt x="92525" y="1764"/>
                    <a:pt x="92525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18"/>
            <p:cNvSpPr/>
            <p:nvPr/>
          </p:nvSpPr>
          <p:spPr>
            <a:xfrm>
              <a:off x="11474754" y="1540745"/>
              <a:ext cx="466609" cy="337007"/>
            </a:xfrm>
            <a:custGeom>
              <a:avLst/>
              <a:gdLst/>
              <a:ahLst/>
              <a:cxnLst/>
              <a:rect l="l" t="t" r="r" b="b"/>
              <a:pathLst>
                <a:path w="65443" h="47266" extrusionOk="0">
                  <a:moveTo>
                    <a:pt x="59454" y="1"/>
                  </a:moveTo>
                  <a:lnTo>
                    <a:pt x="0" y="47266"/>
                  </a:lnTo>
                  <a:lnTo>
                    <a:pt x="65442" y="3648"/>
                  </a:lnTo>
                  <a:cubicBezTo>
                    <a:pt x="63527" y="2402"/>
                    <a:pt x="61552" y="1186"/>
                    <a:pt x="59454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18"/>
            <p:cNvSpPr/>
            <p:nvPr/>
          </p:nvSpPr>
          <p:spPr>
            <a:xfrm>
              <a:off x="11474754" y="1657776"/>
              <a:ext cx="597936" cy="219975"/>
            </a:xfrm>
            <a:custGeom>
              <a:avLst/>
              <a:gdLst/>
              <a:ahLst/>
              <a:cxnLst/>
              <a:rect l="l" t="t" r="r" b="b"/>
              <a:pathLst>
                <a:path w="83862" h="30852" extrusionOk="0">
                  <a:moveTo>
                    <a:pt x="80123" y="0"/>
                  </a:moveTo>
                  <a:lnTo>
                    <a:pt x="0" y="30852"/>
                  </a:lnTo>
                  <a:lnTo>
                    <a:pt x="83862" y="4772"/>
                  </a:lnTo>
                  <a:cubicBezTo>
                    <a:pt x="82707" y="3161"/>
                    <a:pt x="81461" y="1550"/>
                    <a:pt x="80123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18"/>
            <p:cNvSpPr/>
            <p:nvPr/>
          </p:nvSpPr>
          <p:spPr>
            <a:xfrm>
              <a:off x="11474754" y="1496752"/>
              <a:ext cx="378403" cy="380999"/>
            </a:xfrm>
            <a:custGeom>
              <a:avLst/>
              <a:gdLst/>
              <a:ahLst/>
              <a:cxnLst/>
              <a:rect l="l" t="t" r="r" b="b"/>
              <a:pathLst>
                <a:path w="53072" h="53436" extrusionOk="0">
                  <a:moveTo>
                    <a:pt x="46263" y="0"/>
                  </a:moveTo>
                  <a:lnTo>
                    <a:pt x="0" y="53436"/>
                  </a:lnTo>
                  <a:lnTo>
                    <a:pt x="53071" y="2888"/>
                  </a:lnTo>
                  <a:cubicBezTo>
                    <a:pt x="50883" y="1885"/>
                    <a:pt x="48603" y="882"/>
                    <a:pt x="46263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8"/>
            <p:cNvSpPr/>
            <p:nvPr/>
          </p:nvSpPr>
          <p:spPr>
            <a:xfrm>
              <a:off x="11474754" y="1464675"/>
              <a:ext cx="278712" cy="413077"/>
            </a:xfrm>
            <a:custGeom>
              <a:avLst/>
              <a:gdLst/>
              <a:ahLst/>
              <a:cxnLst/>
              <a:rect l="l" t="t" r="r" b="b"/>
              <a:pathLst>
                <a:path w="39090" h="57935" extrusionOk="0">
                  <a:moveTo>
                    <a:pt x="31642" y="1"/>
                  </a:moveTo>
                  <a:lnTo>
                    <a:pt x="0" y="57935"/>
                  </a:lnTo>
                  <a:lnTo>
                    <a:pt x="39089" y="2037"/>
                  </a:lnTo>
                  <a:cubicBezTo>
                    <a:pt x="36657" y="1277"/>
                    <a:pt x="34195" y="609"/>
                    <a:pt x="31642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18"/>
            <p:cNvSpPr/>
            <p:nvPr/>
          </p:nvSpPr>
          <p:spPr>
            <a:xfrm>
              <a:off x="11474754" y="1595139"/>
              <a:ext cx="540511" cy="282612"/>
            </a:xfrm>
            <a:custGeom>
              <a:avLst/>
              <a:gdLst/>
              <a:ahLst/>
              <a:cxnLst/>
              <a:rect l="l" t="t" r="r" b="b"/>
              <a:pathLst>
                <a:path w="75808" h="39637" extrusionOk="0">
                  <a:moveTo>
                    <a:pt x="70913" y="1"/>
                  </a:moveTo>
                  <a:lnTo>
                    <a:pt x="0" y="39637"/>
                  </a:lnTo>
                  <a:lnTo>
                    <a:pt x="75807" y="4256"/>
                  </a:lnTo>
                  <a:cubicBezTo>
                    <a:pt x="74257" y="2767"/>
                    <a:pt x="72616" y="1369"/>
                    <a:pt x="70913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18"/>
            <p:cNvSpPr/>
            <p:nvPr/>
          </p:nvSpPr>
          <p:spPr>
            <a:xfrm>
              <a:off x="11474533" y="1877744"/>
              <a:ext cx="620046" cy="185737"/>
            </a:xfrm>
            <a:custGeom>
              <a:avLst/>
              <a:gdLst/>
              <a:ahLst/>
              <a:cxnLst/>
              <a:rect l="l" t="t" r="r" b="b"/>
              <a:pathLst>
                <a:path w="86963" h="26050" extrusionOk="0">
                  <a:moveTo>
                    <a:pt x="1" y="1"/>
                  </a:moveTo>
                  <a:lnTo>
                    <a:pt x="83893" y="26050"/>
                  </a:lnTo>
                  <a:cubicBezTo>
                    <a:pt x="85018" y="24439"/>
                    <a:pt x="86051" y="22798"/>
                    <a:pt x="86963" y="2109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18"/>
            <p:cNvSpPr/>
            <p:nvPr/>
          </p:nvSpPr>
          <p:spPr>
            <a:xfrm>
              <a:off x="11474754" y="1877744"/>
              <a:ext cx="329641" cy="398560"/>
            </a:xfrm>
            <a:custGeom>
              <a:avLst/>
              <a:gdLst/>
              <a:ahLst/>
              <a:cxnLst/>
              <a:rect l="l" t="t" r="r" b="b"/>
              <a:pathLst>
                <a:path w="46233" h="55899" extrusionOk="0">
                  <a:moveTo>
                    <a:pt x="0" y="1"/>
                  </a:moveTo>
                  <a:lnTo>
                    <a:pt x="39089" y="55898"/>
                  </a:lnTo>
                  <a:cubicBezTo>
                    <a:pt x="41521" y="55138"/>
                    <a:pt x="43922" y="54287"/>
                    <a:pt x="46232" y="5340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18"/>
            <p:cNvSpPr/>
            <p:nvPr/>
          </p:nvSpPr>
          <p:spPr>
            <a:xfrm>
              <a:off x="11474754" y="1877744"/>
              <a:ext cx="423914" cy="360200"/>
            </a:xfrm>
            <a:custGeom>
              <a:avLst/>
              <a:gdLst/>
              <a:ahLst/>
              <a:cxnLst/>
              <a:rect l="l" t="t" r="r" b="b"/>
              <a:pathLst>
                <a:path w="59455" h="50519" extrusionOk="0">
                  <a:moveTo>
                    <a:pt x="0" y="1"/>
                  </a:moveTo>
                  <a:lnTo>
                    <a:pt x="53071" y="50518"/>
                  </a:lnTo>
                  <a:cubicBezTo>
                    <a:pt x="55290" y="49515"/>
                    <a:pt x="57418" y="48391"/>
                    <a:pt x="59454" y="4726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18"/>
            <p:cNvSpPr/>
            <p:nvPr/>
          </p:nvSpPr>
          <p:spPr>
            <a:xfrm>
              <a:off x="11474754" y="1877744"/>
              <a:ext cx="114650" cy="438003"/>
            </a:xfrm>
            <a:custGeom>
              <a:avLst/>
              <a:gdLst/>
              <a:ahLst/>
              <a:cxnLst/>
              <a:rect l="l" t="t" r="r" b="b"/>
              <a:pathLst>
                <a:path w="16080" h="61431" extrusionOk="0">
                  <a:moveTo>
                    <a:pt x="0" y="1"/>
                  </a:moveTo>
                  <a:lnTo>
                    <a:pt x="8055" y="61430"/>
                  </a:lnTo>
                  <a:cubicBezTo>
                    <a:pt x="10760" y="61278"/>
                    <a:pt x="13405" y="61066"/>
                    <a:pt x="16080" y="6076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18"/>
            <p:cNvSpPr/>
            <p:nvPr/>
          </p:nvSpPr>
          <p:spPr>
            <a:xfrm>
              <a:off x="11474754" y="1877744"/>
              <a:ext cx="225615" cy="424784"/>
            </a:xfrm>
            <a:custGeom>
              <a:avLst/>
              <a:gdLst/>
              <a:ahLst/>
              <a:cxnLst/>
              <a:rect l="l" t="t" r="r" b="b"/>
              <a:pathLst>
                <a:path w="31643" h="59577" extrusionOk="0">
                  <a:moveTo>
                    <a:pt x="0" y="1"/>
                  </a:moveTo>
                  <a:lnTo>
                    <a:pt x="23952" y="59576"/>
                  </a:lnTo>
                  <a:cubicBezTo>
                    <a:pt x="26566" y="59120"/>
                    <a:pt x="29119" y="58573"/>
                    <a:pt x="31642" y="5796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18"/>
            <p:cNvSpPr/>
            <p:nvPr/>
          </p:nvSpPr>
          <p:spPr>
            <a:xfrm>
              <a:off x="11474754" y="1877744"/>
              <a:ext cx="649736" cy="113788"/>
            </a:xfrm>
            <a:custGeom>
              <a:avLst/>
              <a:gdLst/>
              <a:ahLst/>
              <a:cxnLst/>
              <a:rect l="l" t="t" r="r" b="b"/>
              <a:pathLst>
                <a:path w="91127" h="15959" extrusionOk="0">
                  <a:moveTo>
                    <a:pt x="0" y="1"/>
                  </a:moveTo>
                  <a:lnTo>
                    <a:pt x="89364" y="15959"/>
                  </a:lnTo>
                  <a:cubicBezTo>
                    <a:pt x="90063" y="14256"/>
                    <a:pt x="90671" y="12493"/>
                    <a:pt x="91127" y="1070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18"/>
            <p:cNvSpPr/>
            <p:nvPr/>
          </p:nvSpPr>
          <p:spPr>
            <a:xfrm>
              <a:off x="11474754" y="1877744"/>
              <a:ext cx="571284" cy="252274"/>
            </a:xfrm>
            <a:custGeom>
              <a:avLst/>
              <a:gdLst/>
              <a:ahLst/>
              <a:cxnLst/>
              <a:rect l="l" t="t" r="r" b="b"/>
              <a:pathLst>
                <a:path w="80124" h="35382" extrusionOk="0">
                  <a:moveTo>
                    <a:pt x="0" y="1"/>
                  </a:moveTo>
                  <a:lnTo>
                    <a:pt x="75807" y="35381"/>
                  </a:lnTo>
                  <a:cubicBezTo>
                    <a:pt x="77357" y="33892"/>
                    <a:pt x="78816" y="32403"/>
                    <a:pt x="80123" y="3085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18"/>
            <p:cNvSpPr/>
            <p:nvPr/>
          </p:nvSpPr>
          <p:spPr>
            <a:xfrm>
              <a:off x="11474754" y="1877744"/>
              <a:ext cx="505182" cy="311003"/>
            </a:xfrm>
            <a:custGeom>
              <a:avLst/>
              <a:gdLst/>
              <a:ahLst/>
              <a:cxnLst/>
              <a:rect l="l" t="t" r="r" b="b"/>
              <a:pathLst>
                <a:path w="70853" h="43619" extrusionOk="0">
                  <a:moveTo>
                    <a:pt x="0" y="1"/>
                  </a:moveTo>
                  <a:lnTo>
                    <a:pt x="65442" y="43618"/>
                  </a:lnTo>
                  <a:cubicBezTo>
                    <a:pt x="67327" y="42372"/>
                    <a:pt x="69150" y="41035"/>
                    <a:pt x="70853" y="3966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18"/>
            <p:cNvSpPr/>
            <p:nvPr/>
          </p:nvSpPr>
          <p:spPr>
            <a:xfrm>
              <a:off x="11417321" y="1877744"/>
              <a:ext cx="57439" cy="439736"/>
            </a:xfrm>
            <a:custGeom>
              <a:avLst/>
              <a:gdLst/>
              <a:ahLst/>
              <a:cxnLst/>
              <a:rect l="l" t="t" r="r" b="b"/>
              <a:pathLst>
                <a:path w="8056" h="61674" extrusionOk="0">
                  <a:moveTo>
                    <a:pt x="8055" y="1"/>
                  </a:moveTo>
                  <a:lnTo>
                    <a:pt x="0" y="61430"/>
                  </a:lnTo>
                  <a:cubicBezTo>
                    <a:pt x="2675" y="61582"/>
                    <a:pt x="5350" y="61673"/>
                    <a:pt x="8055" y="61673"/>
                  </a:cubicBezTo>
                  <a:lnTo>
                    <a:pt x="8055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18"/>
            <p:cNvSpPr/>
            <p:nvPr/>
          </p:nvSpPr>
          <p:spPr>
            <a:xfrm>
              <a:off x="10876818" y="1877744"/>
              <a:ext cx="597943" cy="219982"/>
            </a:xfrm>
            <a:custGeom>
              <a:avLst/>
              <a:gdLst/>
              <a:ahLst/>
              <a:cxnLst/>
              <a:rect l="l" t="t" r="r" b="b"/>
              <a:pathLst>
                <a:path w="83863" h="30853" extrusionOk="0">
                  <a:moveTo>
                    <a:pt x="83862" y="1"/>
                  </a:moveTo>
                  <a:lnTo>
                    <a:pt x="0" y="26050"/>
                  </a:lnTo>
                  <a:cubicBezTo>
                    <a:pt x="1156" y="27691"/>
                    <a:pt x="2402" y="29302"/>
                    <a:pt x="3739" y="30852"/>
                  </a:cubicBezTo>
                  <a:lnTo>
                    <a:pt x="83862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18"/>
            <p:cNvSpPr/>
            <p:nvPr/>
          </p:nvSpPr>
          <p:spPr>
            <a:xfrm>
              <a:off x="10837588" y="1877744"/>
              <a:ext cx="637172" cy="150414"/>
            </a:xfrm>
            <a:custGeom>
              <a:avLst/>
              <a:gdLst/>
              <a:ahLst/>
              <a:cxnLst/>
              <a:rect l="l" t="t" r="r" b="b"/>
              <a:pathLst>
                <a:path w="89365" h="21096" extrusionOk="0">
                  <a:moveTo>
                    <a:pt x="89364" y="1"/>
                  </a:moveTo>
                  <a:lnTo>
                    <a:pt x="1" y="15959"/>
                  </a:lnTo>
                  <a:cubicBezTo>
                    <a:pt x="700" y="17691"/>
                    <a:pt x="1521" y="19424"/>
                    <a:pt x="2433" y="21095"/>
                  </a:cubicBezTo>
                  <a:lnTo>
                    <a:pt x="89364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18"/>
            <p:cNvSpPr/>
            <p:nvPr/>
          </p:nvSpPr>
          <p:spPr>
            <a:xfrm>
              <a:off x="10934250" y="1877744"/>
              <a:ext cx="540511" cy="282612"/>
            </a:xfrm>
            <a:custGeom>
              <a:avLst/>
              <a:gdLst/>
              <a:ahLst/>
              <a:cxnLst/>
              <a:rect l="l" t="t" r="r" b="b"/>
              <a:pathLst>
                <a:path w="75808" h="39637" extrusionOk="0">
                  <a:moveTo>
                    <a:pt x="75807" y="1"/>
                  </a:moveTo>
                  <a:lnTo>
                    <a:pt x="0" y="35381"/>
                  </a:lnTo>
                  <a:cubicBezTo>
                    <a:pt x="1581" y="36840"/>
                    <a:pt x="3192" y="38238"/>
                    <a:pt x="4924" y="39637"/>
                  </a:cubicBezTo>
                  <a:lnTo>
                    <a:pt x="75807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18"/>
            <p:cNvSpPr/>
            <p:nvPr/>
          </p:nvSpPr>
          <p:spPr>
            <a:xfrm>
              <a:off x="10815050" y="1839606"/>
              <a:ext cx="659710" cy="38146"/>
            </a:xfrm>
            <a:custGeom>
              <a:avLst/>
              <a:gdLst/>
              <a:ahLst/>
              <a:cxnLst/>
              <a:rect l="l" t="t" r="r" b="b"/>
              <a:pathLst>
                <a:path w="92526" h="5350" extrusionOk="0">
                  <a:moveTo>
                    <a:pt x="365" y="0"/>
                  </a:moveTo>
                  <a:cubicBezTo>
                    <a:pt x="122" y="1763"/>
                    <a:pt x="1" y="3556"/>
                    <a:pt x="1" y="5350"/>
                  </a:cubicBezTo>
                  <a:lnTo>
                    <a:pt x="92525" y="535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18"/>
            <p:cNvSpPr/>
            <p:nvPr/>
          </p:nvSpPr>
          <p:spPr>
            <a:xfrm>
              <a:off x="10817867" y="1877744"/>
              <a:ext cx="656894" cy="76298"/>
            </a:xfrm>
            <a:custGeom>
              <a:avLst/>
              <a:gdLst/>
              <a:ahLst/>
              <a:cxnLst/>
              <a:rect l="l" t="t" r="r" b="b"/>
              <a:pathLst>
                <a:path w="92131" h="10701" extrusionOk="0">
                  <a:moveTo>
                    <a:pt x="92130" y="1"/>
                  </a:moveTo>
                  <a:lnTo>
                    <a:pt x="1" y="5381"/>
                  </a:lnTo>
                  <a:cubicBezTo>
                    <a:pt x="214" y="7174"/>
                    <a:pt x="578" y="8968"/>
                    <a:pt x="1004" y="10700"/>
                  </a:cubicBezTo>
                  <a:lnTo>
                    <a:pt x="9213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18"/>
            <p:cNvSpPr/>
            <p:nvPr/>
          </p:nvSpPr>
          <p:spPr>
            <a:xfrm>
              <a:off x="11008366" y="1877744"/>
              <a:ext cx="466395" cy="337007"/>
            </a:xfrm>
            <a:custGeom>
              <a:avLst/>
              <a:gdLst/>
              <a:ahLst/>
              <a:cxnLst/>
              <a:rect l="l" t="t" r="r" b="b"/>
              <a:pathLst>
                <a:path w="65413" h="47266" extrusionOk="0">
                  <a:moveTo>
                    <a:pt x="65412" y="1"/>
                  </a:moveTo>
                  <a:lnTo>
                    <a:pt x="1" y="43618"/>
                  </a:lnTo>
                  <a:cubicBezTo>
                    <a:pt x="1885" y="44865"/>
                    <a:pt x="3861" y="46081"/>
                    <a:pt x="5958" y="47266"/>
                  </a:cubicBezTo>
                  <a:lnTo>
                    <a:pt x="65412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18"/>
            <p:cNvSpPr/>
            <p:nvPr/>
          </p:nvSpPr>
          <p:spPr>
            <a:xfrm>
              <a:off x="11304190" y="1877744"/>
              <a:ext cx="170571" cy="433019"/>
            </a:xfrm>
            <a:custGeom>
              <a:avLst/>
              <a:gdLst/>
              <a:ahLst/>
              <a:cxnLst/>
              <a:rect l="l" t="t" r="r" b="b"/>
              <a:pathLst>
                <a:path w="23923" h="60732" extrusionOk="0">
                  <a:moveTo>
                    <a:pt x="23922" y="1"/>
                  </a:moveTo>
                  <a:lnTo>
                    <a:pt x="1" y="59576"/>
                  </a:lnTo>
                  <a:cubicBezTo>
                    <a:pt x="2584" y="60032"/>
                    <a:pt x="5198" y="60397"/>
                    <a:pt x="7843" y="60731"/>
                  </a:cubicBezTo>
                  <a:lnTo>
                    <a:pt x="23922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18"/>
            <p:cNvSpPr/>
            <p:nvPr/>
          </p:nvSpPr>
          <p:spPr>
            <a:xfrm>
              <a:off x="11196049" y="1877744"/>
              <a:ext cx="278712" cy="413077"/>
            </a:xfrm>
            <a:custGeom>
              <a:avLst/>
              <a:gdLst/>
              <a:ahLst/>
              <a:cxnLst/>
              <a:rect l="l" t="t" r="r" b="b"/>
              <a:pathLst>
                <a:path w="39090" h="57935" extrusionOk="0">
                  <a:moveTo>
                    <a:pt x="39089" y="1"/>
                  </a:moveTo>
                  <a:lnTo>
                    <a:pt x="0" y="55898"/>
                  </a:lnTo>
                  <a:cubicBezTo>
                    <a:pt x="2432" y="56658"/>
                    <a:pt x="4894" y="57327"/>
                    <a:pt x="7447" y="57935"/>
                  </a:cubicBezTo>
                  <a:lnTo>
                    <a:pt x="39089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18"/>
            <p:cNvSpPr/>
            <p:nvPr/>
          </p:nvSpPr>
          <p:spPr>
            <a:xfrm>
              <a:off x="11096357" y="1877744"/>
              <a:ext cx="378403" cy="380785"/>
            </a:xfrm>
            <a:custGeom>
              <a:avLst/>
              <a:gdLst/>
              <a:ahLst/>
              <a:cxnLst/>
              <a:rect l="l" t="t" r="r" b="b"/>
              <a:pathLst>
                <a:path w="53072" h="53406" extrusionOk="0">
                  <a:moveTo>
                    <a:pt x="53071" y="1"/>
                  </a:moveTo>
                  <a:lnTo>
                    <a:pt x="0" y="50518"/>
                  </a:lnTo>
                  <a:cubicBezTo>
                    <a:pt x="2189" y="51552"/>
                    <a:pt x="4469" y="52555"/>
                    <a:pt x="6809" y="53406"/>
                  </a:cubicBezTo>
                  <a:lnTo>
                    <a:pt x="53071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18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2" name="Google Shape;2302;p18"/>
          <p:cNvSpPr/>
          <p:nvPr/>
        </p:nvSpPr>
        <p:spPr>
          <a:xfrm>
            <a:off x="-38575" y="-12575"/>
            <a:ext cx="9210600" cy="129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3" name="Google Shape;2303;p18"/>
          <p:cNvSpPr/>
          <p:nvPr/>
        </p:nvSpPr>
        <p:spPr>
          <a:xfrm>
            <a:off x="-38575" y="1266925"/>
            <a:ext cx="9210600" cy="9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04" name="Google Shape;2304;p18"/>
          <p:cNvPicPr preferRelativeResize="0"/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1461012" y="-1362721"/>
            <a:ext cx="4349776" cy="438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5" name="Google Shape;2305;p18"/>
          <p:cNvSpPr txBox="1">
            <a:spLocks noGrp="1"/>
          </p:cNvSpPr>
          <p:nvPr>
            <p:ph type="subTitle" idx="1"/>
          </p:nvPr>
        </p:nvSpPr>
        <p:spPr>
          <a:xfrm>
            <a:off x="5393175" y="2401625"/>
            <a:ext cx="2833500" cy="14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9191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6" name="Google Shape;2306;p18"/>
          <p:cNvSpPr txBox="1">
            <a:spLocks noGrp="1"/>
          </p:cNvSpPr>
          <p:nvPr>
            <p:ph type="title"/>
          </p:nvPr>
        </p:nvSpPr>
        <p:spPr>
          <a:xfrm>
            <a:off x="713875" y="541850"/>
            <a:ext cx="7718400" cy="572700"/>
          </a:xfrm>
          <a:prstGeom prst="rect">
            <a:avLst/>
          </a:prstGeom>
          <a:effectLst>
            <a:outerShdw dist="57150" dir="39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2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7" name="Google Shape;2727;p22"/>
          <p:cNvGrpSpPr/>
          <p:nvPr/>
        </p:nvGrpSpPr>
        <p:grpSpPr>
          <a:xfrm>
            <a:off x="-1640488" y="-1569220"/>
            <a:ext cx="12424983" cy="8281934"/>
            <a:chOff x="10815050" y="1438023"/>
            <a:chExt cx="1319407" cy="879457"/>
          </a:xfrm>
        </p:grpSpPr>
        <p:sp>
          <p:nvSpPr>
            <p:cNvPr id="2728" name="Google Shape;2728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22"/>
            <p:cNvSpPr/>
            <p:nvPr/>
          </p:nvSpPr>
          <p:spPr>
            <a:xfrm>
              <a:off x="11474754" y="1444525"/>
              <a:ext cx="170778" cy="433226"/>
            </a:xfrm>
            <a:custGeom>
              <a:avLst/>
              <a:gdLst/>
              <a:ahLst/>
              <a:cxnLst/>
              <a:rect l="l" t="t" r="r" b="b"/>
              <a:pathLst>
                <a:path w="23952" h="60761" extrusionOk="0">
                  <a:moveTo>
                    <a:pt x="16080" y="0"/>
                  </a:moveTo>
                  <a:lnTo>
                    <a:pt x="0" y="60761"/>
                  </a:lnTo>
                  <a:lnTo>
                    <a:pt x="23952" y="1185"/>
                  </a:lnTo>
                  <a:cubicBezTo>
                    <a:pt x="21338" y="730"/>
                    <a:pt x="18724" y="334"/>
                    <a:pt x="16080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22"/>
            <p:cNvSpPr/>
            <p:nvPr/>
          </p:nvSpPr>
          <p:spPr>
            <a:xfrm>
              <a:off x="11249146" y="1452974"/>
              <a:ext cx="225615" cy="424777"/>
            </a:xfrm>
            <a:custGeom>
              <a:avLst/>
              <a:gdLst/>
              <a:ahLst/>
              <a:cxnLst/>
              <a:rect l="l" t="t" r="r" b="b"/>
              <a:pathLst>
                <a:path w="31643" h="59576" extrusionOk="0">
                  <a:moveTo>
                    <a:pt x="7721" y="0"/>
                  </a:moveTo>
                  <a:cubicBezTo>
                    <a:pt x="5076" y="456"/>
                    <a:pt x="2554" y="973"/>
                    <a:pt x="0" y="1581"/>
                  </a:cubicBezTo>
                  <a:lnTo>
                    <a:pt x="31642" y="59576"/>
                  </a:lnTo>
                  <a:lnTo>
                    <a:pt x="7721" y="0"/>
                  </a:lnTo>
                  <a:close/>
                  <a:moveTo>
                    <a:pt x="31642" y="59576"/>
                  </a:moveTo>
                  <a:lnTo>
                    <a:pt x="31642" y="59576"/>
                  </a:lnTo>
                  <a:lnTo>
                    <a:pt x="31642" y="59576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22"/>
            <p:cNvSpPr/>
            <p:nvPr/>
          </p:nvSpPr>
          <p:spPr>
            <a:xfrm>
              <a:off x="11145119" y="1479198"/>
              <a:ext cx="329641" cy="398553"/>
            </a:xfrm>
            <a:custGeom>
              <a:avLst/>
              <a:gdLst/>
              <a:ahLst/>
              <a:cxnLst/>
              <a:rect l="l" t="t" r="r" b="b"/>
              <a:pathLst>
                <a:path w="46233" h="55898" extrusionOk="0">
                  <a:moveTo>
                    <a:pt x="7143" y="0"/>
                  </a:moveTo>
                  <a:cubicBezTo>
                    <a:pt x="4712" y="760"/>
                    <a:pt x="2310" y="1611"/>
                    <a:pt x="0" y="2462"/>
                  </a:cubicBezTo>
                  <a:lnTo>
                    <a:pt x="46232" y="55898"/>
                  </a:lnTo>
                  <a:lnTo>
                    <a:pt x="7143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22"/>
            <p:cNvSpPr/>
            <p:nvPr/>
          </p:nvSpPr>
          <p:spPr>
            <a:xfrm>
              <a:off x="11474754" y="1438023"/>
              <a:ext cx="57439" cy="439728"/>
            </a:xfrm>
            <a:custGeom>
              <a:avLst/>
              <a:gdLst/>
              <a:ahLst/>
              <a:cxnLst/>
              <a:rect l="l" t="t" r="r" b="b"/>
              <a:pathLst>
                <a:path w="8056" h="61673" extrusionOk="0">
                  <a:moveTo>
                    <a:pt x="0" y="0"/>
                  </a:moveTo>
                  <a:lnTo>
                    <a:pt x="0" y="61673"/>
                  </a:lnTo>
                  <a:lnTo>
                    <a:pt x="8055" y="243"/>
                  </a:lnTo>
                  <a:cubicBezTo>
                    <a:pt x="5380" y="91"/>
                    <a:pt x="2705" y="0"/>
                    <a:pt x="0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22"/>
            <p:cNvSpPr/>
            <p:nvPr/>
          </p:nvSpPr>
          <p:spPr>
            <a:xfrm>
              <a:off x="11360103" y="1439755"/>
              <a:ext cx="114658" cy="437996"/>
            </a:xfrm>
            <a:custGeom>
              <a:avLst/>
              <a:gdLst/>
              <a:ahLst/>
              <a:cxnLst/>
              <a:rect l="l" t="t" r="r" b="b"/>
              <a:pathLst>
                <a:path w="16081" h="61430" extrusionOk="0">
                  <a:moveTo>
                    <a:pt x="8025" y="0"/>
                  </a:moveTo>
                  <a:cubicBezTo>
                    <a:pt x="5320" y="152"/>
                    <a:pt x="2676" y="365"/>
                    <a:pt x="1" y="669"/>
                  </a:cubicBezTo>
                  <a:lnTo>
                    <a:pt x="16080" y="61430"/>
                  </a:lnTo>
                  <a:lnTo>
                    <a:pt x="8025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22"/>
            <p:cNvSpPr/>
            <p:nvPr/>
          </p:nvSpPr>
          <p:spPr>
            <a:xfrm>
              <a:off x="10903477" y="1625485"/>
              <a:ext cx="571284" cy="252267"/>
            </a:xfrm>
            <a:custGeom>
              <a:avLst/>
              <a:gdLst/>
              <a:ahLst/>
              <a:cxnLst/>
              <a:rect l="l" t="t" r="r" b="b"/>
              <a:pathLst>
                <a:path w="80124" h="35381" extrusionOk="0">
                  <a:moveTo>
                    <a:pt x="4316" y="0"/>
                  </a:moveTo>
                  <a:cubicBezTo>
                    <a:pt x="2766" y="1490"/>
                    <a:pt x="1338" y="2979"/>
                    <a:pt x="0" y="4529"/>
                  </a:cubicBezTo>
                  <a:lnTo>
                    <a:pt x="80123" y="35381"/>
                  </a:lnTo>
                  <a:lnTo>
                    <a:pt x="4316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22"/>
            <p:cNvSpPr/>
            <p:nvPr/>
          </p:nvSpPr>
          <p:spPr>
            <a:xfrm>
              <a:off x="10854715" y="1691801"/>
              <a:ext cx="620046" cy="185950"/>
            </a:xfrm>
            <a:custGeom>
              <a:avLst/>
              <a:gdLst/>
              <a:ahLst/>
              <a:cxnLst/>
              <a:rect l="l" t="t" r="r" b="b"/>
              <a:pathLst>
                <a:path w="86963" h="26080" extrusionOk="0">
                  <a:moveTo>
                    <a:pt x="3100" y="0"/>
                  </a:moveTo>
                  <a:cubicBezTo>
                    <a:pt x="1976" y="1642"/>
                    <a:pt x="942" y="3283"/>
                    <a:pt x="0" y="4985"/>
                  </a:cubicBezTo>
                  <a:lnTo>
                    <a:pt x="86962" y="26080"/>
                  </a:lnTo>
                  <a:lnTo>
                    <a:pt x="3100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22"/>
            <p:cNvSpPr/>
            <p:nvPr/>
          </p:nvSpPr>
          <p:spPr>
            <a:xfrm>
              <a:off x="10825239" y="1763971"/>
              <a:ext cx="649522" cy="113781"/>
            </a:xfrm>
            <a:custGeom>
              <a:avLst/>
              <a:gdLst/>
              <a:ahLst/>
              <a:cxnLst/>
              <a:rect l="l" t="t" r="r" b="b"/>
              <a:pathLst>
                <a:path w="91097" h="15958" extrusionOk="0">
                  <a:moveTo>
                    <a:pt x="1733" y="0"/>
                  </a:moveTo>
                  <a:cubicBezTo>
                    <a:pt x="1064" y="1702"/>
                    <a:pt x="456" y="3465"/>
                    <a:pt x="0" y="5228"/>
                  </a:cubicBezTo>
                  <a:lnTo>
                    <a:pt x="91096" y="15958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22"/>
            <p:cNvSpPr/>
            <p:nvPr/>
          </p:nvSpPr>
          <p:spPr>
            <a:xfrm>
              <a:off x="11050847" y="1517337"/>
              <a:ext cx="423914" cy="360414"/>
            </a:xfrm>
            <a:custGeom>
              <a:avLst/>
              <a:gdLst/>
              <a:ahLst/>
              <a:cxnLst/>
              <a:rect l="l" t="t" r="r" b="b"/>
              <a:pathLst>
                <a:path w="59455" h="50549" extrusionOk="0">
                  <a:moveTo>
                    <a:pt x="6383" y="1"/>
                  </a:moveTo>
                  <a:cubicBezTo>
                    <a:pt x="4164" y="1034"/>
                    <a:pt x="2037" y="2129"/>
                    <a:pt x="0" y="3284"/>
                  </a:cubicBezTo>
                  <a:lnTo>
                    <a:pt x="59454" y="50549"/>
                  </a:lnTo>
                  <a:lnTo>
                    <a:pt x="6383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22"/>
            <p:cNvSpPr/>
            <p:nvPr/>
          </p:nvSpPr>
          <p:spPr>
            <a:xfrm>
              <a:off x="10969572" y="1566755"/>
              <a:ext cx="505189" cy="310996"/>
            </a:xfrm>
            <a:custGeom>
              <a:avLst/>
              <a:gdLst/>
              <a:ahLst/>
              <a:cxnLst/>
              <a:rect l="l" t="t" r="r" b="b"/>
              <a:pathLst>
                <a:path w="70854" h="43618" extrusionOk="0">
                  <a:moveTo>
                    <a:pt x="5442" y="0"/>
                  </a:moveTo>
                  <a:cubicBezTo>
                    <a:pt x="3527" y="1246"/>
                    <a:pt x="1703" y="2584"/>
                    <a:pt x="1" y="3952"/>
                  </a:cubicBezTo>
                  <a:lnTo>
                    <a:pt x="70853" y="43618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22"/>
            <p:cNvSpPr/>
            <p:nvPr/>
          </p:nvSpPr>
          <p:spPr>
            <a:xfrm>
              <a:off x="11474754" y="1801674"/>
              <a:ext cx="657322" cy="76077"/>
            </a:xfrm>
            <a:custGeom>
              <a:avLst/>
              <a:gdLst/>
              <a:ahLst/>
              <a:cxnLst/>
              <a:rect l="l" t="t" r="r" b="b"/>
              <a:pathLst>
                <a:path w="92191" h="10670" extrusionOk="0">
                  <a:moveTo>
                    <a:pt x="91157" y="1"/>
                  </a:moveTo>
                  <a:lnTo>
                    <a:pt x="0" y="10670"/>
                  </a:lnTo>
                  <a:lnTo>
                    <a:pt x="92190" y="5320"/>
                  </a:lnTo>
                  <a:cubicBezTo>
                    <a:pt x="91947" y="3527"/>
                    <a:pt x="91613" y="1734"/>
                    <a:pt x="91157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22"/>
            <p:cNvSpPr/>
            <p:nvPr/>
          </p:nvSpPr>
          <p:spPr>
            <a:xfrm>
              <a:off x="11474754" y="1727344"/>
              <a:ext cx="637165" cy="150407"/>
            </a:xfrm>
            <a:custGeom>
              <a:avLst/>
              <a:gdLst/>
              <a:ahLst/>
              <a:cxnLst/>
              <a:rect l="l" t="t" r="r" b="b"/>
              <a:pathLst>
                <a:path w="89364" h="21095" extrusionOk="0">
                  <a:moveTo>
                    <a:pt x="86932" y="0"/>
                  </a:moveTo>
                  <a:lnTo>
                    <a:pt x="0" y="21095"/>
                  </a:lnTo>
                  <a:lnTo>
                    <a:pt x="0" y="21095"/>
                  </a:lnTo>
                  <a:lnTo>
                    <a:pt x="89364" y="5137"/>
                  </a:lnTo>
                  <a:cubicBezTo>
                    <a:pt x="88665" y="3374"/>
                    <a:pt x="87844" y="1672"/>
                    <a:pt x="86932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22"/>
            <p:cNvSpPr/>
            <p:nvPr/>
          </p:nvSpPr>
          <p:spPr>
            <a:xfrm>
              <a:off x="11474754" y="1877744"/>
              <a:ext cx="659703" cy="38153"/>
            </a:xfrm>
            <a:custGeom>
              <a:avLst/>
              <a:gdLst/>
              <a:ahLst/>
              <a:cxnLst/>
              <a:rect l="l" t="t" r="r" b="b"/>
              <a:pathLst>
                <a:path w="92525" h="5351" extrusionOk="0">
                  <a:moveTo>
                    <a:pt x="0" y="1"/>
                  </a:moveTo>
                  <a:lnTo>
                    <a:pt x="92190" y="5350"/>
                  </a:lnTo>
                  <a:cubicBezTo>
                    <a:pt x="92403" y="3557"/>
                    <a:pt x="92525" y="1764"/>
                    <a:pt x="92525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22"/>
            <p:cNvSpPr/>
            <p:nvPr/>
          </p:nvSpPr>
          <p:spPr>
            <a:xfrm>
              <a:off x="11474754" y="1540745"/>
              <a:ext cx="466609" cy="337007"/>
            </a:xfrm>
            <a:custGeom>
              <a:avLst/>
              <a:gdLst/>
              <a:ahLst/>
              <a:cxnLst/>
              <a:rect l="l" t="t" r="r" b="b"/>
              <a:pathLst>
                <a:path w="65443" h="47266" extrusionOk="0">
                  <a:moveTo>
                    <a:pt x="59454" y="1"/>
                  </a:moveTo>
                  <a:lnTo>
                    <a:pt x="0" y="47266"/>
                  </a:lnTo>
                  <a:lnTo>
                    <a:pt x="65442" y="3648"/>
                  </a:lnTo>
                  <a:cubicBezTo>
                    <a:pt x="63527" y="2402"/>
                    <a:pt x="61552" y="1186"/>
                    <a:pt x="59454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22"/>
            <p:cNvSpPr/>
            <p:nvPr/>
          </p:nvSpPr>
          <p:spPr>
            <a:xfrm>
              <a:off x="11474754" y="1657776"/>
              <a:ext cx="597936" cy="219975"/>
            </a:xfrm>
            <a:custGeom>
              <a:avLst/>
              <a:gdLst/>
              <a:ahLst/>
              <a:cxnLst/>
              <a:rect l="l" t="t" r="r" b="b"/>
              <a:pathLst>
                <a:path w="83862" h="30852" extrusionOk="0">
                  <a:moveTo>
                    <a:pt x="80123" y="0"/>
                  </a:moveTo>
                  <a:lnTo>
                    <a:pt x="0" y="30852"/>
                  </a:lnTo>
                  <a:lnTo>
                    <a:pt x="83862" y="4772"/>
                  </a:lnTo>
                  <a:cubicBezTo>
                    <a:pt x="82707" y="3161"/>
                    <a:pt x="81461" y="1550"/>
                    <a:pt x="80123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22"/>
            <p:cNvSpPr/>
            <p:nvPr/>
          </p:nvSpPr>
          <p:spPr>
            <a:xfrm>
              <a:off x="11474754" y="1496752"/>
              <a:ext cx="378403" cy="380999"/>
            </a:xfrm>
            <a:custGeom>
              <a:avLst/>
              <a:gdLst/>
              <a:ahLst/>
              <a:cxnLst/>
              <a:rect l="l" t="t" r="r" b="b"/>
              <a:pathLst>
                <a:path w="53072" h="53436" extrusionOk="0">
                  <a:moveTo>
                    <a:pt x="46263" y="0"/>
                  </a:moveTo>
                  <a:lnTo>
                    <a:pt x="0" y="53436"/>
                  </a:lnTo>
                  <a:lnTo>
                    <a:pt x="53071" y="2888"/>
                  </a:lnTo>
                  <a:cubicBezTo>
                    <a:pt x="50883" y="1885"/>
                    <a:pt x="48603" y="882"/>
                    <a:pt x="46263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22"/>
            <p:cNvSpPr/>
            <p:nvPr/>
          </p:nvSpPr>
          <p:spPr>
            <a:xfrm>
              <a:off x="11474754" y="1464675"/>
              <a:ext cx="278712" cy="413077"/>
            </a:xfrm>
            <a:custGeom>
              <a:avLst/>
              <a:gdLst/>
              <a:ahLst/>
              <a:cxnLst/>
              <a:rect l="l" t="t" r="r" b="b"/>
              <a:pathLst>
                <a:path w="39090" h="57935" extrusionOk="0">
                  <a:moveTo>
                    <a:pt x="31642" y="1"/>
                  </a:moveTo>
                  <a:lnTo>
                    <a:pt x="0" y="57935"/>
                  </a:lnTo>
                  <a:lnTo>
                    <a:pt x="39089" y="2037"/>
                  </a:lnTo>
                  <a:cubicBezTo>
                    <a:pt x="36657" y="1277"/>
                    <a:pt x="34195" y="609"/>
                    <a:pt x="31642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22"/>
            <p:cNvSpPr/>
            <p:nvPr/>
          </p:nvSpPr>
          <p:spPr>
            <a:xfrm>
              <a:off x="11474754" y="1595139"/>
              <a:ext cx="540511" cy="282612"/>
            </a:xfrm>
            <a:custGeom>
              <a:avLst/>
              <a:gdLst/>
              <a:ahLst/>
              <a:cxnLst/>
              <a:rect l="l" t="t" r="r" b="b"/>
              <a:pathLst>
                <a:path w="75808" h="39637" extrusionOk="0">
                  <a:moveTo>
                    <a:pt x="70913" y="1"/>
                  </a:moveTo>
                  <a:lnTo>
                    <a:pt x="0" y="39637"/>
                  </a:lnTo>
                  <a:lnTo>
                    <a:pt x="75807" y="4256"/>
                  </a:lnTo>
                  <a:cubicBezTo>
                    <a:pt x="74257" y="2767"/>
                    <a:pt x="72616" y="1369"/>
                    <a:pt x="70913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22"/>
            <p:cNvSpPr/>
            <p:nvPr/>
          </p:nvSpPr>
          <p:spPr>
            <a:xfrm>
              <a:off x="11474533" y="1877744"/>
              <a:ext cx="620046" cy="185737"/>
            </a:xfrm>
            <a:custGeom>
              <a:avLst/>
              <a:gdLst/>
              <a:ahLst/>
              <a:cxnLst/>
              <a:rect l="l" t="t" r="r" b="b"/>
              <a:pathLst>
                <a:path w="86963" h="26050" extrusionOk="0">
                  <a:moveTo>
                    <a:pt x="1" y="1"/>
                  </a:moveTo>
                  <a:lnTo>
                    <a:pt x="83893" y="26050"/>
                  </a:lnTo>
                  <a:cubicBezTo>
                    <a:pt x="85018" y="24439"/>
                    <a:pt x="86051" y="22798"/>
                    <a:pt x="86963" y="2109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22"/>
            <p:cNvSpPr/>
            <p:nvPr/>
          </p:nvSpPr>
          <p:spPr>
            <a:xfrm>
              <a:off x="11474754" y="1877744"/>
              <a:ext cx="329641" cy="398560"/>
            </a:xfrm>
            <a:custGeom>
              <a:avLst/>
              <a:gdLst/>
              <a:ahLst/>
              <a:cxnLst/>
              <a:rect l="l" t="t" r="r" b="b"/>
              <a:pathLst>
                <a:path w="46233" h="55899" extrusionOk="0">
                  <a:moveTo>
                    <a:pt x="0" y="1"/>
                  </a:moveTo>
                  <a:lnTo>
                    <a:pt x="39089" y="55898"/>
                  </a:lnTo>
                  <a:cubicBezTo>
                    <a:pt x="41521" y="55138"/>
                    <a:pt x="43922" y="54287"/>
                    <a:pt x="46232" y="5340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22"/>
            <p:cNvSpPr/>
            <p:nvPr/>
          </p:nvSpPr>
          <p:spPr>
            <a:xfrm>
              <a:off x="11474754" y="1877744"/>
              <a:ext cx="423914" cy="360200"/>
            </a:xfrm>
            <a:custGeom>
              <a:avLst/>
              <a:gdLst/>
              <a:ahLst/>
              <a:cxnLst/>
              <a:rect l="l" t="t" r="r" b="b"/>
              <a:pathLst>
                <a:path w="59455" h="50519" extrusionOk="0">
                  <a:moveTo>
                    <a:pt x="0" y="1"/>
                  </a:moveTo>
                  <a:lnTo>
                    <a:pt x="53071" y="50518"/>
                  </a:lnTo>
                  <a:cubicBezTo>
                    <a:pt x="55290" y="49515"/>
                    <a:pt x="57418" y="48391"/>
                    <a:pt x="59454" y="4726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22"/>
            <p:cNvSpPr/>
            <p:nvPr/>
          </p:nvSpPr>
          <p:spPr>
            <a:xfrm>
              <a:off x="11474754" y="1877744"/>
              <a:ext cx="114650" cy="438003"/>
            </a:xfrm>
            <a:custGeom>
              <a:avLst/>
              <a:gdLst/>
              <a:ahLst/>
              <a:cxnLst/>
              <a:rect l="l" t="t" r="r" b="b"/>
              <a:pathLst>
                <a:path w="16080" h="61431" extrusionOk="0">
                  <a:moveTo>
                    <a:pt x="0" y="1"/>
                  </a:moveTo>
                  <a:lnTo>
                    <a:pt x="8055" y="61430"/>
                  </a:lnTo>
                  <a:cubicBezTo>
                    <a:pt x="10760" y="61278"/>
                    <a:pt x="13405" y="61066"/>
                    <a:pt x="16080" y="6076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22"/>
            <p:cNvSpPr/>
            <p:nvPr/>
          </p:nvSpPr>
          <p:spPr>
            <a:xfrm>
              <a:off x="11474754" y="1877744"/>
              <a:ext cx="225615" cy="424784"/>
            </a:xfrm>
            <a:custGeom>
              <a:avLst/>
              <a:gdLst/>
              <a:ahLst/>
              <a:cxnLst/>
              <a:rect l="l" t="t" r="r" b="b"/>
              <a:pathLst>
                <a:path w="31643" h="59577" extrusionOk="0">
                  <a:moveTo>
                    <a:pt x="0" y="1"/>
                  </a:moveTo>
                  <a:lnTo>
                    <a:pt x="23952" y="59576"/>
                  </a:lnTo>
                  <a:cubicBezTo>
                    <a:pt x="26566" y="59120"/>
                    <a:pt x="29119" y="58573"/>
                    <a:pt x="31642" y="5796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22"/>
            <p:cNvSpPr/>
            <p:nvPr/>
          </p:nvSpPr>
          <p:spPr>
            <a:xfrm>
              <a:off x="11474754" y="1877744"/>
              <a:ext cx="649736" cy="113788"/>
            </a:xfrm>
            <a:custGeom>
              <a:avLst/>
              <a:gdLst/>
              <a:ahLst/>
              <a:cxnLst/>
              <a:rect l="l" t="t" r="r" b="b"/>
              <a:pathLst>
                <a:path w="91127" h="15959" extrusionOk="0">
                  <a:moveTo>
                    <a:pt x="0" y="1"/>
                  </a:moveTo>
                  <a:lnTo>
                    <a:pt x="89364" y="15959"/>
                  </a:lnTo>
                  <a:cubicBezTo>
                    <a:pt x="90063" y="14256"/>
                    <a:pt x="90671" y="12493"/>
                    <a:pt x="91127" y="1070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22"/>
            <p:cNvSpPr/>
            <p:nvPr/>
          </p:nvSpPr>
          <p:spPr>
            <a:xfrm>
              <a:off x="11474754" y="1877744"/>
              <a:ext cx="571284" cy="252274"/>
            </a:xfrm>
            <a:custGeom>
              <a:avLst/>
              <a:gdLst/>
              <a:ahLst/>
              <a:cxnLst/>
              <a:rect l="l" t="t" r="r" b="b"/>
              <a:pathLst>
                <a:path w="80124" h="35382" extrusionOk="0">
                  <a:moveTo>
                    <a:pt x="0" y="1"/>
                  </a:moveTo>
                  <a:lnTo>
                    <a:pt x="75807" y="35381"/>
                  </a:lnTo>
                  <a:cubicBezTo>
                    <a:pt x="77357" y="33892"/>
                    <a:pt x="78816" y="32403"/>
                    <a:pt x="80123" y="3085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22"/>
            <p:cNvSpPr/>
            <p:nvPr/>
          </p:nvSpPr>
          <p:spPr>
            <a:xfrm>
              <a:off x="11474754" y="1877744"/>
              <a:ext cx="505182" cy="311003"/>
            </a:xfrm>
            <a:custGeom>
              <a:avLst/>
              <a:gdLst/>
              <a:ahLst/>
              <a:cxnLst/>
              <a:rect l="l" t="t" r="r" b="b"/>
              <a:pathLst>
                <a:path w="70853" h="43619" extrusionOk="0">
                  <a:moveTo>
                    <a:pt x="0" y="1"/>
                  </a:moveTo>
                  <a:lnTo>
                    <a:pt x="65442" y="43618"/>
                  </a:lnTo>
                  <a:cubicBezTo>
                    <a:pt x="67327" y="42372"/>
                    <a:pt x="69150" y="41035"/>
                    <a:pt x="70853" y="3966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22"/>
            <p:cNvSpPr/>
            <p:nvPr/>
          </p:nvSpPr>
          <p:spPr>
            <a:xfrm>
              <a:off x="11417321" y="1877744"/>
              <a:ext cx="57439" cy="439736"/>
            </a:xfrm>
            <a:custGeom>
              <a:avLst/>
              <a:gdLst/>
              <a:ahLst/>
              <a:cxnLst/>
              <a:rect l="l" t="t" r="r" b="b"/>
              <a:pathLst>
                <a:path w="8056" h="61674" extrusionOk="0">
                  <a:moveTo>
                    <a:pt x="8055" y="1"/>
                  </a:moveTo>
                  <a:lnTo>
                    <a:pt x="0" y="61430"/>
                  </a:lnTo>
                  <a:cubicBezTo>
                    <a:pt x="2675" y="61582"/>
                    <a:pt x="5350" y="61673"/>
                    <a:pt x="8055" y="61673"/>
                  </a:cubicBezTo>
                  <a:lnTo>
                    <a:pt x="8055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22"/>
            <p:cNvSpPr/>
            <p:nvPr/>
          </p:nvSpPr>
          <p:spPr>
            <a:xfrm>
              <a:off x="10876818" y="1877744"/>
              <a:ext cx="597943" cy="219982"/>
            </a:xfrm>
            <a:custGeom>
              <a:avLst/>
              <a:gdLst/>
              <a:ahLst/>
              <a:cxnLst/>
              <a:rect l="l" t="t" r="r" b="b"/>
              <a:pathLst>
                <a:path w="83863" h="30853" extrusionOk="0">
                  <a:moveTo>
                    <a:pt x="83862" y="1"/>
                  </a:moveTo>
                  <a:lnTo>
                    <a:pt x="0" y="26050"/>
                  </a:lnTo>
                  <a:cubicBezTo>
                    <a:pt x="1156" y="27691"/>
                    <a:pt x="2402" y="29302"/>
                    <a:pt x="3739" y="30852"/>
                  </a:cubicBezTo>
                  <a:lnTo>
                    <a:pt x="83862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22"/>
            <p:cNvSpPr/>
            <p:nvPr/>
          </p:nvSpPr>
          <p:spPr>
            <a:xfrm>
              <a:off x="10837588" y="1877744"/>
              <a:ext cx="637172" cy="150414"/>
            </a:xfrm>
            <a:custGeom>
              <a:avLst/>
              <a:gdLst/>
              <a:ahLst/>
              <a:cxnLst/>
              <a:rect l="l" t="t" r="r" b="b"/>
              <a:pathLst>
                <a:path w="89365" h="21096" extrusionOk="0">
                  <a:moveTo>
                    <a:pt x="89364" y="1"/>
                  </a:moveTo>
                  <a:lnTo>
                    <a:pt x="1" y="15959"/>
                  </a:lnTo>
                  <a:cubicBezTo>
                    <a:pt x="700" y="17691"/>
                    <a:pt x="1521" y="19424"/>
                    <a:pt x="2433" y="21095"/>
                  </a:cubicBezTo>
                  <a:lnTo>
                    <a:pt x="89364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22"/>
            <p:cNvSpPr/>
            <p:nvPr/>
          </p:nvSpPr>
          <p:spPr>
            <a:xfrm>
              <a:off x="10934250" y="1877744"/>
              <a:ext cx="540511" cy="282612"/>
            </a:xfrm>
            <a:custGeom>
              <a:avLst/>
              <a:gdLst/>
              <a:ahLst/>
              <a:cxnLst/>
              <a:rect l="l" t="t" r="r" b="b"/>
              <a:pathLst>
                <a:path w="75808" h="39637" extrusionOk="0">
                  <a:moveTo>
                    <a:pt x="75807" y="1"/>
                  </a:moveTo>
                  <a:lnTo>
                    <a:pt x="0" y="35381"/>
                  </a:lnTo>
                  <a:cubicBezTo>
                    <a:pt x="1581" y="36840"/>
                    <a:pt x="3192" y="38238"/>
                    <a:pt x="4924" y="39637"/>
                  </a:cubicBezTo>
                  <a:lnTo>
                    <a:pt x="75807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22"/>
            <p:cNvSpPr/>
            <p:nvPr/>
          </p:nvSpPr>
          <p:spPr>
            <a:xfrm>
              <a:off x="10815050" y="1839606"/>
              <a:ext cx="659710" cy="38146"/>
            </a:xfrm>
            <a:custGeom>
              <a:avLst/>
              <a:gdLst/>
              <a:ahLst/>
              <a:cxnLst/>
              <a:rect l="l" t="t" r="r" b="b"/>
              <a:pathLst>
                <a:path w="92526" h="5350" extrusionOk="0">
                  <a:moveTo>
                    <a:pt x="365" y="0"/>
                  </a:moveTo>
                  <a:cubicBezTo>
                    <a:pt x="122" y="1763"/>
                    <a:pt x="1" y="3556"/>
                    <a:pt x="1" y="5350"/>
                  </a:cubicBezTo>
                  <a:lnTo>
                    <a:pt x="92525" y="535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22"/>
            <p:cNvSpPr/>
            <p:nvPr/>
          </p:nvSpPr>
          <p:spPr>
            <a:xfrm>
              <a:off x="10817867" y="1877744"/>
              <a:ext cx="656894" cy="76298"/>
            </a:xfrm>
            <a:custGeom>
              <a:avLst/>
              <a:gdLst/>
              <a:ahLst/>
              <a:cxnLst/>
              <a:rect l="l" t="t" r="r" b="b"/>
              <a:pathLst>
                <a:path w="92131" h="10701" extrusionOk="0">
                  <a:moveTo>
                    <a:pt x="92130" y="1"/>
                  </a:moveTo>
                  <a:lnTo>
                    <a:pt x="1" y="5381"/>
                  </a:lnTo>
                  <a:cubicBezTo>
                    <a:pt x="214" y="7174"/>
                    <a:pt x="578" y="8968"/>
                    <a:pt x="1004" y="10700"/>
                  </a:cubicBezTo>
                  <a:lnTo>
                    <a:pt x="9213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2"/>
            <p:cNvSpPr/>
            <p:nvPr/>
          </p:nvSpPr>
          <p:spPr>
            <a:xfrm>
              <a:off x="11008366" y="1877744"/>
              <a:ext cx="466395" cy="337007"/>
            </a:xfrm>
            <a:custGeom>
              <a:avLst/>
              <a:gdLst/>
              <a:ahLst/>
              <a:cxnLst/>
              <a:rect l="l" t="t" r="r" b="b"/>
              <a:pathLst>
                <a:path w="65413" h="47266" extrusionOk="0">
                  <a:moveTo>
                    <a:pt x="65412" y="1"/>
                  </a:moveTo>
                  <a:lnTo>
                    <a:pt x="1" y="43618"/>
                  </a:lnTo>
                  <a:cubicBezTo>
                    <a:pt x="1885" y="44865"/>
                    <a:pt x="3861" y="46081"/>
                    <a:pt x="5958" y="47266"/>
                  </a:cubicBezTo>
                  <a:lnTo>
                    <a:pt x="65412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2"/>
            <p:cNvSpPr/>
            <p:nvPr/>
          </p:nvSpPr>
          <p:spPr>
            <a:xfrm>
              <a:off x="11304190" y="1877744"/>
              <a:ext cx="170571" cy="433019"/>
            </a:xfrm>
            <a:custGeom>
              <a:avLst/>
              <a:gdLst/>
              <a:ahLst/>
              <a:cxnLst/>
              <a:rect l="l" t="t" r="r" b="b"/>
              <a:pathLst>
                <a:path w="23923" h="60732" extrusionOk="0">
                  <a:moveTo>
                    <a:pt x="23922" y="1"/>
                  </a:moveTo>
                  <a:lnTo>
                    <a:pt x="1" y="59576"/>
                  </a:lnTo>
                  <a:cubicBezTo>
                    <a:pt x="2584" y="60032"/>
                    <a:pt x="5198" y="60397"/>
                    <a:pt x="7843" y="60731"/>
                  </a:cubicBezTo>
                  <a:lnTo>
                    <a:pt x="23922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22"/>
            <p:cNvSpPr/>
            <p:nvPr/>
          </p:nvSpPr>
          <p:spPr>
            <a:xfrm>
              <a:off x="11196049" y="1877744"/>
              <a:ext cx="278712" cy="413077"/>
            </a:xfrm>
            <a:custGeom>
              <a:avLst/>
              <a:gdLst/>
              <a:ahLst/>
              <a:cxnLst/>
              <a:rect l="l" t="t" r="r" b="b"/>
              <a:pathLst>
                <a:path w="39090" h="57935" extrusionOk="0">
                  <a:moveTo>
                    <a:pt x="39089" y="1"/>
                  </a:moveTo>
                  <a:lnTo>
                    <a:pt x="0" y="55898"/>
                  </a:lnTo>
                  <a:cubicBezTo>
                    <a:pt x="2432" y="56658"/>
                    <a:pt x="4894" y="57327"/>
                    <a:pt x="7447" y="57935"/>
                  </a:cubicBezTo>
                  <a:lnTo>
                    <a:pt x="39089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22"/>
            <p:cNvSpPr/>
            <p:nvPr/>
          </p:nvSpPr>
          <p:spPr>
            <a:xfrm>
              <a:off x="11096357" y="1877744"/>
              <a:ext cx="378403" cy="380785"/>
            </a:xfrm>
            <a:custGeom>
              <a:avLst/>
              <a:gdLst/>
              <a:ahLst/>
              <a:cxnLst/>
              <a:rect l="l" t="t" r="r" b="b"/>
              <a:pathLst>
                <a:path w="53072" h="53406" extrusionOk="0">
                  <a:moveTo>
                    <a:pt x="53071" y="1"/>
                  </a:moveTo>
                  <a:lnTo>
                    <a:pt x="0" y="50518"/>
                  </a:lnTo>
                  <a:cubicBezTo>
                    <a:pt x="2189" y="51552"/>
                    <a:pt x="4469" y="52555"/>
                    <a:pt x="6809" y="53406"/>
                  </a:cubicBezTo>
                  <a:lnTo>
                    <a:pt x="53071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2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1" name="Google Shape;2861;p22"/>
          <p:cNvGrpSpPr/>
          <p:nvPr/>
        </p:nvGrpSpPr>
        <p:grpSpPr>
          <a:xfrm>
            <a:off x="-38565" y="-498112"/>
            <a:ext cx="9210585" cy="6139712"/>
            <a:chOff x="5754316" y="1080653"/>
            <a:chExt cx="2031986" cy="1354507"/>
          </a:xfrm>
        </p:grpSpPr>
        <p:sp>
          <p:nvSpPr>
            <p:cNvPr id="2862" name="Google Shape;2862;p22"/>
            <p:cNvSpPr/>
            <p:nvPr/>
          </p:nvSpPr>
          <p:spPr>
            <a:xfrm>
              <a:off x="7454066" y="2105519"/>
              <a:ext cx="332237" cy="191376"/>
            </a:xfrm>
            <a:custGeom>
              <a:avLst/>
              <a:gdLst/>
              <a:ahLst/>
              <a:cxnLst/>
              <a:rect l="l" t="t" r="r" b="b"/>
              <a:pathLst>
                <a:path w="46597" h="26841" extrusionOk="0">
                  <a:moveTo>
                    <a:pt x="0" y="1"/>
                  </a:moveTo>
                  <a:lnTo>
                    <a:pt x="46597" y="26840"/>
                  </a:lnTo>
                  <a:lnTo>
                    <a:pt x="46597" y="211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22"/>
            <p:cNvSpPr/>
            <p:nvPr/>
          </p:nvSpPr>
          <p:spPr>
            <a:xfrm>
              <a:off x="7391863" y="2005827"/>
              <a:ext cx="394439" cy="168182"/>
            </a:xfrm>
            <a:custGeom>
              <a:avLst/>
              <a:gdLst/>
              <a:ahLst/>
              <a:cxnLst/>
              <a:rect l="l" t="t" r="r" b="b"/>
              <a:pathLst>
                <a:path w="55321" h="23588" extrusionOk="0">
                  <a:moveTo>
                    <a:pt x="1" y="1"/>
                  </a:moveTo>
                  <a:lnTo>
                    <a:pt x="55321" y="23588"/>
                  </a:lnTo>
                  <a:lnTo>
                    <a:pt x="55321" y="195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22"/>
            <p:cNvSpPr/>
            <p:nvPr/>
          </p:nvSpPr>
          <p:spPr>
            <a:xfrm>
              <a:off x="7380598" y="1899854"/>
              <a:ext cx="405704" cy="92547"/>
            </a:xfrm>
            <a:custGeom>
              <a:avLst/>
              <a:gdLst/>
              <a:ahLst/>
              <a:cxnLst/>
              <a:rect l="l" t="t" r="r" b="b"/>
              <a:pathLst>
                <a:path w="56901" h="12980" extrusionOk="0">
                  <a:moveTo>
                    <a:pt x="0" y="0"/>
                  </a:moveTo>
                  <a:lnTo>
                    <a:pt x="56901" y="12979"/>
                  </a:lnTo>
                  <a:lnTo>
                    <a:pt x="56901" y="11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22"/>
            <p:cNvSpPr/>
            <p:nvPr/>
          </p:nvSpPr>
          <p:spPr>
            <a:xfrm>
              <a:off x="7462301" y="1863441"/>
              <a:ext cx="324001" cy="52020"/>
            </a:xfrm>
            <a:custGeom>
              <a:avLst/>
              <a:gdLst/>
              <a:ahLst/>
              <a:cxnLst/>
              <a:rect l="l" t="t" r="r" b="b"/>
              <a:pathLst>
                <a:path w="45442" h="7296" extrusionOk="0">
                  <a:moveTo>
                    <a:pt x="0" y="1"/>
                  </a:moveTo>
                  <a:lnTo>
                    <a:pt x="45442" y="7296"/>
                  </a:lnTo>
                  <a:lnTo>
                    <a:pt x="45442" y="42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22"/>
            <p:cNvSpPr/>
            <p:nvPr/>
          </p:nvSpPr>
          <p:spPr>
            <a:xfrm>
              <a:off x="7283074" y="1798430"/>
              <a:ext cx="503228" cy="27964"/>
            </a:xfrm>
            <a:custGeom>
              <a:avLst/>
              <a:gdLst/>
              <a:ahLst/>
              <a:cxnLst/>
              <a:rect l="l" t="t" r="r" b="b"/>
              <a:pathLst>
                <a:path w="70579" h="3922" extrusionOk="0">
                  <a:moveTo>
                    <a:pt x="0" y="0"/>
                  </a:moveTo>
                  <a:lnTo>
                    <a:pt x="70579" y="3921"/>
                  </a:lnTo>
                  <a:lnTo>
                    <a:pt x="70579" y="1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2"/>
            <p:cNvSpPr/>
            <p:nvPr/>
          </p:nvSpPr>
          <p:spPr>
            <a:xfrm>
              <a:off x="7368028" y="1763536"/>
              <a:ext cx="418274" cy="31650"/>
            </a:xfrm>
            <a:custGeom>
              <a:avLst/>
              <a:gdLst/>
              <a:ahLst/>
              <a:cxnLst/>
              <a:rect l="l" t="t" r="r" b="b"/>
              <a:pathLst>
                <a:path w="58664" h="4439" extrusionOk="0">
                  <a:moveTo>
                    <a:pt x="58664" y="1"/>
                  </a:moveTo>
                  <a:lnTo>
                    <a:pt x="0" y="2402"/>
                  </a:lnTo>
                  <a:lnTo>
                    <a:pt x="58664" y="4438"/>
                  </a:lnTo>
                  <a:lnTo>
                    <a:pt x="58664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2"/>
            <p:cNvSpPr/>
            <p:nvPr/>
          </p:nvSpPr>
          <p:spPr>
            <a:xfrm>
              <a:off x="7400099" y="1649755"/>
              <a:ext cx="386204" cy="57660"/>
            </a:xfrm>
            <a:custGeom>
              <a:avLst/>
              <a:gdLst/>
              <a:ahLst/>
              <a:cxnLst/>
              <a:rect l="l" t="t" r="r" b="b"/>
              <a:pathLst>
                <a:path w="54166" h="8087" extrusionOk="0">
                  <a:moveTo>
                    <a:pt x="54166" y="1"/>
                  </a:moveTo>
                  <a:lnTo>
                    <a:pt x="1" y="8086"/>
                  </a:lnTo>
                  <a:lnTo>
                    <a:pt x="1" y="8086"/>
                  </a:lnTo>
                  <a:lnTo>
                    <a:pt x="54166" y="2858"/>
                  </a:lnTo>
                  <a:lnTo>
                    <a:pt x="54166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2"/>
            <p:cNvSpPr/>
            <p:nvPr/>
          </p:nvSpPr>
          <p:spPr>
            <a:xfrm>
              <a:off x="7273969" y="1431085"/>
              <a:ext cx="512333" cy="188988"/>
            </a:xfrm>
            <a:custGeom>
              <a:avLst/>
              <a:gdLst/>
              <a:ahLst/>
              <a:cxnLst/>
              <a:rect l="l" t="t" r="r" b="b"/>
              <a:pathLst>
                <a:path w="71856" h="26506" extrusionOk="0">
                  <a:moveTo>
                    <a:pt x="71856" y="1"/>
                  </a:moveTo>
                  <a:lnTo>
                    <a:pt x="1" y="26506"/>
                  </a:lnTo>
                  <a:lnTo>
                    <a:pt x="71856" y="3739"/>
                  </a:lnTo>
                  <a:lnTo>
                    <a:pt x="71856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2"/>
            <p:cNvSpPr/>
            <p:nvPr/>
          </p:nvSpPr>
          <p:spPr>
            <a:xfrm>
              <a:off x="7361960" y="1371058"/>
              <a:ext cx="424342" cy="180967"/>
            </a:xfrm>
            <a:custGeom>
              <a:avLst/>
              <a:gdLst/>
              <a:ahLst/>
              <a:cxnLst/>
              <a:rect l="l" t="t" r="r" b="b"/>
              <a:pathLst>
                <a:path w="59515" h="25381" extrusionOk="0">
                  <a:moveTo>
                    <a:pt x="59515" y="0"/>
                  </a:moveTo>
                  <a:lnTo>
                    <a:pt x="0" y="25381"/>
                  </a:lnTo>
                  <a:lnTo>
                    <a:pt x="59515" y="2797"/>
                  </a:lnTo>
                  <a:lnTo>
                    <a:pt x="59515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2"/>
            <p:cNvSpPr/>
            <p:nvPr/>
          </p:nvSpPr>
          <p:spPr>
            <a:xfrm>
              <a:off x="7462301" y="1481801"/>
              <a:ext cx="324001" cy="102080"/>
            </a:xfrm>
            <a:custGeom>
              <a:avLst/>
              <a:gdLst/>
              <a:ahLst/>
              <a:cxnLst/>
              <a:rect l="l" t="t" r="r" b="b"/>
              <a:pathLst>
                <a:path w="45442" h="14317" extrusionOk="0">
                  <a:moveTo>
                    <a:pt x="45442" y="0"/>
                  </a:moveTo>
                  <a:lnTo>
                    <a:pt x="0" y="14317"/>
                  </a:lnTo>
                  <a:lnTo>
                    <a:pt x="0" y="14317"/>
                  </a:lnTo>
                  <a:lnTo>
                    <a:pt x="45442" y="1824"/>
                  </a:lnTo>
                  <a:lnTo>
                    <a:pt x="45442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2"/>
            <p:cNvSpPr/>
            <p:nvPr/>
          </p:nvSpPr>
          <p:spPr>
            <a:xfrm>
              <a:off x="7284807" y="1233656"/>
              <a:ext cx="501496" cy="283696"/>
            </a:xfrm>
            <a:custGeom>
              <a:avLst/>
              <a:gdLst/>
              <a:ahLst/>
              <a:cxnLst/>
              <a:rect l="l" t="t" r="r" b="b"/>
              <a:pathLst>
                <a:path w="70336" h="39789" extrusionOk="0">
                  <a:moveTo>
                    <a:pt x="70336" y="0"/>
                  </a:moveTo>
                  <a:lnTo>
                    <a:pt x="0" y="39788"/>
                  </a:lnTo>
                  <a:lnTo>
                    <a:pt x="70336" y="1946"/>
                  </a:lnTo>
                  <a:lnTo>
                    <a:pt x="70336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2"/>
            <p:cNvSpPr/>
            <p:nvPr/>
          </p:nvSpPr>
          <p:spPr>
            <a:xfrm>
              <a:off x="7258582" y="1284799"/>
              <a:ext cx="527720" cy="270690"/>
            </a:xfrm>
            <a:custGeom>
              <a:avLst/>
              <a:gdLst/>
              <a:ahLst/>
              <a:cxnLst/>
              <a:rect l="l" t="t" r="r" b="b"/>
              <a:pathLst>
                <a:path w="74014" h="37965" extrusionOk="0">
                  <a:moveTo>
                    <a:pt x="74014" y="1"/>
                  </a:moveTo>
                  <a:lnTo>
                    <a:pt x="0" y="37965"/>
                  </a:lnTo>
                  <a:lnTo>
                    <a:pt x="74014" y="2858"/>
                  </a:lnTo>
                  <a:lnTo>
                    <a:pt x="74014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2"/>
            <p:cNvSpPr/>
            <p:nvPr/>
          </p:nvSpPr>
          <p:spPr>
            <a:xfrm>
              <a:off x="7332699" y="1080653"/>
              <a:ext cx="453603" cy="311866"/>
            </a:xfrm>
            <a:custGeom>
              <a:avLst/>
              <a:gdLst/>
              <a:ahLst/>
              <a:cxnLst/>
              <a:rect l="l" t="t" r="r" b="b"/>
              <a:pathLst>
                <a:path w="63619" h="43740" extrusionOk="0">
                  <a:moveTo>
                    <a:pt x="63619" y="0"/>
                  </a:moveTo>
                  <a:lnTo>
                    <a:pt x="1" y="43739"/>
                  </a:lnTo>
                  <a:lnTo>
                    <a:pt x="63619" y="1490"/>
                  </a:lnTo>
                  <a:lnTo>
                    <a:pt x="63619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2"/>
            <p:cNvSpPr/>
            <p:nvPr/>
          </p:nvSpPr>
          <p:spPr>
            <a:xfrm>
              <a:off x="7360876" y="1593628"/>
              <a:ext cx="425426" cy="85610"/>
            </a:xfrm>
            <a:custGeom>
              <a:avLst/>
              <a:gdLst/>
              <a:ahLst/>
              <a:cxnLst/>
              <a:rect l="l" t="t" r="r" b="b"/>
              <a:pathLst>
                <a:path w="59667" h="12007" extrusionOk="0">
                  <a:moveTo>
                    <a:pt x="59667" y="0"/>
                  </a:moveTo>
                  <a:lnTo>
                    <a:pt x="0" y="12007"/>
                  </a:lnTo>
                  <a:lnTo>
                    <a:pt x="59667" y="2858"/>
                  </a:lnTo>
                  <a:lnTo>
                    <a:pt x="59667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2"/>
            <p:cNvSpPr/>
            <p:nvPr/>
          </p:nvSpPr>
          <p:spPr>
            <a:xfrm>
              <a:off x="7492204" y="1080653"/>
              <a:ext cx="294098" cy="190072"/>
            </a:xfrm>
            <a:custGeom>
              <a:avLst/>
              <a:gdLst/>
              <a:ahLst/>
              <a:cxnLst/>
              <a:rect l="l" t="t" r="r" b="b"/>
              <a:pathLst>
                <a:path w="41248" h="26658" extrusionOk="0">
                  <a:moveTo>
                    <a:pt x="36415" y="0"/>
                  </a:moveTo>
                  <a:lnTo>
                    <a:pt x="1" y="26657"/>
                  </a:lnTo>
                  <a:lnTo>
                    <a:pt x="1" y="26657"/>
                  </a:lnTo>
                  <a:lnTo>
                    <a:pt x="41248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2"/>
            <p:cNvSpPr/>
            <p:nvPr/>
          </p:nvSpPr>
          <p:spPr>
            <a:xfrm>
              <a:off x="7291523" y="1080653"/>
              <a:ext cx="287382" cy="221272"/>
            </a:xfrm>
            <a:custGeom>
              <a:avLst/>
              <a:gdLst/>
              <a:ahLst/>
              <a:cxnLst/>
              <a:rect l="l" t="t" r="r" b="b"/>
              <a:pathLst>
                <a:path w="40306" h="31034" extrusionOk="0">
                  <a:moveTo>
                    <a:pt x="31734" y="0"/>
                  </a:moveTo>
                  <a:lnTo>
                    <a:pt x="1" y="31034"/>
                  </a:lnTo>
                  <a:lnTo>
                    <a:pt x="40305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2"/>
            <p:cNvSpPr/>
            <p:nvPr/>
          </p:nvSpPr>
          <p:spPr>
            <a:xfrm>
              <a:off x="7141772" y="1080653"/>
              <a:ext cx="252488" cy="262669"/>
            </a:xfrm>
            <a:custGeom>
              <a:avLst/>
              <a:gdLst/>
              <a:ahLst/>
              <a:cxnLst/>
              <a:rect l="l" t="t" r="r" b="b"/>
              <a:pathLst>
                <a:path w="35412" h="36840" extrusionOk="0">
                  <a:moveTo>
                    <a:pt x="29362" y="0"/>
                  </a:moveTo>
                  <a:lnTo>
                    <a:pt x="0" y="36840"/>
                  </a:lnTo>
                  <a:lnTo>
                    <a:pt x="35411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2"/>
            <p:cNvSpPr/>
            <p:nvPr/>
          </p:nvSpPr>
          <p:spPr>
            <a:xfrm>
              <a:off x="6959942" y="1080653"/>
              <a:ext cx="162329" cy="291710"/>
            </a:xfrm>
            <a:custGeom>
              <a:avLst/>
              <a:gdLst/>
              <a:ahLst/>
              <a:cxnLst/>
              <a:rect l="l" t="t" r="r" b="b"/>
              <a:pathLst>
                <a:path w="22767" h="40913" extrusionOk="0">
                  <a:moveTo>
                    <a:pt x="20365" y="0"/>
                  </a:moveTo>
                  <a:lnTo>
                    <a:pt x="0" y="40913"/>
                  </a:lnTo>
                  <a:lnTo>
                    <a:pt x="22767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2"/>
            <p:cNvSpPr/>
            <p:nvPr/>
          </p:nvSpPr>
          <p:spPr>
            <a:xfrm>
              <a:off x="6905761" y="1080653"/>
              <a:ext cx="106201" cy="245764"/>
            </a:xfrm>
            <a:custGeom>
              <a:avLst/>
              <a:gdLst/>
              <a:ahLst/>
              <a:cxnLst/>
              <a:rect l="l" t="t" r="r" b="b"/>
              <a:pathLst>
                <a:path w="14895" h="34469" extrusionOk="0">
                  <a:moveTo>
                    <a:pt x="10335" y="0"/>
                  </a:moveTo>
                  <a:lnTo>
                    <a:pt x="0" y="34469"/>
                  </a:lnTo>
                  <a:lnTo>
                    <a:pt x="14894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22"/>
            <p:cNvSpPr/>
            <p:nvPr/>
          </p:nvSpPr>
          <p:spPr>
            <a:xfrm>
              <a:off x="6808237" y="1080653"/>
              <a:ext cx="53753" cy="370382"/>
            </a:xfrm>
            <a:custGeom>
              <a:avLst/>
              <a:gdLst/>
              <a:ahLst/>
              <a:cxnLst/>
              <a:rect l="l" t="t" r="r" b="b"/>
              <a:pathLst>
                <a:path w="7539" h="51947" extrusionOk="0">
                  <a:moveTo>
                    <a:pt x="4073" y="0"/>
                  </a:moveTo>
                  <a:lnTo>
                    <a:pt x="0" y="51946"/>
                  </a:lnTo>
                  <a:lnTo>
                    <a:pt x="7538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22"/>
            <p:cNvSpPr/>
            <p:nvPr/>
          </p:nvSpPr>
          <p:spPr>
            <a:xfrm>
              <a:off x="6778762" y="1080653"/>
              <a:ext cx="38367" cy="262669"/>
            </a:xfrm>
            <a:custGeom>
              <a:avLst/>
              <a:gdLst/>
              <a:ahLst/>
              <a:cxnLst/>
              <a:rect l="l" t="t" r="r" b="b"/>
              <a:pathLst>
                <a:path w="5381" h="36840" extrusionOk="0">
                  <a:moveTo>
                    <a:pt x="0" y="0"/>
                  </a:moveTo>
                  <a:lnTo>
                    <a:pt x="1581" y="36840"/>
                  </a:lnTo>
                  <a:lnTo>
                    <a:pt x="5380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22"/>
            <p:cNvSpPr/>
            <p:nvPr/>
          </p:nvSpPr>
          <p:spPr>
            <a:xfrm>
              <a:off x="6591728" y="1080653"/>
              <a:ext cx="61125" cy="217807"/>
            </a:xfrm>
            <a:custGeom>
              <a:avLst/>
              <a:gdLst/>
              <a:ahLst/>
              <a:cxnLst/>
              <a:rect l="l" t="t" r="r" b="b"/>
              <a:pathLst>
                <a:path w="8573" h="30548" extrusionOk="0">
                  <a:moveTo>
                    <a:pt x="1" y="0"/>
                  </a:moveTo>
                  <a:lnTo>
                    <a:pt x="8572" y="30548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22"/>
            <p:cNvSpPr/>
            <p:nvPr/>
          </p:nvSpPr>
          <p:spPr>
            <a:xfrm>
              <a:off x="6280083" y="1080653"/>
              <a:ext cx="257258" cy="335053"/>
            </a:xfrm>
            <a:custGeom>
              <a:avLst/>
              <a:gdLst/>
              <a:ahLst/>
              <a:cxnLst/>
              <a:rect l="l" t="t" r="r" b="b"/>
              <a:pathLst>
                <a:path w="36081" h="46992" extrusionOk="0">
                  <a:moveTo>
                    <a:pt x="1" y="0"/>
                  </a:moveTo>
                  <a:lnTo>
                    <a:pt x="36081" y="46992"/>
                  </a:lnTo>
                  <a:lnTo>
                    <a:pt x="5563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22"/>
            <p:cNvSpPr/>
            <p:nvPr/>
          </p:nvSpPr>
          <p:spPr>
            <a:xfrm>
              <a:off x="6207920" y="1080653"/>
              <a:ext cx="251618" cy="280872"/>
            </a:xfrm>
            <a:custGeom>
              <a:avLst/>
              <a:gdLst/>
              <a:ahLst/>
              <a:cxnLst/>
              <a:rect l="l" t="t" r="r" b="b"/>
              <a:pathLst>
                <a:path w="35290" h="39393" extrusionOk="0">
                  <a:moveTo>
                    <a:pt x="0" y="0"/>
                  </a:moveTo>
                  <a:lnTo>
                    <a:pt x="35289" y="39393"/>
                  </a:lnTo>
                  <a:lnTo>
                    <a:pt x="35289" y="39393"/>
                  </a:lnTo>
                  <a:lnTo>
                    <a:pt x="4225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22"/>
            <p:cNvSpPr/>
            <p:nvPr/>
          </p:nvSpPr>
          <p:spPr>
            <a:xfrm>
              <a:off x="6356153" y="1080653"/>
              <a:ext cx="125053" cy="210442"/>
            </a:xfrm>
            <a:custGeom>
              <a:avLst/>
              <a:gdLst/>
              <a:ahLst/>
              <a:cxnLst/>
              <a:rect l="l" t="t" r="r" b="b"/>
              <a:pathLst>
                <a:path w="17539" h="29515" extrusionOk="0">
                  <a:moveTo>
                    <a:pt x="1" y="0"/>
                  </a:moveTo>
                  <a:lnTo>
                    <a:pt x="17539" y="29514"/>
                  </a:lnTo>
                  <a:lnTo>
                    <a:pt x="2706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22"/>
            <p:cNvSpPr/>
            <p:nvPr/>
          </p:nvSpPr>
          <p:spPr>
            <a:xfrm>
              <a:off x="5983610" y="1080653"/>
              <a:ext cx="367566" cy="318797"/>
            </a:xfrm>
            <a:custGeom>
              <a:avLst/>
              <a:gdLst/>
              <a:ahLst/>
              <a:cxnLst/>
              <a:rect l="l" t="t" r="r" b="b"/>
              <a:pathLst>
                <a:path w="51552" h="44712" extrusionOk="0">
                  <a:moveTo>
                    <a:pt x="1" y="0"/>
                  </a:moveTo>
                  <a:lnTo>
                    <a:pt x="51552" y="44712"/>
                  </a:lnTo>
                  <a:lnTo>
                    <a:pt x="2919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22"/>
            <p:cNvSpPr/>
            <p:nvPr/>
          </p:nvSpPr>
          <p:spPr>
            <a:xfrm>
              <a:off x="6060764" y="1080653"/>
              <a:ext cx="379052" cy="347837"/>
            </a:xfrm>
            <a:custGeom>
              <a:avLst/>
              <a:gdLst/>
              <a:ahLst/>
              <a:cxnLst/>
              <a:rect l="l" t="t" r="r" b="b"/>
              <a:pathLst>
                <a:path w="53163" h="48785" extrusionOk="0">
                  <a:moveTo>
                    <a:pt x="0" y="0"/>
                  </a:moveTo>
                  <a:lnTo>
                    <a:pt x="53162" y="48785"/>
                  </a:lnTo>
                  <a:lnTo>
                    <a:pt x="4225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22"/>
            <p:cNvSpPr/>
            <p:nvPr/>
          </p:nvSpPr>
          <p:spPr>
            <a:xfrm>
              <a:off x="5754316" y="1080653"/>
              <a:ext cx="450573" cy="295175"/>
            </a:xfrm>
            <a:custGeom>
              <a:avLst/>
              <a:gdLst/>
              <a:ahLst/>
              <a:cxnLst/>
              <a:rect l="l" t="t" r="r" b="b"/>
              <a:pathLst>
                <a:path w="63194" h="41399" extrusionOk="0">
                  <a:moveTo>
                    <a:pt x="1" y="0"/>
                  </a:moveTo>
                  <a:lnTo>
                    <a:pt x="63194" y="41399"/>
                  </a:lnTo>
                  <a:lnTo>
                    <a:pt x="2220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22"/>
            <p:cNvSpPr/>
            <p:nvPr/>
          </p:nvSpPr>
          <p:spPr>
            <a:xfrm>
              <a:off x="6524114" y="1080653"/>
              <a:ext cx="121588" cy="280872"/>
            </a:xfrm>
            <a:custGeom>
              <a:avLst/>
              <a:gdLst/>
              <a:ahLst/>
              <a:cxnLst/>
              <a:rect l="l" t="t" r="r" b="b"/>
              <a:pathLst>
                <a:path w="17053" h="39393" extrusionOk="0">
                  <a:moveTo>
                    <a:pt x="0" y="0"/>
                  </a:moveTo>
                  <a:lnTo>
                    <a:pt x="17052" y="39393"/>
                  </a:lnTo>
                  <a:lnTo>
                    <a:pt x="4225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22"/>
            <p:cNvSpPr/>
            <p:nvPr/>
          </p:nvSpPr>
          <p:spPr>
            <a:xfrm>
              <a:off x="5754316" y="2118089"/>
              <a:ext cx="463357" cy="317071"/>
            </a:xfrm>
            <a:custGeom>
              <a:avLst/>
              <a:gdLst/>
              <a:ahLst/>
              <a:cxnLst/>
              <a:rect l="l" t="t" r="r" b="b"/>
              <a:pathLst>
                <a:path w="64987" h="44470" extrusionOk="0">
                  <a:moveTo>
                    <a:pt x="64987" y="1"/>
                  </a:moveTo>
                  <a:lnTo>
                    <a:pt x="1" y="41035"/>
                  </a:lnTo>
                  <a:lnTo>
                    <a:pt x="1" y="44470"/>
                  </a:lnTo>
                  <a:lnTo>
                    <a:pt x="4803" y="44470"/>
                  </a:lnTo>
                  <a:lnTo>
                    <a:pt x="41217" y="17782"/>
                  </a:lnTo>
                  <a:lnTo>
                    <a:pt x="1" y="44470"/>
                  </a:lnTo>
                  <a:lnTo>
                    <a:pt x="1" y="44470"/>
                  </a:lnTo>
                  <a:lnTo>
                    <a:pt x="64987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22"/>
            <p:cNvSpPr/>
            <p:nvPr/>
          </p:nvSpPr>
          <p:spPr>
            <a:xfrm>
              <a:off x="5961507" y="2213881"/>
              <a:ext cx="287375" cy="221280"/>
            </a:xfrm>
            <a:custGeom>
              <a:avLst/>
              <a:gdLst/>
              <a:ahLst/>
              <a:cxnLst/>
              <a:rect l="l" t="t" r="r" b="b"/>
              <a:pathLst>
                <a:path w="40305" h="31035" extrusionOk="0">
                  <a:moveTo>
                    <a:pt x="40305" y="1"/>
                  </a:moveTo>
                  <a:lnTo>
                    <a:pt x="0" y="31035"/>
                  </a:lnTo>
                  <a:lnTo>
                    <a:pt x="8572" y="31035"/>
                  </a:lnTo>
                  <a:lnTo>
                    <a:pt x="40305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2"/>
            <p:cNvSpPr/>
            <p:nvPr/>
          </p:nvSpPr>
          <p:spPr>
            <a:xfrm>
              <a:off x="6146153" y="2172270"/>
              <a:ext cx="252488" cy="262890"/>
            </a:xfrm>
            <a:custGeom>
              <a:avLst/>
              <a:gdLst/>
              <a:ahLst/>
              <a:cxnLst/>
              <a:rect l="l" t="t" r="r" b="b"/>
              <a:pathLst>
                <a:path w="35412" h="36871" extrusionOk="0">
                  <a:moveTo>
                    <a:pt x="35411" y="1"/>
                  </a:moveTo>
                  <a:lnTo>
                    <a:pt x="0" y="36871"/>
                  </a:lnTo>
                  <a:lnTo>
                    <a:pt x="6049" y="36871"/>
                  </a:lnTo>
                  <a:lnTo>
                    <a:pt x="35411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2"/>
            <p:cNvSpPr/>
            <p:nvPr/>
          </p:nvSpPr>
          <p:spPr>
            <a:xfrm>
              <a:off x="6418134" y="2177689"/>
              <a:ext cx="133509" cy="257471"/>
            </a:xfrm>
            <a:custGeom>
              <a:avLst/>
              <a:gdLst/>
              <a:ahLst/>
              <a:cxnLst/>
              <a:rect l="l" t="t" r="r" b="b"/>
              <a:pathLst>
                <a:path w="18725" h="36111" extrusionOk="0">
                  <a:moveTo>
                    <a:pt x="18725" y="1"/>
                  </a:moveTo>
                  <a:lnTo>
                    <a:pt x="1" y="36111"/>
                  </a:lnTo>
                  <a:lnTo>
                    <a:pt x="2402" y="36111"/>
                  </a:lnTo>
                  <a:lnTo>
                    <a:pt x="18725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22"/>
            <p:cNvSpPr/>
            <p:nvPr/>
          </p:nvSpPr>
          <p:spPr>
            <a:xfrm>
              <a:off x="6533868" y="2219300"/>
              <a:ext cx="77810" cy="215861"/>
            </a:xfrm>
            <a:custGeom>
              <a:avLst/>
              <a:gdLst/>
              <a:ahLst/>
              <a:cxnLst/>
              <a:rect l="l" t="t" r="r" b="b"/>
              <a:pathLst>
                <a:path w="10913" h="30275" extrusionOk="0">
                  <a:moveTo>
                    <a:pt x="10912" y="1"/>
                  </a:moveTo>
                  <a:lnTo>
                    <a:pt x="0" y="30275"/>
                  </a:lnTo>
                  <a:lnTo>
                    <a:pt x="4560" y="30275"/>
                  </a:lnTo>
                  <a:lnTo>
                    <a:pt x="10912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22"/>
            <p:cNvSpPr/>
            <p:nvPr/>
          </p:nvSpPr>
          <p:spPr>
            <a:xfrm>
              <a:off x="6667584" y="2106603"/>
              <a:ext cx="59386" cy="328558"/>
            </a:xfrm>
            <a:custGeom>
              <a:avLst/>
              <a:gdLst/>
              <a:ahLst/>
              <a:cxnLst/>
              <a:rect l="l" t="t" r="r" b="b"/>
              <a:pathLst>
                <a:path w="8329" h="46081" extrusionOk="0">
                  <a:moveTo>
                    <a:pt x="8329" y="1"/>
                  </a:moveTo>
                  <a:lnTo>
                    <a:pt x="0" y="46081"/>
                  </a:lnTo>
                  <a:lnTo>
                    <a:pt x="3465" y="46081"/>
                  </a:lnTo>
                  <a:lnTo>
                    <a:pt x="8329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2"/>
            <p:cNvSpPr/>
            <p:nvPr/>
          </p:nvSpPr>
          <p:spPr>
            <a:xfrm>
              <a:off x="6713964" y="2165340"/>
              <a:ext cx="47685" cy="269821"/>
            </a:xfrm>
            <a:custGeom>
              <a:avLst/>
              <a:gdLst/>
              <a:ahLst/>
              <a:cxnLst/>
              <a:rect l="l" t="t" r="r" b="b"/>
              <a:pathLst>
                <a:path w="6688" h="37843" extrusionOk="0">
                  <a:moveTo>
                    <a:pt x="4863" y="0"/>
                  </a:moveTo>
                  <a:lnTo>
                    <a:pt x="0" y="37843"/>
                  </a:lnTo>
                  <a:lnTo>
                    <a:pt x="6687" y="37843"/>
                  </a:lnTo>
                  <a:lnTo>
                    <a:pt x="4863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2"/>
            <p:cNvSpPr/>
            <p:nvPr/>
          </p:nvSpPr>
          <p:spPr>
            <a:xfrm>
              <a:off x="6878667" y="2190473"/>
              <a:ext cx="63072" cy="244687"/>
            </a:xfrm>
            <a:custGeom>
              <a:avLst/>
              <a:gdLst/>
              <a:ahLst/>
              <a:cxnLst/>
              <a:rect l="l" t="t" r="r" b="b"/>
              <a:pathLst>
                <a:path w="8846" h="34318" extrusionOk="0">
                  <a:moveTo>
                    <a:pt x="1" y="1"/>
                  </a:moveTo>
                  <a:lnTo>
                    <a:pt x="6566" y="34318"/>
                  </a:lnTo>
                  <a:lnTo>
                    <a:pt x="8846" y="343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22"/>
            <p:cNvSpPr/>
            <p:nvPr/>
          </p:nvSpPr>
          <p:spPr>
            <a:xfrm>
              <a:off x="7006751" y="2067816"/>
              <a:ext cx="296915" cy="367345"/>
            </a:xfrm>
            <a:custGeom>
              <a:avLst/>
              <a:gdLst/>
              <a:ahLst/>
              <a:cxnLst/>
              <a:rect l="l" t="t" r="r" b="b"/>
              <a:pathLst>
                <a:path w="41643" h="51521" extrusionOk="0">
                  <a:moveTo>
                    <a:pt x="1" y="0"/>
                  </a:moveTo>
                  <a:lnTo>
                    <a:pt x="36111" y="51521"/>
                  </a:lnTo>
                  <a:lnTo>
                    <a:pt x="41643" y="515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22"/>
            <p:cNvSpPr/>
            <p:nvPr/>
          </p:nvSpPr>
          <p:spPr>
            <a:xfrm>
              <a:off x="7122478" y="2152335"/>
              <a:ext cx="271560" cy="282826"/>
            </a:xfrm>
            <a:custGeom>
              <a:avLst/>
              <a:gdLst/>
              <a:ahLst/>
              <a:cxnLst/>
              <a:rect l="l" t="t" r="r" b="b"/>
              <a:pathLst>
                <a:path w="38087" h="39667" extrusionOk="0">
                  <a:moveTo>
                    <a:pt x="1" y="0"/>
                  </a:moveTo>
                  <a:lnTo>
                    <a:pt x="33862" y="39667"/>
                  </a:lnTo>
                  <a:lnTo>
                    <a:pt x="38087" y="396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22"/>
            <p:cNvSpPr/>
            <p:nvPr/>
          </p:nvSpPr>
          <p:spPr>
            <a:xfrm>
              <a:off x="7066350" y="2228405"/>
              <a:ext cx="144996" cy="206756"/>
            </a:xfrm>
            <a:custGeom>
              <a:avLst/>
              <a:gdLst/>
              <a:ahLst/>
              <a:cxnLst/>
              <a:rect l="l" t="t" r="r" b="b"/>
              <a:pathLst>
                <a:path w="20336" h="28998" extrusionOk="0">
                  <a:moveTo>
                    <a:pt x="0" y="0"/>
                  </a:moveTo>
                  <a:lnTo>
                    <a:pt x="17630" y="28998"/>
                  </a:lnTo>
                  <a:lnTo>
                    <a:pt x="20335" y="28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2"/>
            <p:cNvSpPr/>
            <p:nvPr/>
          </p:nvSpPr>
          <p:spPr>
            <a:xfrm>
              <a:off x="7177315" y="2100756"/>
              <a:ext cx="425426" cy="334404"/>
            </a:xfrm>
            <a:custGeom>
              <a:avLst/>
              <a:gdLst/>
              <a:ahLst/>
              <a:cxnLst/>
              <a:rect l="l" t="t" r="r" b="b"/>
              <a:pathLst>
                <a:path w="59667" h="46901" extrusionOk="0">
                  <a:moveTo>
                    <a:pt x="0" y="0"/>
                  </a:moveTo>
                  <a:lnTo>
                    <a:pt x="56749" y="46901"/>
                  </a:lnTo>
                  <a:lnTo>
                    <a:pt x="59667" y="46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2"/>
            <p:cNvSpPr/>
            <p:nvPr/>
          </p:nvSpPr>
          <p:spPr>
            <a:xfrm>
              <a:off x="7119882" y="2083416"/>
              <a:ext cx="405704" cy="351744"/>
            </a:xfrm>
            <a:custGeom>
              <a:avLst/>
              <a:gdLst/>
              <a:ahLst/>
              <a:cxnLst/>
              <a:rect l="l" t="t" r="r" b="b"/>
              <a:pathLst>
                <a:path w="56901" h="49333" extrusionOk="0">
                  <a:moveTo>
                    <a:pt x="0" y="0"/>
                  </a:moveTo>
                  <a:lnTo>
                    <a:pt x="52676" y="49333"/>
                  </a:lnTo>
                  <a:lnTo>
                    <a:pt x="56901" y="493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2"/>
            <p:cNvSpPr/>
            <p:nvPr/>
          </p:nvSpPr>
          <p:spPr>
            <a:xfrm>
              <a:off x="7317533" y="2125462"/>
              <a:ext cx="468769" cy="309699"/>
            </a:xfrm>
            <a:custGeom>
              <a:avLst/>
              <a:gdLst/>
              <a:ahLst/>
              <a:cxnLst/>
              <a:rect l="l" t="t" r="r" b="b"/>
              <a:pathLst>
                <a:path w="65746" h="43436" extrusionOk="0">
                  <a:moveTo>
                    <a:pt x="0" y="0"/>
                  </a:moveTo>
                  <a:lnTo>
                    <a:pt x="63527" y="43436"/>
                  </a:lnTo>
                  <a:lnTo>
                    <a:pt x="65685" y="43436"/>
                  </a:lnTo>
                  <a:lnTo>
                    <a:pt x="0" y="0"/>
                  </a:lnTo>
                  <a:close/>
                  <a:moveTo>
                    <a:pt x="25715" y="15958"/>
                  </a:moveTo>
                  <a:lnTo>
                    <a:pt x="65685" y="43436"/>
                  </a:lnTo>
                  <a:lnTo>
                    <a:pt x="65746" y="43436"/>
                  </a:lnTo>
                  <a:lnTo>
                    <a:pt x="65746" y="40244"/>
                  </a:lnTo>
                  <a:lnTo>
                    <a:pt x="25715" y="15958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22"/>
            <p:cNvSpPr/>
            <p:nvPr/>
          </p:nvSpPr>
          <p:spPr>
            <a:xfrm>
              <a:off x="6889505" y="2122859"/>
              <a:ext cx="126786" cy="312301"/>
            </a:xfrm>
            <a:custGeom>
              <a:avLst/>
              <a:gdLst/>
              <a:ahLst/>
              <a:cxnLst/>
              <a:rect l="l" t="t" r="r" b="b"/>
              <a:pathLst>
                <a:path w="17782" h="43801" extrusionOk="0">
                  <a:moveTo>
                    <a:pt x="1" y="0"/>
                  </a:moveTo>
                  <a:lnTo>
                    <a:pt x="13557" y="43801"/>
                  </a:lnTo>
                  <a:lnTo>
                    <a:pt x="17782" y="438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22"/>
            <p:cNvSpPr/>
            <p:nvPr/>
          </p:nvSpPr>
          <p:spPr>
            <a:xfrm>
              <a:off x="5754316" y="1080653"/>
              <a:ext cx="285214" cy="195918"/>
            </a:xfrm>
            <a:custGeom>
              <a:avLst/>
              <a:gdLst/>
              <a:ahLst/>
              <a:cxnLst/>
              <a:rect l="l" t="t" r="r" b="b"/>
              <a:pathLst>
                <a:path w="40002" h="27478" extrusionOk="0">
                  <a:moveTo>
                    <a:pt x="1" y="0"/>
                  </a:moveTo>
                  <a:lnTo>
                    <a:pt x="1" y="3222"/>
                  </a:lnTo>
                  <a:lnTo>
                    <a:pt x="40002" y="274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22"/>
            <p:cNvSpPr/>
            <p:nvPr/>
          </p:nvSpPr>
          <p:spPr>
            <a:xfrm>
              <a:off x="5754316" y="1218704"/>
              <a:ext cx="332030" cy="191583"/>
            </a:xfrm>
            <a:custGeom>
              <a:avLst/>
              <a:gdLst/>
              <a:ahLst/>
              <a:cxnLst/>
              <a:rect l="l" t="t" r="r" b="b"/>
              <a:pathLst>
                <a:path w="46568" h="26870" extrusionOk="0">
                  <a:moveTo>
                    <a:pt x="1" y="0"/>
                  </a:moveTo>
                  <a:lnTo>
                    <a:pt x="1" y="5745"/>
                  </a:lnTo>
                  <a:lnTo>
                    <a:pt x="46567" y="268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22"/>
            <p:cNvSpPr/>
            <p:nvPr/>
          </p:nvSpPr>
          <p:spPr>
            <a:xfrm>
              <a:off x="5754316" y="1342017"/>
              <a:ext cx="382090" cy="174678"/>
            </a:xfrm>
            <a:custGeom>
              <a:avLst/>
              <a:gdLst/>
              <a:ahLst/>
              <a:cxnLst/>
              <a:rect l="l" t="t" r="r" b="b"/>
              <a:pathLst>
                <a:path w="53589" h="24499" extrusionOk="0">
                  <a:moveTo>
                    <a:pt x="1" y="0"/>
                  </a:moveTo>
                  <a:lnTo>
                    <a:pt x="1" y="4043"/>
                  </a:lnTo>
                  <a:lnTo>
                    <a:pt x="53588" y="24499"/>
                  </a:lnTo>
                  <a:lnTo>
                    <a:pt x="53588" y="244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22"/>
            <p:cNvSpPr/>
            <p:nvPr/>
          </p:nvSpPr>
          <p:spPr>
            <a:xfrm>
              <a:off x="5754316" y="1523191"/>
              <a:ext cx="428898" cy="103820"/>
            </a:xfrm>
            <a:custGeom>
              <a:avLst/>
              <a:gdLst/>
              <a:ahLst/>
              <a:cxnLst/>
              <a:rect l="l" t="t" r="r" b="b"/>
              <a:pathLst>
                <a:path w="60154" h="14561" extrusionOk="0">
                  <a:moveTo>
                    <a:pt x="1" y="1"/>
                  </a:moveTo>
                  <a:lnTo>
                    <a:pt x="1" y="1612"/>
                  </a:lnTo>
                  <a:lnTo>
                    <a:pt x="60154" y="145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2"/>
            <p:cNvSpPr/>
            <p:nvPr/>
          </p:nvSpPr>
          <p:spPr>
            <a:xfrm>
              <a:off x="5754316" y="1600565"/>
              <a:ext cx="323788" cy="51586"/>
            </a:xfrm>
            <a:custGeom>
              <a:avLst/>
              <a:gdLst/>
              <a:ahLst/>
              <a:cxnLst/>
              <a:rect l="l" t="t" r="r" b="b"/>
              <a:pathLst>
                <a:path w="45412" h="7235" extrusionOk="0">
                  <a:moveTo>
                    <a:pt x="1" y="0"/>
                  </a:moveTo>
                  <a:lnTo>
                    <a:pt x="1" y="2979"/>
                  </a:lnTo>
                  <a:lnTo>
                    <a:pt x="45412" y="72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22"/>
            <p:cNvSpPr/>
            <p:nvPr/>
          </p:nvSpPr>
          <p:spPr>
            <a:xfrm>
              <a:off x="5754316" y="1689633"/>
              <a:ext cx="510173" cy="36848"/>
            </a:xfrm>
            <a:custGeom>
              <a:avLst/>
              <a:gdLst/>
              <a:ahLst/>
              <a:cxnLst/>
              <a:rect l="l" t="t" r="r" b="b"/>
              <a:pathLst>
                <a:path w="71553" h="5168" extrusionOk="0">
                  <a:moveTo>
                    <a:pt x="1" y="1"/>
                  </a:moveTo>
                  <a:lnTo>
                    <a:pt x="1" y="2311"/>
                  </a:lnTo>
                  <a:lnTo>
                    <a:pt x="71552" y="51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22"/>
            <p:cNvSpPr/>
            <p:nvPr/>
          </p:nvSpPr>
          <p:spPr>
            <a:xfrm>
              <a:off x="5754316" y="1720406"/>
              <a:ext cx="421968" cy="31864"/>
            </a:xfrm>
            <a:custGeom>
              <a:avLst/>
              <a:gdLst/>
              <a:ahLst/>
              <a:cxnLst/>
              <a:rect l="l" t="t" r="r" b="b"/>
              <a:pathLst>
                <a:path w="59182" h="4469" extrusionOk="0">
                  <a:moveTo>
                    <a:pt x="1" y="1"/>
                  </a:moveTo>
                  <a:lnTo>
                    <a:pt x="1" y="4469"/>
                  </a:lnTo>
                  <a:lnTo>
                    <a:pt x="59181" y="28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22"/>
            <p:cNvSpPr/>
            <p:nvPr/>
          </p:nvSpPr>
          <p:spPr>
            <a:xfrm>
              <a:off x="5754316" y="1823998"/>
              <a:ext cx="383822" cy="42053"/>
            </a:xfrm>
            <a:custGeom>
              <a:avLst/>
              <a:gdLst/>
              <a:ahLst/>
              <a:cxnLst/>
              <a:rect l="l" t="t" r="r" b="b"/>
              <a:pathLst>
                <a:path w="53832" h="5898" extrusionOk="0">
                  <a:moveTo>
                    <a:pt x="53832" y="1"/>
                  </a:moveTo>
                  <a:lnTo>
                    <a:pt x="1" y="3071"/>
                  </a:lnTo>
                  <a:lnTo>
                    <a:pt x="1" y="5898"/>
                  </a:lnTo>
                  <a:lnTo>
                    <a:pt x="53832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22"/>
            <p:cNvSpPr/>
            <p:nvPr/>
          </p:nvSpPr>
          <p:spPr>
            <a:xfrm>
              <a:off x="5754316" y="1916973"/>
              <a:ext cx="517538" cy="167969"/>
            </a:xfrm>
            <a:custGeom>
              <a:avLst/>
              <a:gdLst/>
              <a:ahLst/>
              <a:cxnLst/>
              <a:rect l="l" t="t" r="r" b="b"/>
              <a:pathLst>
                <a:path w="72586" h="23558" extrusionOk="0">
                  <a:moveTo>
                    <a:pt x="72586" y="1"/>
                  </a:moveTo>
                  <a:lnTo>
                    <a:pt x="1" y="19819"/>
                  </a:lnTo>
                  <a:lnTo>
                    <a:pt x="1" y="23557"/>
                  </a:lnTo>
                  <a:lnTo>
                    <a:pt x="72586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22"/>
            <p:cNvSpPr/>
            <p:nvPr/>
          </p:nvSpPr>
          <p:spPr>
            <a:xfrm>
              <a:off x="5754316" y="1971154"/>
              <a:ext cx="422830" cy="165145"/>
            </a:xfrm>
            <a:custGeom>
              <a:avLst/>
              <a:gdLst/>
              <a:ahLst/>
              <a:cxnLst/>
              <a:rect l="l" t="t" r="r" b="b"/>
              <a:pathLst>
                <a:path w="59303" h="23162" extrusionOk="0">
                  <a:moveTo>
                    <a:pt x="59303" y="1"/>
                  </a:moveTo>
                  <a:lnTo>
                    <a:pt x="1" y="18998"/>
                  </a:lnTo>
                  <a:lnTo>
                    <a:pt x="1" y="23162"/>
                  </a:lnTo>
                  <a:lnTo>
                    <a:pt x="59303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22"/>
            <p:cNvSpPr/>
            <p:nvPr/>
          </p:nvSpPr>
          <p:spPr>
            <a:xfrm>
              <a:off x="5754316" y="1944716"/>
              <a:ext cx="318804" cy="89296"/>
            </a:xfrm>
            <a:custGeom>
              <a:avLst/>
              <a:gdLst/>
              <a:ahLst/>
              <a:cxnLst/>
              <a:rect l="l" t="t" r="r" b="b"/>
              <a:pathLst>
                <a:path w="44713" h="12524" extrusionOk="0">
                  <a:moveTo>
                    <a:pt x="44713" y="0"/>
                  </a:moveTo>
                  <a:lnTo>
                    <a:pt x="1" y="10730"/>
                  </a:lnTo>
                  <a:lnTo>
                    <a:pt x="1" y="12523"/>
                  </a:lnTo>
                  <a:lnTo>
                    <a:pt x="44713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22"/>
            <p:cNvSpPr/>
            <p:nvPr/>
          </p:nvSpPr>
          <p:spPr>
            <a:xfrm>
              <a:off x="5754316" y="2019481"/>
              <a:ext cx="506701" cy="262890"/>
            </a:xfrm>
            <a:custGeom>
              <a:avLst/>
              <a:gdLst/>
              <a:ahLst/>
              <a:cxnLst/>
              <a:rect l="l" t="t" r="r" b="b"/>
              <a:pathLst>
                <a:path w="71066" h="36871" extrusionOk="0">
                  <a:moveTo>
                    <a:pt x="71066" y="1"/>
                  </a:moveTo>
                  <a:lnTo>
                    <a:pt x="1" y="34925"/>
                  </a:lnTo>
                  <a:lnTo>
                    <a:pt x="1" y="36871"/>
                  </a:lnTo>
                  <a:lnTo>
                    <a:pt x="71066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22"/>
            <p:cNvSpPr/>
            <p:nvPr/>
          </p:nvSpPr>
          <p:spPr>
            <a:xfrm>
              <a:off x="5754316" y="1981122"/>
              <a:ext cx="532711" cy="249671"/>
            </a:xfrm>
            <a:custGeom>
              <a:avLst/>
              <a:gdLst/>
              <a:ahLst/>
              <a:cxnLst/>
              <a:rect l="l" t="t" r="r" b="b"/>
              <a:pathLst>
                <a:path w="74714" h="35017" extrusionOk="0">
                  <a:moveTo>
                    <a:pt x="74713" y="1"/>
                  </a:moveTo>
                  <a:lnTo>
                    <a:pt x="1" y="32220"/>
                  </a:lnTo>
                  <a:lnTo>
                    <a:pt x="1" y="35016"/>
                  </a:lnTo>
                  <a:lnTo>
                    <a:pt x="74713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22"/>
            <p:cNvSpPr/>
            <p:nvPr/>
          </p:nvSpPr>
          <p:spPr>
            <a:xfrm>
              <a:off x="5754316" y="1856511"/>
              <a:ext cx="477660" cy="83656"/>
            </a:xfrm>
            <a:custGeom>
              <a:avLst/>
              <a:gdLst/>
              <a:ahLst/>
              <a:cxnLst/>
              <a:rect l="l" t="t" r="r" b="b"/>
              <a:pathLst>
                <a:path w="66993" h="11733" extrusionOk="0">
                  <a:moveTo>
                    <a:pt x="66993" y="0"/>
                  </a:moveTo>
                  <a:lnTo>
                    <a:pt x="1" y="8876"/>
                  </a:lnTo>
                  <a:lnTo>
                    <a:pt x="1" y="11733"/>
                  </a:lnTo>
                  <a:lnTo>
                    <a:pt x="66993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">
    <p:spTree>
      <p:nvGrpSpPr>
        <p:cNvPr id="1" name="Shape 2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1" name="Google Shape;2921;p23"/>
          <p:cNvGrpSpPr/>
          <p:nvPr/>
        </p:nvGrpSpPr>
        <p:grpSpPr>
          <a:xfrm>
            <a:off x="-1640488" y="-1569220"/>
            <a:ext cx="12424983" cy="8281934"/>
            <a:chOff x="10815050" y="1438023"/>
            <a:chExt cx="1319407" cy="879457"/>
          </a:xfrm>
        </p:grpSpPr>
        <p:sp>
          <p:nvSpPr>
            <p:cNvPr id="2922" name="Google Shape;2922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3"/>
            <p:cNvSpPr/>
            <p:nvPr/>
          </p:nvSpPr>
          <p:spPr>
            <a:xfrm>
              <a:off x="11474754" y="1444525"/>
              <a:ext cx="170778" cy="433226"/>
            </a:xfrm>
            <a:custGeom>
              <a:avLst/>
              <a:gdLst/>
              <a:ahLst/>
              <a:cxnLst/>
              <a:rect l="l" t="t" r="r" b="b"/>
              <a:pathLst>
                <a:path w="23952" h="60761" extrusionOk="0">
                  <a:moveTo>
                    <a:pt x="16080" y="0"/>
                  </a:moveTo>
                  <a:lnTo>
                    <a:pt x="0" y="60761"/>
                  </a:lnTo>
                  <a:lnTo>
                    <a:pt x="23952" y="1185"/>
                  </a:lnTo>
                  <a:cubicBezTo>
                    <a:pt x="21338" y="730"/>
                    <a:pt x="18724" y="334"/>
                    <a:pt x="16080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23"/>
            <p:cNvSpPr/>
            <p:nvPr/>
          </p:nvSpPr>
          <p:spPr>
            <a:xfrm>
              <a:off x="11249146" y="1452974"/>
              <a:ext cx="225615" cy="424777"/>
            </a:xfrm>
            <a:custGeom>
              <a:avLst/>
              <a:gdLst/>
              <a:ahLst/>
              <a:cxnLst/>
              <a:rect l="l" t="t" r="r" b="b"/>
              <a:pathLst>
                <a:path w="31643" h="59576" extrusionOk="0">
                  <a:moveTo>
                    <a:pt x="7721" y="0"/>
                  </a:moveTo>
                  <a:cubicBezTo>
                    <a:pt x="5076" y="456"/>
                    <a:pt x="2554" y="973"/>
                    <a:pt x="0" y="1581"/>
                  </a:cubicBezTo>
                  <a:lnTo>
                    <a:pt x="31642" y="59576"/>
                  </a:lnTo>
                  <a:lnTo>
                    <a:pt x="7721" y="0"/>
                  </a:lnTo>
                  <a:close/>
                  <a:moveTo>
                    <a:pt x="31642" y="59576"/>
                  </a:moveTo>
                  <a:lnTo>
                    <a:pt x="31642" y="59576"/>
                  </a:lnTo>
                  <a:lnTo>
                    <a:pt x="31642" y="59576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3"/>
            <p:cNvSpPr/>
            <p:nvPr/>
          </p:nvSpPr>
          <p:spPr>
            <a:xfrm>
              <a:off x="11145119" y="1479198"/>
              <a:ext cx="329641" cy="398553"/>
            </a:xfrm>
            <a:custGeom>
              <a:avLst/>
              <a:gdLst/>
              <a:ahLst/>
              <a:cxnLst/>
              <a:rect l="l" t="t" r="r" b="b"/>
              <a:pathLst>
                <a:path w="46233" h="55898" extrusionOk="0">
                  <a:moveTo>
                    <a:pt x="7143" y="0"/>
                  </a:moveTo>
                  <a:cubicBezTo>
                    <a:pt x="4712" y="760"/>
                    <a:pt x="2310" y="1611"/>
                    <a:pt x="0" y="2462"/>
                  </a:cubicBezTo>
                  <a:lnTo>
                    <a:pt x="46232" y="55898"/>
                  </a:lnTo>
                  <a:lnTo>
                    <a:pt x="7143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3"/>
            <p:cNvSpPr/>
            <p:nvPr/>
          </p:nvSpPr>
          <p:spPr>
            <a:xfrm>
              <a:off x="11474754" y="1438023"/>
              <a:ext cx="57439" cy="439728"/>
            </a:xfrm>
            <a:custGeom>
              <a:avLst/>
              <a:gdLst/>
              <a:ahLst/>
              <a:cxnLst/>
              <a:rect l="l" t="t" r="r" b="b"/>
              <a:pathLst>
                <a:path w="8056" h="61673" extrusionOk="0">
                  <a:moveTo>
                    <a:pt x="0" y="0"/>
                  </a:moveTo>
                  <a:lnTo>
                    <a:pt x="0" y="61673"/>
                  </a:lnTo>
                  <a:lnTo>
                    <a:pt x="8055" y="243"/>
                  </a:lnTo>
                  <a:cubicBezTo>
                    <a:pt x="5380" y="91"/>
                    <a:pt x="2705" y="0"/>
                    <a:pt x="0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3"/>
            <p:cNvSpPr/>
            <p:nvPr/>
          </p:nvSpPr>
          <p:spPr>
            <a:xfrm>
              <a:off x="11360103" y="1439755"/>
              <a:ext cx="114658" cy="437996"/>
            </a:xfrm>
            <a:custGeom>
              <a:avLst/>
              <a:gdLst/>
              <a:ahLst/>
              <a:cxnLst/>
              <a:rect l="l" t="t" r="r" b="b"/>
              <a:pathLst>
                <a:path w="16081" h="61430" extrusionOk="0">
                  <a:moveTo>
                    <a:pt x="8025" y="0"/>
                  </a:moveTo>
                  <a:cubicBezTo>
                    <a:pt x="5320" y="152"/>
                    <a:pt x="2676" y="365"/>
                    <a:pt x="1" y="669"/>
                  </a:cubicBezTo>
                  <a:lnTo>
                    <a:pt x="16080" y="61430"/>
                  </a:lnTo>
                  <a:lnTo>
                    <a:pt x="8025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3"/>
            <p:cNvSpPr/>
            <p:nvPr/>
          </p:nvSpPr>
          <p:spPr>
            <a:xfrm>
              <a:off x="10903477" y="1625485"/>
              <a:ext cx="571284" cy="252267"/>
            </a:xfrm>
            <a:custGeom>
              <a:avLst/>
              <a:gdLst/>
              <a:ahLst/>
              <a:cxnLst/>
              <a:rect l="l" t="t" r="r" b="b"/>
              <a:pathLst>
                <a:path w="80124" h="35381" extrusionOk="0">
                  <a:moveTo>
                    <a:pt x="4316" y="0"/>
                  </a:moveTo>
                  <a:cubicBezTo>
                    <a:pt x="2766" y="1490"/>
                    <a:pt x="1338" y="2979"/>
                    <a:pt x="0" y="4529"/>
                  </a:cubicBezTo>
                  <a:lnTo>
                    <a:pt x="80123" y="35381"/>
                  </a:lnTo>
                  <a:lnTo>
                    <a:pt x="4316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3"/>
            <p:cNvSpPr/>
            <p:nvPr/>
          </p:nvSpPr>
          <p:spPr>
            <a:xfrm>
              <a:off x="10854715" y="1691801"/>
              <a:ext cx="620046" cy="185950"/>
            </a:xfrm>
            <a:custGeom>
              <a:avLst/>
              <a:gdLst/>
              <a:ahLst/>
              <a:cxnLst/>
              <a:rect l="l" t="t" r="r" b="b"/>
              <a:pathLst>
                <a:path w="86963" h="26080" extrusionOk="0">
                  <a:moveTo>
                    <a:pt x="3100" y="0"/>
                  </a:moveTo>
                  <a:cubicBezTo>
                    <a:pt x="1976" y="1642"/>
                    <a:pt x="942" y="3283"/>
                    <a:pt x="0" y="4985"/>
                  </a:cubicBezTo>
                  <a:lnTo>
                    <a:pt x="86962" y="26080"/>
                  </a:lnTo>
                  <a:lnTo>
                    <a:pt x="3100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3"/>
            <p:cNvSpPr/>
            <p:nvPr/>
          </p:nvSpPr>
          <p:spPr>
            <a:xfrm>
              <a:off x="10825239" y="1763971"/>
              <a:ext cx="649522" cy="113781"/>
            </a:xfrm>
            <a:custGeom>
              <a:avLst/>
              <a:gdLst/>
              <a:ahLst/>
              <a:cxnLst/>
              <a:rect l="l" t="t" r="r" b="b"/>
              <a:pathLst>
                <a:path w="91097" h="15958" extrusionOk="0">
                  <a:moveTo>
                    <a:pt x="1733" y="0"/>
                  </a:moveTo>
                  <a:cubicBezTo>
                    <a:pt x="1064" y="1702"/>
                    <a:pt x="456" y="3465"/>
                    <a:pt x="0" y="5228"/>
                  </a:cubicBezTo>
                  <a:lnTo>
                    <a:pt x="91096" y="15958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23"/>
            <p:cNvSpPr/>
            <p:nvPr/>
          </p:nvSpPr>
          <p:spPr>
            <a:xfrm>
              <a:off x="11050847" y="1517337"/>
              <a:ext cx="423914" cy="360414"/>
            </a:xfrm>
            <a:custGeom>
              <a:avLst/>
              <a:gdLst/>
              <a:ahLst/>
              <a:cxnLst/>
              <a:rect l="l" t="t" r="r" b="b"/>
              <a:pathLst>
                <a:path w="59455" h="50549" extrusionOk="0">
                  <a:moveTo>
                    <a:pt x="6383" y="1"/>
                  </a:moveTo>
                  <a:cubicBezTo>
                    <a:pt x="4164" y="1034"/>
                    <a:pt x="2037" y="2129"/>
                    <a:pt x="0" y="3284"/>
                  </a:cubicBezTo>
                  <a:lnTo>
                    <a:pt x="59454" y="50549"/>
                  </a:lnTo>
                  <a:lnTo>
                    <a:pt x="6383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23"/>
            <p:cNvSpPr/>
            <p:nvPr/>
          </p:nvSpPr>
          <p:spPr>
            <a:xfrm>
              <a:off x="10969572" y="1566755"/>
              <a:ext cx="505189" cy="310996"/>
            </a:xfrm>
            <a:custGeom>
              <a:avLst/>
              <a:gdLst/>
              <a:ahLst/>
              <a:cxnLst/>
              <a:rect l="l" t="t" r="r" b="b"/>
              <a:pathLst>
                <a:path w="70854" h="43618" extrusionOk="0">
                  <a:moveTo>
                    <a:pt x="5442" y="0"/>
                  </a:moveTo>
                  <a:cubicBezTo>
                    <a:pt x="3527" y="1246"/>
                    <a:pt x="1703" y="2584"/>
                    <a:pt x="1" y="3952"/>
                  </a:cubicBezTo>
                  <a:lnTo>
                    <a:pt x="70853" y="43618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23"/>
            <p:cNvSpPr/>
            <p:nvPr/>
          </p:nvSpPr>
          <p:spPr>
            <a:xfrm>
              <a:off x="11474754" y="1801674"/>
              <a:ext cx="657322" cy="76077"/>
            </a:xfrm>
            <a:custGeom>
              <a:avLst/>
              <a:gdLst/>
              <a:ahLst/>
              <a:cxnLst/>
              <a:rect l="l" t="t" r="r" b="b"/>
              <a:pathLst>
                <a:path w="92191" h="10670" extrusionOk="0">
                  <a:moveTo>
                    <a:pt x="91157" y="1"/>
                  </a:moveTo>
                  <a:lnTo>
                    <a:pt x="0" y="10670"/>
                  </a:lnTo>
                  <a:lnTo>
                    <a:pt x="92190" y="5320"/>
                  </a:lnTo>
                  <a:cubicBezTo>
                    <a:pt x="91947" y="3527"/>
                    <a:pt x="91613" y="1734"/>
                    <a:pt x="91157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3"/>
            <p:cNvSpPr/>
            <p:nvPr/>
          </p:nvSpPr>
          <p:spPr>
            <a:xfrm>
              <a:off x="11474754" y="1727344"/>
              <a:ext cx="637165" cy="150407"/>
            </a:xfrm>
            <a:custGeom>
              <a:avLst/>
              <a:gdLst/>
              <a:ahLst/>
              <a:cxnLst/>
              <a:rect l="l" t="t" r="r" b="b"/>
              <a:pathLst>
                <a:path w="89364" h="21095" extrusionOk="0">
                  <a:moveTo>
                    <a:pt x="86932" y="0"/>
                  </a:moveTo>
                  <a:lnTo>
                    <a:pt x="0" y="21095"/>
                  </a:lnTo>
                  <a:lnTo>
                    <a:pt x="0" y="21095"/>
                  </a:lnTo>
                  <a:lnTo>
                    <a:pt x="89364" y="5137"/>
                  </a:lnTo>
                  <a:cubicBezTo>
                    <a:pt x="88665" y="3374"/>
                    <a:pt x="87844" y="1672"/>
                    <a:pt x="86932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3"/>
            <p:cNvSpPr/>
            <p:nvPr/>
          </p:nvSpPr>
          <p:spPr>
            <a:xfrm>
              <a:off x="11474754" y="1877744"/>
              <a:ext cx="659703" cy="38153"/>
            </a:xfrm>
            <a:custGeom>
              <a:avLst/>
              <a:gdLst/>
              <a:ahLst/>
              <a:cxnLst/>
              <a:rect l="l" t="t" r="r" b="b"/>
              <a:pathLst>
                <a:path w="92525" h="5351" extrusionOk="0">
                  <a:moveTo>
                    <a:pt x="0" y="1"/>
                  </a:moveTo>
                  <a:lnTo>
                    <a:pt x="92190" y="5350"/>
                  </a:lnTo>
                  <a:cubicBezTo>
                    <a:pt x="92403" y="3557"/>
                    <a:pt x="92525" y="1764"/>
                    <a:pt x="92525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3"/>
            <p:cNvSpPr/>
            <p:nvPr/>
          </p:nvSpPr>
          <p:spPr>
            <a:xfrm>
              <a:off x="11474754" y="1540745"/>
              <a:ext cx="466609" cy="337007"/>
            </a:xfrm>
            <a:custGeom>
              <a:avLst/>
              <a:gdLst/>
              <a:ahLst/>
              <a:cxnLst/>
              <a:rect l="l" t="t" r="r" b="b"/>
              <a:pathLst>
                <a:path w="65443" h="47266" extrusionOk="0">
                  <a:moveTo>
                    <a:pt x="59454" y="1"/>
                  </a:moveTo>
                  <a:lnTo>
                    <a:pt x="0" y="47266"/>
                  </a:lnTo>
                  <a:lnTo>
                    <a:pt x="65442" y="3648"/>
                  </a:lnTo>
                  <a:cubicBezTo>
                    <a:pt x="63527" y="2402"/>
                    <a:pt x="61552" y="1186"/>
                    <a:pt x="59454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23"/>
            <p:cNvSpPr/>
            <p:nvPr/>
          </p:nvSpPr>
          <p:spPr>
            <a:xfrm>
              <a:off x="11474754" y="1657776"/>
              <a:ext cx="597936" cy="219975"/>
            </a:xfrm>
            <a:custGeom>
              <a:avLst/>
              <a:gdLst/>
              <a:ahLst/>
              <a:cxnLst/>
              <a:rect l="l" t="t" r="r" b="b"/>
              <a:pathLst>
                <a:path w="83862" h="30852" extrusionOk="0">
                  <a:moveTo>
                    <a:pt x="80123" y="0"/>
                  </a:moveTo>
                  <a:lnTo>
                    <a:pt x="0" y="30852"/>
                  </a:lnTo>
                  <a:lnTo>
                    <a:pt x="83862" y="4772"/>
                  </a:lnTo>
                  <a:cubicBezTo>
                    <a:pt x="82707" y="3161"/>
                    <a:pt x="81461" y="1550"/>
                    <a:pt x="80123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23"/>
            <p:cNvSpPr/>
            <p:nvPr/>
          </p:nvSpPr>
          <p:spPr>
            <a:xfrm>
              <a:off x="11474754" y="1496752"/>
              <a:ext cx="378403" cy="380999"/>
            </a:xfrm>
            <a:custGeom>
              <a:avLst/>
              <a:gdLst/>
              <a:ahLst/>
              <a:cxnLst/>
              <a:rect l="l" t="t" r="r" b="b"/>
              <a:pathLst>
                <a:path w="53072" h="53436" extrusionOk="0">
                  <a:moveTo>
                    <a:pt x="46263" y="0"/>
                  </a:moveTo>
                  <a:lnTo>
                    <a:pt x="0" y="53436"/>
                  </a:lnTo>
                  <a:lnTo>
                    <a:pt x="53071" y="2888"/>
                  </a:lnTo>
                  <a:cubicBezTo>
                    <a:pt x="50883" y="1885"/>
                    <a:pt x="48603" y="882"/>
                    <a:pt x="46263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23"/>
            <p:cNvSpPr/>
            <p:nvPr/>
          </p:nvSpPr>
          <p:spPr>
            <a:xfrm>
              <a:off x="11474754" y="1464675"/>
              <a:ext cx="278712" cy="413077"/>
            </a:xfrm>
            <a:custGeom>
              <a:avLst/>
              <a:gdLst/>
              <a:ahLst/>
              <a:cxnLst/>
              <a:rect l="l" t="t" r="r" b="b"/>
              <a:pathLst>
                <a:path w="39090" h="57935" extrusionOk="0">
                  <a:moveTo>
                    <a:pt x="31642" y="1"/>
                  </a:moveTo>
                  <a:lnTo>
                    <a:pt x="0" y="57935"/>
                  </a:lnTo>
                  <a:lnTo>
                    <a:pt x="39089" y="2037"/>
                  </a:lnTo>
                  <a:cubicBezTo>
                    <a:pt x="36657" y="1277"/>
                    <a:pt x="34195" y="609"/>
                    <a:pt x="31642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3"/>
            <p:cNvSpPr/>
            <p:nvPr/>
          </p:nvSpPr>
          <p:spPr>
            <a:xfrm>
              <a:off x="11474754" y="1595139"/>
              <a:ext cx="540511" cy="282612"/>
            </a:xfrm>
            <a:custGeom>
              <a:avLst/>
              <a:gdLst/>
              <a:ahLst/>
              <a:cxnLst/>
              <a:rect l="l" t="t" r="r" b="b"/>
              <a:pathLst>
                <a:path w="75808" h="39637" extrusionOk="0">
                  <a:moveTo>
                    <a:pt x="70913" y="1"/>
                  </a:moveTo>
                  <a:lnTo>
                    <a:pt x="0" y="39637"/>
                  </a:lnTo>
                  <a:lnTo>
                    <a:pt x="75807" y="4256"/>
                  </a:lnTo>
                  <a:cubicBezTo>
                    <a:pt x="74257" y="2767"/>
                    <a:pt x="72616" y="1369"/>
                    <a:pt x="70913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3"/>
            <p:cNvSpPr/>
            <p:nvPr/>
          </p:nvSpPr>
          <p:spPr>
            <a:xfrm>
              <a:off x="11474533" y="1877744"/>
              <a:ext cx="620046" cy="185737"/>
            </a:xfrm>
            <a:custGeom>
              <a:avLst/>
              <a:gdLst/>
              <a:ahLst/>
              <a:cxnLst/>
              <a:rect l="l" t="t" r="r" b="b"/>
              <a:pathLst>
                <a:path w="86963" h="26050" extrusionOk="0">
                  <a:moveTo>
                    <a:pt x="1" y="1"/>
                  </a:moveTo>
                  <a:lnTo>
                    <a:pt x="83893" y="26050"/>
                  </a:lnTo>
                  <a:cubicBezTo>
                    <a:pt x="85018" y="24439"/>
                    <a:pt x="86051" y="22798"/>
                    <a:pt x="86963" y="2109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3"/>
            <p:cNvSpPr/>
            <p:nvPr/>
          </p:nvSpPr>
          <p:spPr>
            <a:xfrm>
              <a:off x="11474754" y="1877744"/>
              <a:ext cx="329641" cy="398560"/>
            </a:xfrm>
            <a:custGeom>
              <a:avLst/>
              <a:gdLst/>
              <a:ahLst/>
              <a:cxnLst/>
              <a:rect l="l" t="t" r="r" b="b"/>
              <a:pathLst>
                <a:path w="46233" h="55899" extrusionOk="0">
                  <a:moveTo>
                    <a:pt x="0" y="1"/>
                  </a:moveTo>
                  <a:lnTo>
                    <a:pt x="39089" y="55898"/>
                  </a:lnTo>
                  <a:cubicBezTo>
                    <a:pt x="41521" y="55138"/>
                    <a:pt x="43922" y="54287"/>
                    <a:pt x="46232" y="5340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3"/>
            <p:cNvSpPr/>
            <p:nvPr/>
          </p:nvSpPr>
          <p:spPr>
            <a:xfrm>
              <a:off x="11474754" y="1877744"/>
              <a:ext cx="423914" cy="360200"/>
            </a:xfrm>
            <a:custGeom>
              <a:avLst/>
              <a:gdLst/>
              <a:ahLst/>
              <a:cxnLst/>
              <a:rect l="l" t="t" r="r" b="b"/>
              <a:pathLst>
                <a:path w="59455" h="50519" extrusionOk="0">
                  <a:moveTo>
                    <a:pt x="0" y="1"/>
                  </a:moveTo>
                  <a:lnTo>
                    <a:pt x="53071" y="50518"/>
                  </a:lnTo>
                  <a:cubicBezTo>
                    <a:pt x="55290" y="49515"/>
                    <a:pt x="57418" y="48391"/>
                    <a:pt x="59454" y="4726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3"/>
            <p:cNvSpPr/>
            <p:nvPr/>
          </p:nvSpPr>
          <p:spPr>
            <a:xfrm>
              <a:off x="11474754" y="1877744"/>
              <a:ext cx="114650" cy="438003"/>
            </a:xfrm>
            <a:custGeom>
              <a:avLst/>
              <a:gdLst/>
              <a:ahLst/>
              <a:cxnLst/>
              <a:rect l="l" t="t" r="r" b="b"/>
              <a:pathLst>
                <a:path w="16080" h="61431" extrusionOk="0">
                  <a:moveTo>
                    <a:pt x="0" y="1"/>
                  </a:moveTo>
                  <a:lnTo>
                    <a:pt x="8055" y="61430"/>
                  </a:lnTo>
                  <a:cubicBezTo>
                    <a:pt x="10760" y="61278"/>
                    <a:pt x="13405" y="61066"/>
                    <a:pt x="16080" y="6076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3"/>
            <p:cNvSpPr/>
            <p:nvPr/>
          </p:nvSpPr>
          <p:spPr>
            <a:xfrm>
              <a:off x="11474754" y="1877744"/>
              <a:ext cx="225615" cy="424784"/>
            </a:xfrm>
            <a:custGeom>
              <a:avLst/>
              <a:gdLst/>
              <a:ahLst/>
              <a:cxnLst/>
              <a:rect l="l" t="t" r="r" b="b"/>
              <a:pathLst>
                <a:path w="31643" h="59577" extrusionOk="0">
                  <a:moveTo>
                    <a:pt x="0" y="1"/>
                  </a:moveTo>
                  <a:lnTo>
                    <a:pt x="23952" y="59576"/>
                  </a:lnTo>
                  <a:cubicBezTo>
                    <a:pt x="26566" y="59120"/>
                    <a:pt x="29119" y="58573"/>
                    <a:pt x="31642" y="5796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3"/>
            <p:cNvSpPr/>
            <p:nvPr/>
          </p:nvSpPr>
          <p:spPr>
            <a:xfrm>
              <a:off x="11474754" y="1877744"/>
              <a:ext cx="649736" cy="113788"/>
            </a:xfrm>
            <a:custGeom>
              <a:avLst/>
              <a:gdLst/>
              <a:ahLst/>
              <a:cxnLst/>
              <a:rect l="l" t="t" r="r" b="b"/>
              <a:pathLst>
                <a:path w="91127" h="15959" extrusionOk="0">
                  <a:moveTo>
                    <a:pt x="0" y="1"/>
                  </a:moveTo>
                  <a:lnTo>
                    <a:pt x="89364" y="15959"/>
                  </a:lnTo>
                  <a:cubicBezTo>
                    <a:pt x="90063" y="14256"/>
                    <a:pt x="90671" y="12493"/>
                    <a:pt x="91127" y="1070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3"/>
            <p:cNvSpPr/>
            <p:nvPr/>
          </p:nvSpPr>
          <p:spPr>
            <a:xfrm>
              <a:off x="11474754" y="1877744"/>
              <a:ext cx="571284" cy="252274"/>
            </a:xfrm>
            <a:custGeom>
              <a:avLst/>
              <a:gdLst/>
              <a:ahLst/>
              <a:cxnLst/>
              <a:rect l="l" t="t" r="r" b="b"/>
              <a:pathLst>
                <a:path w="80124" h="35382" extrusionOk="0">
                  <a:moveTo>
                    <a:pt x="0" y="1"/>
                  </a:moveTo>
                  <a:lnTo>
                    <a:pt x="75807" y="35381"/>
                  </a:lnTo>
                  <a:cubicBezTo>
                    <a:pt x="77357" y="33892"/>
                    <a:pt x="78816" y="32403"/>
                    <a:pt x="80123" y="3085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3"/>
            <p:cNvSpPr/>
            <p:nvPr/>
          </p:nvSpPr>
          <p:spPr>
            <a:xfrm>
              <a:off x="11474754" y="1877744"/>
              <a:ext cx="505182" cy="311003"/>
            </a:xfrm>
            <a:custGeom>
              <a:avLst/>
              <a:gdLst/>
              <a:ahLst/>
              <a:cxnLst/>
              <a:rect l="l" t="t" r="r" b="b"/>
              <a:pathLst>
                <a:path w="70853" h="43619" extrusionOk="0">
                  <a:moveTo>
                    <a:pt x="0" y="1"/>
                  </a:moveTo>
                  <a:lnTo>
                    <a:pt x="65442" y="43618"/>
                  </a:lnTo>
                  <a:cubicBezTo>
                    <a:pt x="67327" y="42372"/>
                    <a:pt x="69150" y="41035"/>
                    <a:pt x="70853" y="3966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3"/>
            <p:cNvSpPr/>
            <p:nvPr/>
          </p:nvSpPr>
          <p:spPr>
            <a:xfrm>
              <a:off x="11417321" y="1877744"/>
              <a:ext cx="57439" cy="439736"/>
            </a:xfrm>
            <a:custGeom>
              <a:avLst/>
              <a:gdLst/>
              <a:ahLst/>
              <a:cxnLst/>
              <a:rect l="l" t="t" r="r" b="b"/>
              <a:pathLst>
                <a:path w="8056" h="61674" extrusionOk="0">
                  <a:moveTo>
                    <a:pt x="8055" y="1"/>
                  </a:moveTo>
                  <a:lnTo>
                    <a:pt x="0" y="61430"/>
                  </a:lnTo>
                  <a:cubicBezTo>
                    <a:pt x="2675" y="61582"/>
                    <a:pt x="5350" y="61673"/>
                    <a:pt x="8055" y="61673"/>
                  </a:cubicBezTo>
                  <a:lnTo>
                    <a:pt x="8055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3"/>
            <p:cNvSpPr/>
            <p:nvPr/>
          </p:nvSpPr>
          <p:spPr>
            <a:xfrm>
              <a:off x="10876818" y="1877744"/>
              <a:ext cx="597943" cy="219982"/>
            </a:xfrm>
            <a:custGeom>
              <a:avLst/>
              <a:gdLst/>
              <a:ahLst/>
              <a:cxnLst/>
              <a:rect l="l" t="t" r="r" b="b"/>
              <a:pathLst>
                <a:path w="83863" h="30853" extrusionOk="0">
                  <a:moveTo>
                    <a:pt x="83862" y="1"/>
                  </a:moveTo>
                  <a:lnTo>
                    <a:pt x="0" y="26050"/>
                  </a:lnTo>
                  <a:cubicBezTo>
                    <a:pt x="1156" y="27691"/>
                    <a:pt x="2402" y="29302"/>
                    <a:pt x="3739" y="30852"/>
                  </a:cubicBezTo>
                  <a:lnTo>
                    <a:pt x="83862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3"/>
            <p:cNvSpPr/>
            <p:nvPr/>
          </p:nvSpPr>
          <p:spPr>
            <a:xfrm>
              <a:off x="10837588" y="1877744"/>
              <a:ext cx="637172" cy="150414"/>
            </a:xfrm>
            <a:custGeom>
              <a:avLst/>
              <a:gdLst/>
              <a:ahLst/>
              <a:cxnLst/>
              <a:rect l="l" t="t" r="r" b="b"/>
              <a:pathLst>
                <a:path w="89365" h="21096" extrusionOk="0">
                  <a:moveTo>
                    <a:pt x="89364" y="1"/>
                  </a:moveTo>
                  <a:lnTo>
                    <a:pt x="1" y="15959"/>
                  </a:lnTo>
                  <a:cubicBezTo>
                    <a:pt x="700" y="17691"/>
                    <a:pt x="1521" y="19424"/>
                    <a:pt x="2433" y="21095"/>
                  </a:cubicBezTo>
                  <a:lnTo>
                    <a:pt x="89364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3"/>
            <p:cNvSpPr/>
            <p:nvPr/>
          </p:nvSpPr>
          <p:spPr>
            <a:xfrm>
              <a:off x="10934250" y="1877744"/>
              <a:ext cx="540511" cy="282612"/>
            </a:xfrm>
            <a:custGeom>
              <a:avLst/>
              <a:gdLst/>
              <a:ahLst/>
              <a:cxnLst/>
              <a:rect l="l" t="t" r="r" b="b"/>
              <a:pathLst>
                <a:path w="75808" h="39637" extrusionOk="0">
                  <a:moveTo>
                    <a:pt x="75807" y="1"/>
                  </a:moveTo>
                  <a:lnTo>
                    <a:pt x="0" y="35381"/>
                  </a:lnTo>
                  <a:cubicBezTo>
                    <a:pt x="1581" y="36840"/>
                    <a:pt x="3192" y="38238"/>
                    <a:pt x="4924" y="39637"/>
                  </a:cubicBezTo>
                  <a:lnTo>
                    <a:pt x="75807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3"/>
            <p:cNvSpPr/>
            <p:nvPr/>
          </p:nvSpPr>
          <p:spPr>
            <a:xfrm>
              <a:off x="10815050" y="1839606"/>
              <a:ext cx="659710" cy="38146"/>
            </a:xfrm>
            <a:custGeom>
              <a:avLst/>
              <a:gdLst/>
              <a:ahLst/>
              <a:cxnLst/>
              <a:rect l="l" t="t" r="r" b="b"/>
              <a:pathLst>
                <a:path w="92526" h="5350" extrusionOk="0">
                  <a:moveTo>
                    <a:pt x="365" y="0"/>
                  </a:moveTo>
                  <a:cubicBezTo>
                    <a:pt x="122" y="1763"/>
                    <a:pt x="1" y="3556"/>
                    <a:pt x="1" y="5350"/>
                  </a:cubicBezTo>
                  <a:lnTo>
                    <a:pt x="92525" y="535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3"/>
            <p:cNvSpPr/>
            <p:nvPr/>
          </p:nvSpPr>
          <p:spPr>
            <a:xfrm>
              <a:off x="10817867" y="1877744"/>
              <a:ext cx="656894" cy="76298"/>
            </a:xfrm>
            <a:custGeom>
              <a:avLst/>
              <a:gdLst/>
              <a:ahLst/>
              <a:cxnLst/>
              <a:rect l="l" t="t" r="r" b="b"/>
              <a:pathLst>
                <a:path w="92131" h="10701" extrusionOk="0">
                  <a:moveTo>
                    <a:pt x="92130" y="1"/>
                  </a:moveTo>
                  <a:lnTo>
                    <a:pt x="1" y="5381"/>
                  </a:lnTo>
                  <a:cubicBezTo>
                    <a:pt x="214" y="7174"/>
                    <a:pt x="578" y="8968"/>
                    <a:pt x="1004" y="10700"/>
                  </a:cubicBezTo>
                  <a:lnTo>
                    <a:pt x="9213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3"/>
            <p:cNvSpPr/>
            <p:nvPr/>
          </p:nvSpPr>
          <p:spPr>
            <a:xfrm>
              <a:off x="11008366" y="1877744"/>
              <a:ext cx="466395" cy="337007"/>
            </a:xfrm>
            <a:custGeom>
              <a:avLst/>
              <a:gdLst/>
              <a:ahLst/>
              <a:cxnLst/>
              <a:rect l="l" t="t" r="r" b="b"/>
              <a:pathLst>
                <a:path w="65413" h="47266" extrusionOk="0">
                  <a:moveTo>
                    <a:pt x="65412" y="1"/>
                  </a:moveTo>
                  <a:lnTo>
                    <a:pt x="1" y="43618"/>
                  </a:lnTo>
                  <a:cubicBezTo>
                    <a:pt x="1885" y="44865"/>
                    <a:pt x="3861" y="46081"/>
                    <a:pt x="5958" y="47266"/>
                  </a:cubicBezTo>
                  <a:lnTo>
                    <a:pt x="65412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3"/>
            <p:cNvSpPr/>
            <p:nvPr/>
          </p:nvSpPr>
          <p:spPr>
            <a:xfrm>
              <a:off x="11304190" y="1877744"/>
              <a:ext cx="170571" cy="433019"/>
            </a:xfrm>
            <a:custGeom>
              <a:avLst/>
              <a:gdLst/>
              <a:ahLst/>
              <a:cxnLst/>
              <a:rect l="l" t="t" r="r" b="b"/>
              <a:pathLst>
                <a:path w="23923" h="60732" extrusionOk="0">
                  <a:moveTo>
                    <a:pt x="23922" y="1"/>
                  </a:moveTo>
                  <a:lnTo>
                    <a:pt x="1" y="59576"/>
                  </a:lnTo>
                  <a:cubicBezTo>
                    <a:pt x="2584" y="60032"/>
                    <a:pt x="5198" y="60397"/>
                    <a:pt x="7843" y="60731"/>
                  </a:cubicBezTo>
                  <a:lnTo>
                    <a:pt x="23922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3"/>
            <p:cNvSpPr/>
            <p:nvPr/>
          </p:nvSpPr>
          <p:spPr>
            <a:xfrm>
              <a:off x="11196049" y="1877744"/>
              <a:ext cx="278712" cy="413077"/>
            </a:xfrm>
            <a:custGeom>
              <a:avLst/>
              <a:gdLst/>
              <a:ahLst/>
              <a:cxnLst/>
              <a:rect l="l" t="t" r="r" b="b"/>
              <a:pathLst>
                <a:path w="39090" h="57935" extrusionOk="0">
                  <a:moveTo>
                    <a:pt x="39089" y="1"/>
                  </a:moveTo>
                  <a:lnTo>
                    <a:pt x="0" y="55898"/>
                  </a:lnTo>
                  <a:cubicBezTo>
                    <a:pt x="2432" y="56658"/>
                    <a:pt x="4894" y="57327"/>
                    <a:pt x="7447" y="57935"/>
                  </a:cubicBezTo>
                  <a:lnTo>
                    <a:pt x="39089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3"/>
            <p:cNvSpPr/>
            <p:nvPr/>
          </p:nvSpPr>
          <p:spPr>
            <a:xfrm>
              <a:off x="11096357" y="1877744"/>
              <a:ext cx="378403" cy="380785"/>
            </a:xfrm>
            <a:custGeom>
              <a:avLst/>
              <a:gdLst/>
              <a:ahLst/>
              <a:cxnLst/>
              <a:rect l="l" t="t" r="r" b="b"/>
              <a:pathLst>
                <a:path w="53072" h="53406" extrusionOk="0">
                  <a:moveTo>
                    <a:pt x="53071" y="1"/>
                  </a:moveTo>
                  <a:lnTo>
                    <a:pt x="0" y="50518"/>
                  </a:lnTo>
                  <a:cubicBezTo>
                    <a:pt x="2189" y="51552"/>
                    <a:pt x="4469" y="52555"/>
                    <a:pt x="6809" y="53406"/>
                  </a:cubicBezTo>
                  <a:lnTo>
                    <a:pt x="53071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5" name="Google Shape;3055;p23"/>
          <p:cNvSpPr/>
          <p:nvPr/>
        </p:nvSpPr>
        <p:spPr>
          <a:xfrm>
            <a:off x="-38575" y="-12575"/>
            <a:ext cx="9210600" cy="129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6" name="Google Shape;3056;p23"/>
          <p:cNvSpPr/>
          <p:nvPr/>
        </p:nvSpPr>
        <p:spPr>
          <a:xfrm>
            <a:off x="-38575" y="1266925"/>
            <a:ext cx="9210600" cy="9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57" name="Google Shape;3057;p23"/>
          <p:cNvPicPr preferRelativeResize="0"/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6419976" y="2858504"/>
            <a:ext cx="4349776" cy="43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-1640488" y="-1569220"/>
            <a:ext cx="12424983" cy="8281934"/>
            <a:chOff x="10815050" y="1438023"/>
            <a:chExt cx="1319407" cy="879457"/>
          </a:xfrm>
        </p:grpSpPr>
        <p:sp>
          <p:nvSpPr>
            <p:cNvPr id="16" name="Google Shape;16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1474754" y="1444525"/>
              <a:ext cx="170778" cy="433226"/>
            </a:xfrm>
            <a:custGeom>
              <a:avLst/>
              <a:gdLst/>
              <a:ahLst/>
              <a:cxnLst/>
              <a:rect l="l" t="t" r="r" b="b"/>
              <a:pathLst>
                <a:path w="23952" h="60761" extrusionOk="0">
                  <a:moveTo>
                    <a:pt x="16080" y="0"/>
                  </a:moveTo>
                  <a:lnTo>
                    <a:pt x="0" y="60761"/>
                  </a:lnTo>
                  <a:lnTo>
                    <a:pt x="23952" y="1185"/>
                  </a:lnTo>
                  <a:cubicBezTo>
                    <a:pt x="21338" y="730"/>
                    <a:pt x="18724" y="334"/>
                    <a:pt x="16080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1249146" y="1452974"/>
              <a:ext cx="225615" cy="424777"/>
            </a:xfrm>
            <a:custGeom>
              <a:avLst/>
              <a:gdLst/>
              <a:ahLst/>
              <a:cxnLst/>
              <a:rect l="l" t="t" r="r" b="b"/>
              <a:pathLst>
                <a:path w="31643" h="59576" extrusionOk="0">
                  <a:moveTo>
                    <a:pt x="7721" y="0"/>
                  </a:moveTo>
                  <a:cubicBezTo>
                    <a:pt x="5076" y="456"/>
                    <a:pt x="2554" y="973"/>
                    <a:pt x="0" y="1581"/>
                  </a:cubicBezTo>
                  <a:lnTo>
                    <a:pt x="31642" y="59576"/>
                  </a:lnTo>
                  <a:lnTo>
                    <a:pt x="7721" y="0"/>
                  </a:lnTo>
                  <a:close/>
                  <a:moveTo>
                    <a:pt x="31642" y="59576"/>
                  </a:moveTo>
                  <a:lnTo>
                    <a:pt x="31642" y="59576"/>
                  </a:lnTo>
                  <a:lnTo>
                    <a:pt x="31642" y="59576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1145119" y="1479198"/>
              <a:ext cx="329641" cy="398553"/>
            </a:xfrm>
            <a:custGeom>
              <a:avLst/>
              <a:gdLst/>
              <a:ahLst/>
              <a:cxnLst/>
              <a:rect l="l" t="t" r="r" b="b"/>
              <a:pathLst>
                <a:path w="46233" h="55898" extrusionOk="0">
                  <a:moveTo>
                    <a:pt x="7143" y="0"/>
                  </a:moveTo>
                  <a:cubicBezTo>
                    <a:pt x="4712" y="760"/>
                    <a:pt x="2310" y="1611"/>
                    <a:pt x="0" y="2462"/>
                  </a:cubicBezTo>
                  <a:lnTo>
                    <a:pt x="46232" y="55898"/>
                  </a:lnTo>
                  <a:lnTo>
                    <a:pt x="7143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1474754" y="1438023"/>
              <a:ext cx="57439" cy="439728"/>
            </a:xfrm>
            <a:custGeom>
              <a:avLst/>
              <a:gdLst/>
              <a:ahLst/>
              <a:cxnLst/>
              <a:rect l="l" t="t" r="r" b="b"/>
              <a:pathLst>
                <a:path w="8056" h="61673" extrusionOk="0">
                  <a:moveTo>
                    <a:pt x="0" y="0"/>
                  </a:moveTo>
                  <a:lnTo>
                    <a:pt x="0" y="61673"/>
                  </a:lnTo>
                  <a:lnTo>
                    <a:pt x="8055" y="243"/>
                  </a:lnTo>
                  <a:cubicBezTo>
                    <a:pt x="5380" y="91"/>
                    <a:pt x="2705" y="0"/>
                    <a:pt x="0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1360103" y="1439755"/>
              <a:ext cx="114658" cy="437996"/>
            </a:xfrm>
            <a:custGeom>
              <a:avLst/>
              <a:gdLst/>
              <a:ahLst/>
              <a:cxnLst/>
              <a:rect l="l" t="t" r="r" b="b"/>
              <a:pathLst>
                <a:path w="16081" h="61430" extrusionOk="0">
                  <a:moveTo>
                    <a:pt x="8025" y="0"/>
                  </a:moveTo>
                  <a:cubicBezTo>
                    <a:pt x="5320" y="152"/>
                    <a:pt x="2676" y="365"/>
                    <a:pt x="1" y="669"/>
                  </a:cubicBezTo>
                  <a:lnTo>
                    <a:pt x="16080" y="61430"/>
                  </a:lnTo>
                  <a:lnTo>
                    <a:pt x="8025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0903477" y="1625485"/>
              <a:ext cx="571284" cy="252267"/>
            </a:xfrm>
            <a:custGeom>
              <a:avLst/>
              <a:gdLst/>
              <a:ahLst/>
              <a:cxnLst/>
              <a:rect l="l" t="t" r="r" b="b"/>
              <a:pathLst>
                <a:path w="80124" h="35381" extrusionOk="0">
                  <a:moveTo>
                    <a:pt x="4316" y="0"/>
                  </a:moveTo>
                  <a:cubicBezTo>
                    <a:pt x="2766" y="1490"/>
                    <a:pt x="1338" y="2979"/>
                    <a:pt x="0" y="4529"/>
                  </a:cubicBezTo>
                  <a:lnTo>
                    <a:pt x="80123" y="35381"/>
                  </a:lnTo>
                  <a:lnTo>
                    <a:pt x="4316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0854715" y="1691801"/>
              <a:ext cx="620046" cy="185950"/>
            </a:xfrm>
            <a:custGeom>
              <a:avLst/>
              <a:gdLst/>
              <a:ahLst/>
              <a:cxnLst/>
              <a:rect l="l" t="t" r="r" b="b"/>
              <a:pathLst>
                <a:path w="86963" h="26080" extrusionOk="0">
                  <a:moveTo>
                    <a:pt x="3100" y="0"/>
                  </a:moveTo>
                  <a:cubicBezTo>
                    <a:pt x="1976" y="1642"/>
                    <a:pt x="942" y="3283"/>
                    <a:pt x="0" y="4985"/>
                  </a:cubicBezTo>
                  <a:lnTo>
                    <a:pt x="86962" y="26080"/>
                  </a:lnTo>
                  <a:lnTo>
                    <a:pt x="3100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0825239" y="1763971"/>
              <a:ext cx="649522" cy="113781"/>
            </a:xfrm>
            <a:custGeom>
              <a:avLst/>
              <a:gdLst/>
              <a:ahLst/>
              <a:cxnLst/>
              <a:rect l="l" t="t" r="r" b="b"/>
              <a:pathLst>
                <a:path w="91097" h="15958" extrusionOk="0">
                  <a:moveTo>
                    <a:pt x="1733" y="0"/>
                  </a:moveTo>
                  <a:cubicBezTo>
                    <a:pt x="1064" y="1702"/>
                    <a:pt x="456" y="3465"/>
                    <a:pt x="0" y="5228"/>
                  </a:cubicBezTo>
                  <a:lnTo>
                    <a:pt x="91096" y="15958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1050847" y="1517337"/>
              <a:ext cx="423914" cy="360414"/>
            </a:xfrm>
            <a:custGeom>
              <a:avLst/>
              <a:gdLst/>
              <a:ahLst/>
              <a:cxnLst/>
              <a:rect l="l" t="t" r="r" b="b"/>
              <a:pathLst>
                <a:path w="59455" h="50549" extrusionOk="0">
                  <a:moveTo>
                    <a:pt x="6383" y="1"/>
                  </a:moveTo>
                  <a:cubicBezTo>
                    <a:pt x="4164" y="1034"/>
                    <a:pt x="2037" y="2129"/>
                    <a:pt x="0" y="3284"/>
                  </a:cubicBezTo>
                  <a:lnTo>
                    <a:pt x="59454" y="50549"/>
                  </a:lnTo>
                  <a:lnTo>
                    <a:pt x="6383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0969572" y="1566755"/>
              <a:ext cx="505189" cy="310996"/>
            </a:xfrm>
            <a:custGeom>
              <a:avLst/>
              <a:gdLst/>
              <a:ahLst/>
              <a:cxnLst/>
              <a:rect l="l" t="t" r="r" b="b"/>
              <a:pathLst>
                <a:path w="70854" h="43618" extrusionOk="0">
                  <a:moveTo>
                    <a:pt x="5442" y="0"/>
                  </a:moveTo>
                  <a:cubicBezTo>
                    <a:pt x="3527" y="1246"/>
                    <a:pt x="1703" y="2584"/>
                    <a:pt x="1" y="3952"/>
                  </a:cubicBezTo>
                  <a:lnTo>
                    <a:pt x="70853" y="43618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1474754" y="1801674"/>
              <a:ext cx="657322" cy="76077"/>
            </a:xfrm>
            <a:custGeom>
              <a:avLst/>
              <a:gdLst/>
              <a:ahLst/>
              <a:cxnLst/>
              <a:rect l="l" t="t" r="r" b="b"/>
              <a:pathLst>
                <a:path w="92191" h="10670" extrusionOk="0">
                  <a:moveTo>
                    <a:pt x="91157" y="1"/>
                  </a:moveTo>
                  <a:lnTo>
                    <a:pt x="0" y="10670"/>
                  </a:lnTo>
                  <a:lnTo>
                    <a:pt x="92190" y="5320"/>
                  </a:lnTo>
                  <a:cubicBezTo>
                    <a:pt x="91947" y="3527"/>
                    <a:pt x="91613" y="1734"/>
                    <a:pt x="91157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1474754" y="1727344"/>
              <a:ext cx="637165" cy="150407"/>
            </a:xfrm>
            <a:custGeom>
              <a:avLst/>
              <a:gdLst/>
              <a:ahLst/>
              <a:cxnLst/>
              <a:rect l="l" t="t" r="r" b="b"/>
              <a:pathLst>
                <a:path w="89364" h="21095" extrusionOk="0">
                  <a:moveTo>
                    <a:pt x="86932" y="0"/>
                  </a:moveTo>
                  <a:lnTo>
                    <a:pt x="0" y="21095"/>
                  </a:lnTo>
                  <a:lnTo>
                    <a:pt x="0" y="21095"/>
                  </a:lnTo>
                  <a:lnTo>
                    <a:pt x="89364" y="5137"/>
                  </a:lnTo>
                  <a:cubicBezTo>
                    <a:pt x="88665" y="3374"/>
                    <a:pt x="87844" y="1672"/>
                    <a:pt x="86932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1474754" y="1877744"/>
              <a:ext cx="659703" cy="38153"/>
            </a:xfrm>
            <a:custGeom>
              <a:avLst/>
              <a:gdLst/>
              <a:ahLst/>
              <a:cxnLst/>
              <a:rect l="l" t="t" r="r" b="b"/>
              <a:pathLst>
                <a:path w="92525" h="5351" extrusionOk="0">
                  <a:moveTo>
                    <a:pt x="0" y="1"/>
                  </a:moveTo>
                  <a:lnTo>
                    <a:pt x="92190" y="5350"/>
                  </a:lnTo>
                  <a:cubicBezTo>
                    <a:pt x="92403" y="3557"/>
                    <a:pt x="92525" y="1764"/>
                    <a:pt x="92525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1474754" y="1540745"/>
              <a:ext cx="466609" cy="337007"/>
            </a:xfrm>
            <a:custGeom>
              <a:avLst/>
              <a:gdLst/>
              <a:ahLst/>
              <a:cxnLst/>
              <a:rect l="l" t="t" r="r" b="b"/>
              <a:pathLst>
                <a:path w="65443" h="47266" extrusionOk="0">
                  <a:moveTo>
                    <a:pt x="59454" y="1"/>
                  </a:moveTo>
                  <a:lnTo>
                    <a:pt x="0" y="47266"/>
                  </a:lnTo>
                  <a:lnTo>
                    <a:pt x="65442" y="3648"/>
                  </a:lnTo>
                  <a:cubicBezTo>
                    <a:pt x="63527" y="2402"/>
                    <a:pt x="61552" y="1186"/>
                    <a:pt x="59454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1474754" y="1657776"/>
              <a:ext cx="597936" cy="219975"/>
            </a:xfrm>
            <a:custGeom>
              <a:avLst/>
              <a:gdLst/>
              <a:ahLst/>
              <a:cxnLst/>
              <a:rect l="l" t="t" r="r" b="b"/>
              <a:pathLst>
                <a:path w="83862" h="30852" extrusionOk="0">
                  <a:moveTo>
                    <a:pt x="80123" y="0"/>
                  </a:moveTo>
                  <a:lnTo>
                    <a:pt x="0" y="30852"/>
                  </a:lnTo>
                  <a:lnTo>
                    <a:pt x="83862" y="4772"/>
                  </a:lnTo>
                  <a:cubicBezTo>
                    <a:pt x="82707" y="3161"/>
                    <a:pt x="81461" y="1550"/>
                    <a:pt x="80123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1474754" y="1496752"/>
              <a:ext cx="378403" cy="380999"/>
            </a:xfrm>
            <a:custGeom>
              <a:avLst/>
              <a:gdLst/>
              <a:ahLst/>
              <a:cxnLst/>
              <a:rect l="l" t="t" r="r" b="b"/>
              <a:pathLst>
                <a:path w="53072" h="53436" extrusionOk="0">
                  <a:moveTo>
                    <a:pt x="46263" y="0"/>
                  </a:moveTo>
                  <a:lnTo>
                    <a:pt x="0" y="53436"/>
                  </a:lnTo>
                  <a:lnTo>
                    <a:pt x="53071" y="2888"/>
                  </a:lnTo>
                  <a:cubicBezTo>
                    <a:pt x="50883" y="1885"/>
                    <a:pt x="48603" y="882"/>
                    <a:pt x="46263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1474754" y="1464675"/>
              <a:ext cx="278712" cy="413077"/>
            </a:xfrm>
            <a:custGeom>
              <a:avLst/>
              <a:gdLst/>
              <a:ahLst/>
              <a:cxnLst/>
              <a:rect l="l" t="t" r="r" b="b"/>
              <a:pathLst>
                <a:path w="39090" h="57935" extrusionOk="0">
                  <a:moveTo>
                    <a:pt x="31642" y="1"/>
                  </a:moveTo>
                  <a:lnTo>
                    <a:pt x="0" y="57935"/>
                  </a:lnTo>
                  <a:lnTo>
                    <a:pt x="39089" y="2037"/>
                  </a:lnTo>
                  <a:cubicBezTo>
                    <a:pt x="36657" y="1277"/>
                    <a:pt x="34195" y="609"/>
                    <a:pt x="31642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1474754" y="1595139"/>
              <a:ext cx="540511" cy="282612"/>
            </a:xfrm>
            <a:custGeom>
              <a:avLst/>
              <a:gdLst/>
              <a:ahLst/>
              <a:cxnLst/>
              <a:rect l="l" t="t" r="r" b="b"/>
              <a:pathLst>
                <a:path w="75808" h="39637" extrusionOk="0">
                  <a:moveTo>
                    <a:pt x="70913" y="1"/>
                  </a:moveTo>
                  <a:lnTo>
                    <a:pt x="0" y="39637"/>
                  </a:lnTo>
                  <a:lnTo>
                    <a:pt x="75807" y="4256"/>
                  </a:lnTo>
                  <a:cubicBezTo>
                    <a:pt x="74257" y="2767"/>
                    <a:pt x="72616" y="1369"/>
                    <a:pt x="70913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1474533" y="1877744"/>
              <a:ext cx="620046" cy="185737"/>
            </a:xfrm>
            <a:custGeom>
              <a:avLst/>
              <a:gdLst/>
              <a:ahLst/>
              <a:cxnLst/>
              <a:rect l="l" t="t" r="r" b="b"/>
              <a:pathLst>
                <a:path w="86963" h="26050" extrusionOk="0">
                  <a:moveTo>
                    <a:pt x="1" y="1"/>
                  </a:moveTo>
                  <a:lnTo>
                    <a:pt x="83893" y="26050"/>
                  </a:lnTo>
                  <a:cubicBezTo>
                    <a:pt x="85018" y="24439"/>
                    <a:pt x="86051" y="22798"/>
                    <a:pt x="86963" y="2109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1474754" y="1877744"/>
              <a:ext cx="329641" cy="398560"/>
            </a:xfrm>
            <a:custGeom>
              <a:avLst/>
              <a:gdLst/>
              <a:ahLst/>
              <a:cxnLst/>
              <a:rect l="l" t="t" r="r" b="b"/>
              <a:pathLst>
                <a:path w="46233" h="55899" extrusionOk="0">
                  <a:moveTo>
                    <a:pt x="0" y="1"/>
                  </a:moveTo>
                  <a:lnTo>
                    <a:pt x="39089" y="55898"/>
                  </a:lnTo>
                  <a:cubicBezTo>
                    <a:pt x="41521" y="55138"/>
                    <a:pt x="43922" y="54287"/>
                    <a:pt x="46232" y="5340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1474754" y="1877744"/>
              <a:ext cx="423914" cy="360200"/>
            </a:xfrm>
            <a:custGeom>
              <a:avLst/>
              <a:gdLst/>
              <a:ahLst/>
              <a:cxnLst/>
              <a:rect l="l" t="t" r="r" b="b"/>
              <a:pathLst>
                <a:path w="59455" h="50519" extrusionOk="0">
                  <a:moveTo>
                    <a:pt x="0" y="1"/>
                  </a:moveTo>
                  <a:lnTo>
                    <a:pt x="53071" y="50518"/>
                  </a:lnTo>
                  <a:cubicBezTo>
                    <a:pt x="55290" y="49515"/>
                    <a:pt x="57418" y="48391"/>
                    <a:pt x="59454" y="4726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1474754" y="1877744"/>
              <a:ext cx="114650" cy="438003"/>
            </a:xfrm>
            <a:custGeom>
              <a:avLst/>
              <a:gdLst/>
              <a:ahLst/>
              <a:cxnLst/>
              <a:rect l="l" t="t" r="r" b="b"/>
              <a:pathLst>
                <a:path w="16080" h="61431" extrusionOk="0">
                  <a:moveTo>
                    <a:pt x="0" y="1"/>
                  </a:moveTo>
                  <a:lnTo>
                    <a:pt x="8055" y="61430"/>
                  </a:lnTo>
                  <a:cubicBezTo>
                    <a:pt x="10760" y="61278"/>
                    <a:pt x="13405" y="61066"/>
                    <a:pt x="16080" y="6076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1474754" y="1877744"/>
              <a:ext cx="225615" cy="424784"/>
            </a:xfrm>
            <a:custGeom>
              <a:avLst/>
              <a:gdLst/>
              <a:ahLst/>
              <a:cxnLst/>
              <a:rect l="l" t="t" r="r" b="b"/>
              <a:pathLst>
                <a:path w="31643" h="59577" extrusionOk="0">
                  <a:moveTo>
                    <a:pt x="0" y="1"/>
                  </a:moveTo>
                  <a:lnTo>
                    <a:pt x="23952" y="59576"/>
                  </a:lnTo>
                  <a:cubicBezTo>
                    <a:pt x="26566" y="59120"/>
                    <a:pt x="29119" y="58573"/>
                    <a:pt x="31642" y="5796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11474754" y="1877744"/>
              <a:ext cx="649736" cy="113788"/>
            </a:xfrm>
            <a:custGeom>
              <a:avLst/>
              <a:gdLst/>
              <a:ahLst/>
              <a:cxnLst/>
              <a:rect l="l" t="t" r="r" b="b"/>
              <a:pathLst>
                <a:path w="91127" h="15959" extrusionOk="0">
                  <a:moveTo>
                    <a:pt x="0" y="1"/>
                  </a:moveTo>
                  <a:lnTo>
                    <a:pt x="89364" y="15959"/>
                  </a:lnTo>
                  <a:cubicBezTo>
                    <a:pt x="90063" y="14256"/>
                    <a:pt x="90671" y="12493"/>
                    <a:pt x="91127" y="1070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1474754" y="1877744"/>
              <a:ext cx="571284" cy="252274"/>
            </a:xfrm>
            <a:custGeom>
              <a:avLst/>
              <a:gdLst/>
              <a:ahLst/>
              <a:cxnLst/>
              <a:rect l="l" t="t" r="r" b="b"/>
              <a:pathLst>
                <a:path w="80124" h="35382" extrusionOk="0">
                  <a:moveTo>
                    <a:pt x="0" y="1"/>
                  </a:moveTo>
                  <a:lnTo>
                    <a:pt x="75807" y="35381"/>
                  </a:lnTo>
                  <a:cubicBezTo>
                    <a:pt x="77357" y="33892"/>
                    <a:pt x="78816" y="32403"/>
                    <a:pt x="80123" y="3085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1474754" y="1877744"/>
              <a:ext cx="505182" cy="311003"/>
            </a:xfrm>
            <a:custGeom>
              <a:avLst/>
              <a:gdLst/>
              <a:ahLst/>
              <a:cxnLst/>
              <a:rect l="l" t="t" r="r" b="b"/>
              <a:pathLst>
                <a:path w="70853" h="43619" extrusionOk="0">
                  <a:moveTo>
                    <a:pt x="0" y="1"/>
                  </a:moveTo>
                  <a:lnTo>
                    <a:pt x="65442" y="43618"/>
                  </a:lnTo>
                  <a:cubicBezTo>
                    <a:pt x="67327" y="42372"/>
                    <a:pt x="69150" y="41035"/>
                    <a:pt x="70853" y="3966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1417321" y="1877744"/>
              <a:ext cx="57439" cy="439736"/>
            </a:xfrm>
            <a:custGeom>
              <a:avLst/>
              <a:gdLst/>
              <a:ahLst/>
              <a:cxnLst/>
              <a:rect l="l" t="t" r="r" b="b"/>
              <a:pathLst>
                <a:path w="8056" h="61674" extrusionOk="0">
                  <a:moveTo>
                    <a:pt x="8055" y="1"/>
                  </a:moveTo>
                  <a:lnTo>
                    <a:pt x="0" y="61430"/>
                  </a:lnTo>
                  <a:cubicBezTo>
                    <a:pt x="2675" y="61582"/>
                    <a:pt x="5350" y="61673"/>
                    <a:pt x="8055" y="61673"/>
                  </a:cubicBezTo>
                  <a:lnTo>
                    <a:pt x="8055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0876818" y="1877744"/>
              <a:ext cx="597943" cy="219982"/>
            </a:xfrm>
            <a:custGeom>
              <a:avLst/>
              <a:gdLst/>
              <a:ahLst/>
              <a:cxnLst/>
              <a:rect l="l" t="t" r="r" b="b"/>
              <a:pathLst>
                <a:path w="83863" h="30853" extrusionOk="0">
                  <a:moveTo>
                    <a:pt x="83862" y="1"/>
                  </a:moveTo>
                  <a:lnTo>
                    <a:pt x="0" y="26050"/>
                  </a:lnTo>
                  <a:cubicBezTo>
                    <a:pt x="1156" y="27691"/>
                    <a:pt x="2402" y="29302"/>
                    <a:pt x="3739" y="30852"/>
                  </a:cubicBezTo>
                  <a:lnTo>
                    <a:pt x="83862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0837588" y="1877744"/>
              <a:ext cx="637172" cy="150414"/>
            </a:xfrm>
            <a:custGeom>
              <a:avLst/>
              <a:gdLst/>
              <a:ahLst/>
              <a:cxnLst/>
              <a:rect l="l" t="t" r="r" b="b"/>
              <a:pathLst>
                <a:path w="89365" h="21096" extrusionOk="0">
                  <a:moveTo>
                    <a:pt x="89364" y="1"/>
                  </a:moveTo>
                  <a:lnTo>
                    <a:pt x="1" y="15959"/>
                  </a:lnTo>
                  <a:cubicBezTo>
                    <a:pt x="700" y="17691"/>
                    <a:pt x="1521" y="19424"/>
                    <a:pt x="2433" y="21095"/>
                  </a:cubicBezTo>
                  <a:lnTo>
                    <a:pt x="89364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0934250" y="1877744"/>
              <a:ext cx="540511" cy="282612"/>
            </a:xfrm>
            <a:custGeom>
              <a:avLst/>
              <a:gdLst/>
              <a:ahLst/>
              <a:cxnLst/>
              <a:rect l="l" t="t" r="r" b="b"/>
              <a:pathLst>
                <a:path w="75808" h="39637" extrusionOk="0">
                  <a:moveTo>
                    <a:pt x="75807" y="1"/>
                  </a:moveTo>
                  <a:lnTo>
                    <a:pt x="0" y="35381"/>
                  </a:lnTo>
                  <a:cubicBezTo>
                    <a:pt x="1581" y="36840"/>
                    <a:pt x="3192" y="38238"/>
                    <a:pt x="4924" y="39637"/>
                  </a:cubicBezTo>
                  <a:lnTo>
                    <a:pt x="75807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15050" y="1839606"/>
              <a:ext cx="659710" cy="38146"/>
            </a:xfrm>
            <a:custGeom>
              <a:avLst/>
              <a:gdLst/>
              <a:ahLst/>
              <a:cxnLst/>
              <a:rect l="l" t="t" r="r" b="b"/>
              <a:pathLst>
                <a:path w="92526" h="5350" extrusionOk="0">
                  <a:moveTo>
                    <a:pt x="365" y="0"/>
                  </a:moveTo>
                  <a:cubicBezTo>
                    <a:pt x="122" y="1763"/>
                    <a:pt x="1" y="3556"/>
                    <a:pt x="1" y="5350"/>
                  </a:cubicBezTo>
                  <a:lnTo>
                    <a:pt x="92525" y="535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817867" y="1877744"/>
              <a:ext cx="656894" cy="76298"/>
            </a:xfrm>
            <a:custGeom>
              <a:avLst/>
              <a:gdLst/>
              <a:ahLst/>
              <a:cxnLst/>
              <a:rect l="l" t="t" r="r" b="b"/>
              <a:pathLst>
                <a:path w="92131" h="10701" extrusionOk="0">
                  <a:moveTo>
                    <a:pt x="92130" y="1"/>
                  </a:moveTo>
                  <a:lnTo>
                    <a:pt x="1" y="5381"/>
                  </a:lnTo>
                  <a:cubicBezTo>
                    <a:pt x="214" y="7174"/>
                    <a:pt x="578" y="8968"/>
                    <a:pt x="1004" y="10700"/>
                  </a:cubicBezTo>
                  <a:lnTo>
                    <a:pt x="9213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1008366" y="1877744"/>
              <a:ext cx="466395" cy="337007"/>
            </a:xfrm>
            <a:custGeom>
              <a:avLst/>
              <a:gdLst/>
              <a:ahLst/>
              <a:cxnLst/>
              <a:rect l="l" t="t" r="r" b="b"/>
              <a:pathLst>
                <a:path w="65413" h="47266" extrusionOk="0">
                  <a:moveTo>
                    <a:pt x="65412" y="1"/>
                  </a:moveTo>
                  <a:lnTo>
                    <a:pt x="1" y="43618"/>
                  </a:lnTo>
                  <a:cubicBezTo>
                    <a:pt x="1885" y="44865"/>
                    <a:pt x="3861" y="46081"/>
                    <a:pt x="5958" y="47266"/>
                  </a:cubicBezTo>
                  <a:lnTo>
                    <a:pt x="65412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1304190" y="1877744"/>
              <a:ext cx="170571" cy="433019"/>
            </a:xfrm>
            <a:custGeom>
              <a:avLst/>
              <a:gdLst/>
              <a:ahLst/>
              <a:cxnLst/>
              <a:rect l="l" t="t" r="r" b="b"/>
              <a:pathLst>
                <a:path w="23923" h="60732" extrusionOk="0">
                  <a:moveTo>
                    <a:pt x="23922" y="1"/>
                  </a:moveTo>
                  <a:lnTo>
                    <a:pt x="1" y="59576"/>
                  </a:lnTo>
                  <a:cubicBezTo>
                    <a:pt x="2584" y="60032"/>
                    <a:pt x="5198" y="60397"/>
                    <a:pt x="7843" y="60731"/>
                  </a:cubicBezTo>
                  <a:lnTo>
                    <a:pt x="23922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1196049" y="1877744"/>
              <a:ext cx="278712" cy="413077"/>
            </a:xfrm>
            <a:custGeom>
              <a:avLst/>
              <a:gdLst/>
              <a:ahLst/>
              <a:cxnLst/>
              <a:rect l="l" t="t" r="r" b="b"/>
              <a:pathLst>
                <a:path w="39090" h="57935" extrusionOk="0">
                  <a:moveTo>
                    <a:pt x="39089" y="1"/>
                  </a:moveTo>
                  <a:lnTo>
                    <a:pt x="0" y="55898"/>
                  </a:lnTo>
                  <a:cubicBezTo>
                    <a:pt x="2432" y="56658"/>
                    <a:pt x="4894" y="57327"/>
                    <a:pt x="7447" y="57935"/>
                  </a:cubicBezTo>
                  <a:lnTo>
                    <a:pt x="39089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1096357" y="1877744"/>
              <a:ext cx="378403" cy="380785"/>
            </a:xfrm>
            <a:custGeom>
              <a:avLst/>
              <a:gdLst/>
              <a:ahLst/>
              <a:cxnLst/>
              <a:rect l="l" t="t" r="r" b="b"/>
              <a:pathLst>
                <a:path w="53072" h="53406" extrusionOk="0">
                  <a:moveTo>
                    <a:pt x="53071" y="1"/>
                  </a:moveTo>
                  <a:lnTo>
                    <a:pt x="0" y="50518"/>
                  </a:lnTo>
                  <a:cubicBezTo>
                    <a:pt x="2189" y="51552"/>
                    <a:pt x="4469" y="52555"/>
                    <a:pt x="6809" y="53406"/>
                  </a:cubicBezTo>
                  <a:lnTo>
                    <a:pt x="53071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3"/>
          <p:cNvGrpSpPr/>
          <p:nvPr/>
        </p:nvGrpSpPr>
        <p:grpSpPr>
          <a:xfrm>
            <a:off x="-38565" y="-498112"/>
            <a:ext cx="9210585" cy="6139712"/>
            <a:chOff x="5754316" y="1080653"/>
            <a:chExt cx="2031986" cy="1354507"/>
          </a:xfrm>
        </p:grpSpPr>
        <p:sp>
          <p:nvSpPr>
            <p:cNvPr id="150" name="Google Shape;150;p3"/>
            <p:cNvSpPr/>
            <p:nvPr/>
          </p:nvSpPr>
          <p:spPr>
            <a:xfrm>
              <a:off x="7454066" y="2105519"/>
              <a:ext cx="332237" cy="191376"/>
            </a:xfrm>
            <a:custGeom>
              <a:avLst/>
              <a:gdLst/>
              <a:ahLst/>
              <a:cxnLst/>
              <a:rect l="l" t="t" r="r" b="b"/>
              <a:pathLst>
                <a:path w="46597" h="26841" extrusionOk="0">
                  <a:moveTo>
                    <a:pt x="0" y="1"/>
                  </a:moveTo>
                  <a:lnTo>
                    <a:pt x="46597" y="26840"/>
                  </a:lnTo>
                  <a:lnTo>
                    <a:pt x="46597" y="211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391863" y="2005827"/>
              <a:ext cx="394439" cy="168182"/>
            </a:xfrm>
            <a:custGeom>
              <a:avLst/>
              <a:gdLst/>
              <a:ahLst/>
              <a:cxnLst/>
              <a:rect l="l" t="t" r="r" b="b"/>
              <a:pathLst>
                <a:path w="55321" h="23588" extrusionOk="0">
                  <a:moveTo>
                    <a:pt x="1" y="1"/>
                  </a:moveTo>
                  <a:lnTo>
                    <a:pt x="55321" y="23588"/>
                  </a:lnTo>
                  <a:lnTo>
                    <a:pt x="55321" y="195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380598" y="1899854"/>
              <a:ext cx="405704" cy="92547"/>
            </a:xfrm>
            <a:custGeom>
              <a:avLst/>
              <a:gdLst/>
              <a:ahLst/>
              <a:cxnLst/>
              <a:rect l="l" t="t" r="r" b="b"/>
              <a:pathLst>
                <a:path w="56901" h="12980" extrusionOk="0">
                  <a:moveTo>
                    <a:pt x="0" y="0"/>
                  </a:moveTo>
                  <a:lnTo>
                    <a:pt x="56901" y="12979"/>
                  </a:lnTo>
                  <a:lnTo>
                    <a:pt x="56901" y="11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462301" y="1863441"/>
              <a:ext cx="324001" cy="52020"/>
            </a:xfrm>
            <a:custGeom>
              <a:avLst/>
              <a:gdLst/>
              <a:ahLst/>
              <a:cxnLst/>
              <a:rect l="l" t="t" r="r" b="b"/>
              <a:pathLst>
                <a:path w="45442" h="7296" extrusionOk="0">
                  <a:moveTo>
                    <a:pt x="0" y="1"/>
                  </a:moveTo>
                  <a:lnTo>
                    <a:pt x="45442" y="7296"/>
                  </a:lnTo>
                  <a:lnTo>
                    <a:pt x="45442" y="42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83074" y="1798430"/>
              <a:ext cx="503228" cy="27964"/>
            </a:xfrm>
            <a:custGeom>
              <a:avLst/>
              <a:gdLst/>
              <a:ahLst/>
              <a:cxnLst/>
              <a:rect l="l" t="t" r="r" b="b"/>
              <a:pathLst>
                <a:path w="70579" h="3922" extrusionOk="0">
                  <a:moveTo>
                    <a:pt x="0" y="0"/>
                  </a:moveTo>
                  <a:lnTo>
                    <a:pt x="70579" y="3921"/>
                  </a:lnTo>
                  <a:lnTo>
                    <a:pt x="70579" y="1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368028" y="1763536"/>
              <a:ext cx="418274" cy="31650"/>
            </a:xfrm>
            <a:custGeom>
              <a:avLst/>
              <a:gdLst/>
              <a:ahLst/>
              <a:cxnLst/>
              <a:rect l="l" t="t" r="r" b="b"/>
              <a:pathLst>
                <a:path w="58664" h="4439" extrusionOk="0">
                  <a:moveTo>
                    <a:pt x="58664" y="1"/>
                  </a:moveTo>
                  <a:lnTo>
                    <a:pt x="0" y="2402"/>
                  </a:lnTo>
                  <a:lnTo>
                    <a:pt x="58664" y="4438"/>
                  </a:lnTo>
                  <a:lnTo>
                    <a:pt x="58664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400099" y="1649755"/>
              <a:ext cx="386204" cy="57660"/>
            </a:xfrm>
            <a:custGeom>
              <a:avLst/>
              <a:gdLst/>
              <a:ahLst/>
              <a:cxnLst/>
              <a:rect l="l" t="t" r="r" b="b"/>
              <a:pathLst>
                <a:path w="54166" h="8087" extrusionOk="0">
                  <a:moveTo>
                    <a:pt x="54166" y="1"/>
                  </a:moveTo>
                  <a:lnTo>
                    <a:pt x="1" y="8086"/>
                  </a:lnTo>
                  <a:lnTo>
                    <a:pt x="1" y="8086"/>
                  </a:lnTo>
                  <a:lnTo>
                    <a:pt x="54166" y="2858"/>
                  </a:lnTo>
                  <a:lnTo>
                    <a:pt x="54166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7273969" y="1431085"/>
              <a:ext cx="512333" cy="188988"/>
            </a:xfrm>
            <a:custGeom>
              <a:avLst/>
              <a:gdLst/>
              <a:ahLst/>
              <a:cxnLst/>
              <a:rect l="l" t="t" r="r" b="b"/>
              <a:pathLst>
                <a:path w="71856" h="26506" extrusionOk="0">
                  <a:moveTo>
                    <a:pt x="71856" y="1"/>
                  </a:moveTo>
                  <a:lnTo>
                    <a:pt x="1" y="26506"/>
                  </a:lnTo>
                  <a:lnTo>
                    <a:pt x="71856" y="3739"/>
                  </a:lnTo>
                  <a:lnTo>
                    <a:pt x="71856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361960" y="1371058"/>
              <a:ext cx="424342" cy="180967"/>
            </a:xfrm>
            <a:custGeom>
              <a:avLst/>
              <a:gdLst/>
              <a:ahLst/>
              <a:cxnLst/>
              <a:rect l="l" t="t" r="r" b="b"/>
              <a:pathLst>
                <a:path w="59515" h="25381" extrusionOk="0">
                  <a:moveTo>
                    <a:pt x="59515" y="0"/>
                  </a:moveTo>
                  <a:lnTo>
                    <a:pt x="0" y="25381"/>
                  </a:lnTo>
                  <a:lnTo>
                    <a:pt x="59515" y="2797"/>
                  </a:lnTo>
                  <a:lnTo>
                    <a:pt x="59515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462301" y="1481801"/>
              <a:ext cx="324001" cy="102080"/>
            </a:xfrm>
            <a:custGeom>
              <a:avLst/>
              <a:gdLst/>
              <a:ahLst/>
              <a:cxnLst/>
              <a:rect l="l" t="t" r="r" b="b"/>
              <a:pathLst>
                <a:path w="45442" h="14317" extrusionOk="0">
                  <a:moveTo>
                    <a:pt x="45442" y="0"/>
                  </a:moveTo>
                  <a:lnTo>
                    <a:pt x="0" y="14317"/>
                  </a:lnTo>
                  <a:lnTo>
                    <a:pt x="0" y="14317"/>
                  </a:lnTo>
                  <a:lnTo>
                    <a:pt x="45442" y="1824"/>
                  </a:lnTo>
                  <a:lnTo>
                    <a:pt x="45442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7284807" y="1233656"/>
              <a:ext cx="501496" cy="283696"/>
            </a:xfrm>
            <a:custGeom>
              <a:avLst/>
              <a:gdLst/>
              <a:ahLst/>
              <a:cxnLst/>
              <a:rect l="l" t="t" r="r" b="b"/>
              <a:pathLst>
                <a:path w="70336" h="39789" extrusionOk="0">
                  <a:moveTo>
                    <a:pt x="70336" y="0"/>
                  </a:moveTo>
                  <a:lnTo>
                    <a:pt x="0" y="39788"/>
                  </a:lnTo>
                  <a:lnTo>
                    <a:pt x="70336" y="1946"/>
                  </a:lnTo>
                  <a:lnTo>
                    <a:pt x="70336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7258582" y="1284799"/>
              <a:ext cx="527720" cy="270690"/>
            </a:xfrm>
            <a:custGeom>
              <a:avLst/>
              <a:gdLst/>
              <a:ahLst/>
              <a:cxnLst/>
              <a:rect l="l" t="t" r="r" b="b"/>
              <a:pathLst>
                <a:path w="74014" h="37965" extrusionOk="0">
                  <a:moveTo>
                    <a:pt x="74014" y="1"/>
                  </a:moveTo>
                  <a:lnTo>
                    <a:pt x="0" y="37965"/>
                  </a:lnTo>
                  <a:lnTo>
                    <a:pt x="74014" y="2858"/>
                  </a:lnTo>
                  <a:lnTo>
                    <a:pt x="74014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7332699" y="1080653"/>
              <a:ext cx="453603" cy="311866"/>
            </a:xfrm>
            <a:custGeom>
              <a:avLst/>
              <a:gdLst/>
              <a:ahLst/>
              <a:cxnLst/>
              <a:rect l="l" t="t" r="r" b="b"/>
              <a:pathLst>
                <a:path w="63619" h="43740" extrusionOk="0">
                  <a:moveTo>
                    <a:pt x="63619" y="0"/>
                  </a:moveTo>
                  <a:lnTo>
                    <a:pt x="1" y="43739"/>
                  </a:lnTo>
                  <a:lnTo>
                    <a:pt x="63619" y="1490"/>
                  </a:lnTo>
                  <a:lnTo>
                    <a:pt x="63619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7360876" y="1593628"/>
              <a:ext cx="425426" cy="85610"/>
            </a:xfrm>
            <a:custGeom>
              <a:avLst/>
              <a:gdLst/>
              <a:ahLst/>
              <a:cxnLst/>
              <a:rect l="l" t="t" r="r" b="b"/>
              <a:pathLst>
                <a:path w="59667" h="12007" extrusionOk="0">
                  <a:moveTo>
                    <a:pt x="59667" y="0"/>
                  </a:moveTo>
                  <a:lnTo>
                    <a:pt x="0" y="12007"/>
                  </a:lnTo>
                  <a:lnTo>
                    <a:pt x="59667" y="2858"/>
                  </a:lnTo>
                  <a:lnTo>
                    <a:pt x="59667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7492204" y="1080653"/>
              <a:ext cx="294098" cy="190072"/>
            </a:xfrm>
            <a:custGeom>
              <a:avLst/>
              <a:gdLst/>
              <a:ahLst/>
              <a:cxnLst/>
              <a:rect l="l" t="t" r="r" b="b"/>
              <a:pathLst>
                <a:path w="41248" h="26658" extrusionOk="0">
                  <a:moveTo>
                    <a:pt x="36415" y="0"/>
                  </a:moveTo>
                  <a:lnTo>
                    <a:pt x="1" y="26657"/>
                  </a:lnTo>
                  <a:lnTo>
                    <a:pt x="1" y="26657"/>
                  </a:lnTo>
                  <a:lnTo>
                    <a:pt x="41248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7291523" y="1080653"/>
              <a:ext cx="287382" cy="221272"/>
            </a:xfrm>
            <a:custGeom>
              <a:avLst/>
              <a:gdLst/>
              <a:ahLst/>
              <a:cxnLst/>
              <a:rect l="l" t="t" r="r" b="b"/>
              <a:pathLst>
                <a:path w="40306" h="31034" extrusionOk="0">
                  <a:moveTo>
                    <a:pt x="31734" y="0"/>
                  </a:moveTo>
                  <a:lnTo>
                    <a:pt x="1" y="31034"/>
                  </a:lnTo>
                  <a:lnTo>
                    <a:pt x="40305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7141772" y="1080653"/>
              <a:ext cx="252488" cy="262669"/>
            </a:xfrm>
            <a:custGeom>
              <a:avLst/>
              <a:gdLst/>
              <a:ahLst/>
              <a:cxnLst/>
              <a:rect l="l" t="t" r="r" b="b"/>
              <a:pathLst>
                <a:path w="35412" h="36840" extrusionOk="0">
                  <a:moveTo>
                    <a:pt x="29362" y="0"/>
                  </a:moveTo>
                  <a:lnTo>
                    <a:pt x="0" y="36840"/>
                  </a:lnTo>
                  <a:lnTo>
                    <a:pt x="35411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6959942" y="1080653"/>
              <a:ext cx="162329" cy="291710"/>
            </a:xfrm>
            <a:custGeom>
              <a:avLst/>
              <a:gdLst/>
              <a:ahLst/>
              <a:cxnLst/>
              <a:rect l="l" t="t" r="r" b="b"/>
              <a:pathLst>
                <a:path w="22767" h="40913" extrusionOk="0">
                  <a:moveTo>
                    <a:pt x="20365" y="0"/>
                  </a:moveTo>
                  <a:lnTo>
                    <a:pt x="0" y="40913"/>
                  </a:lnTo>
                  <a:lnTo>
                    <a:pt x="22767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6905761" y="1080653"/>
              <a:ext cx="106201" cy="245764"/>
            </a:xfrm>
            <a:custGeom>
              <a:avLst/>
              <a:gdLst/>
              <a:ahLst/>
              <a:cxnLst/>
              <a:rect l="l" t="t" r="r" b="b"/>
              <a:pathLst>
                <a:path w="14895" h="34469" extrusionOk="0">
                  <a:moveTo>
                    <a:pt x="10335" y="0"/>
                  </a:moveTo>
                  <a:lnTo>
                    <a:pt x="0" y="34469"/>
                  </a:lnTo>
                  <a:lnTo>
                    <a:pt x="14894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808237" y="1080653"/>
              <a:ext cx="53753" cy="370382"/>
            </a:xfrm>
            <a:custGeom>
              <a:avLst/>
              <a:gdLst/>
              <a:ahLst/>
              <a:cxnLst/>
              <a:rect l="l" t="t" r="r" b="b"/>
              <a:pathLst>
                <a:path w="7539" h="51947" extrusionOk="0">
                  <a:moveTo>
                    <a:pt x="4073" y="0"/>
                  </a:moveTo>
                  <a:lnTo>
                    <a:pt x="0" y="51946"/>
                  </a:lnTo>
                  <a:lnTo>
                    <a:pt x="7538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6778762" y="1080653"/>
              <a:ext cx="38367" cy="262669"/>
            </a:xfrm>
            <a:custGeom>
              <a:avLst/>
              <a:gdLst/>
              <a:ahLst/>
              <a:cxnLst/>
              <a:rect l="l" t="t" r="r" b="b"/>
              <a:pathLst>
                <a:path w="5381" h="36840" extrusionOk="0">
                  <a:moveTo>
                    <a:pt x="0" y="0"/>
                  </a:moveTo>
                  <a:lnTo>
                    <a:pt x="1581" y="36840"/>
                  </a:lnTo>
                  <a:lnTo>
                    <a:pt x="5380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6591728" y="1080653"/>
              <a:ext cx="61125" cy="217807"/>
            </a:xfrm>
            <a:custGeom>
              <a:avLst/>
              <a:gdLst/>
              <a:ahLst/>
              <a:cxnLst/>
              <a:rect l="l" t="t" r="r" b="b"/>
              <a:pathLst>
                <a:path w="8573" h="30548" extrusionOk="0">
                  <a:moveTo>
                    <a:pt x="1" y="0"/>
                  </a:moveTo>
                  <a:lnTo>
                    <a:pt x="8572" y="30548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280083" y="1080653"/>
              <a:ext cx="257258" cy="335053"/>
            </a:xfrm>
            <a:custGeom>
              <a:avLst/>
              <a:gdLst/>
              <a:ahLst/>
              <a:cxnLst/>
              <a:rect l="l" t="t" r="r" b="b"/>
              <a:pathLst>
                <a:path w="36081" h="46992" extrusionOk="0">
                  <a:moveTo>
                    <a:pt x="1" y="0"/>
                  </a:moveTo>
                  <a:lnTo>
                    <a:pt x="36081" y="46992"/>
                  </a:lnTo>
                  <a:lnTo>
                    <a:pt x="5563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207920" y="1080653"/>
              <a:ext cx="251618" cy="280872"/>
            </a:xfrm>
            <a:custGeom>
              <a:avLst/>
              <a:gdLst/>
              <a:ahLst/>
              <a:cxnLst/>
              <a:rect l="l" t="t" r="r" b="b"/>
              <a:pathLst>
                <a:path w="35290" h="39393" extrusionOk="0">
                  <a:moveTo>
                    <a:pt x="0" y="0"/>
                  </a:moveTo>
                  <a:lnTo>
                    <a:pt x="35289" y="39393"/>
                  </a:lnTo>
                  <a:lnTo>
                    <a:pt x="35289" y="39393"/>
                  </a:lnTo>
                  <a:lnTo>
                    <a:pt x="4225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356153" y="1080653"/>
              <a:ext cx="125053" cy="210442"/>
            </a:xfrm>
            <a:custGeom>
              <a:avLst/>
              <a:gdLst/>
              <a:ahLst/>
              <a:cxnLst/>
              <a:rect l="l" t="t" r="r" b="b"/>
              <a:pathLst>
                <a:path w="17539" h="29515" extrusionOk="0">
                  <a:moveTo>
                    <a:pt x="1" y="0"/>
                  </a:moveTo>
                  <a:lnTo>
                    <a:pt x="17539" y="29514"/>
                  </a:lnTo>
                  <a:lnTo>
                    <a:pt x="2706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5983610" y="1080653"/>
              <a:ext cx="367566" cy="318797"/>
            </a:xfrm>
            <a:custGeom>
              <a:avLst/>
              <a:gdLst/>
              <a:ahLst/>
              <a:cxnLst/>
              <a:rect l="l" t="t" r="r" b="b"/>
              <a:pathLst>
                <a:path w="51552" h="44712" extrusionOk="0">
                  <a:moveTo>
                    <a:pt x="1" y="0"/>
                  </a:moveTo>
                  <a:lnTo>
                    <a:pt x="51552" y="44712"/>
                  </a:lnTo>
                  <a:lnTo>
                    <a:pt x="2919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060764" y="1080653"/>
              <a:ext cx="379052" cy="347837"/>
            </a:xfrm>
            <a:custGeom>
              <a:avLst/>
              <a:gdLst/>
              <a:ahLst/>
              <a:cxnLst/>
              <a:rect l="l" t="t" r="r" b="b"/>
              <a:pathLst>
                <a:path w="53163" h="48785" extrusionOk="0">
                  <a:moveTo>
                    <a:pt x="0" y="0"/>
                  </a:moveTo>
                  <a:lnTo>
                    <a:pt x="53162" y="48785"/>
                  </a:lnTo>
                  <a:lnTo>
                    <a:pt x="4225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5754316" y="1080653"/>
              <a:ext cx="450573" cy="295175"/>
            </a:xfrm>
            <a:custGeom>
              <a:avLst/>
              <a:gdLst/>
              <a:ahLst/>
              <a:cxnLst/>
              <a:rect l="l" t="t" r="r" b="b"/>
              <a:pathLst>
                <a:path w="63194" h="41399" extrusionOk="0">
                  <a:moveTo>
                    <a:pt x="1" y="0"/>
                  </a:moveTo>
                  <a:lnTo>
                    <a:pt x="63194" y="41399"/>
                  </a:lnTo>
                  <a:lnTo>
                    <a:pt x="2220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6524114" y="1080653"/>
              <a:ext cx="121588" cy="280872"/>
            </a:xfrm>
            <a:custGeom>
              <a:avLst/>
              <a:gdLst/>
              <a:ahLst/>
              <a:cxnLst/>
              <a:rect l="l" t="t" r="r" b="b"/>
              <a:pathLst>
                <a:path w="17053" h="39393" extrusionOk="0">
                  <a:moveTo>
                    <a:pt x="0" y="0"/>
                  </a:moveTo>
                  <a:lnTo>
                    <a:pt x="17052" y="39393"/>
                  </a:lnTo>
                  <a:lnTo>
                    <a:pt x="4225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5754316" y="2118089"/>
              <a:ext cx="463357" cy="317071"/>
            </a:xfrm>
            <a:custGeom>
              <a:avLst/>
              <a:gdLst/>
              <a:ahLst/>
              <a:cxnLst/>
              <a:rect l="l" t="t" r="r" b="b"/>
              <a:pathLst>
                <a:path w="64987" h="44470" extrusionOk="0">
                  <a:moveTo>
                    <a:pt x="64987" y="1"/>
                  </a:moveTo>
                  <a:lnTo>
                    <a:pt x="1" y="41035"/>
                  </a:lnTo>
                  <a:lnTo>
                    <a:pt x="1" y="44470"/>
                  </a:lnTo>
                  <a:lnTo>
                    <a:pt x="4803" y="44470"/>
                  </a:lnTo>
                  <a:lnTo>
                    <a:pt x="41217" y="17782"/>
                  </a:lnTo>
                  <a:lnTo>
                    <a:pt x="1" y="44470"/>
                  </a:lnTo>
                  <a:lnTo>
                    <a:pt x="1" y="44470"/>
                  </a:lnTo>
                  <a:lnTo>
                    <a:pt x="64987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961507" y="2213881"/>
              <a:ext cx="287375" cy="221280"/>
            </a:xfrm>
            <a:custGeom>
              <a:avLst/>
              <a:gdLst/>
              <a:ahLst/>
              <a:cxnLst/>
              <a:rect l="l" t="t" r="r" b="b"/>
              <a:pathLst>
                <a:path w="40305" h="31035" extrusionOk="0">
                  <a:moveTo>
                    <a:pt x="40305" y="1"/>
                  </a:moveTo>
                  <a:lnTo>
                    <a:pt x="0" y="31035"/>
                  </a:lnTo>
                  <a:lnTo>
                    <a:pt x="8572" y="31035"/>
                  </a:lnTo>
                  <a:lnTo>
                    <a:pt x="40305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6146153" y="2172270"/>
              <a:ext cx="252488" cy="262890"/>
            </a:xfrm>
            <a:custGeom>
              <a:avLst/>
              <a:gdLst/>
              <a:ahLst/>
              <a:cxnLst/>
              <a:rect l="l" t="t" r="r" b="b"/>
              <a:pathLst>
                <a:path w="35412" h="36871" extrusionOk="0">
                  <a:moveTo>
                    <a:pt x="35411" y="1"/>
                  </a:moveTo>
                  <a:lnTo>
                    <a:pt x="0" y="36871"/>
                  </a:lnTo>
                  <a:lnTo>
                    <a:pt x="6049" y="36871"/>
                  </a:lnTo>
                  <a:lnTo>
                    <a:pt x="35411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418134" y="2177689"/>
              <a:ext cx="133509" cy="257471"/>
            </a:xfrm>
            <a:custGeom>
              <a:avLst/>
              <a:gdLst/>
              <a:ahLst/>
              <a:cxnLst/>
              <a:rect l="l" t="t" r="r" b="b"/>
              <a:pathLst>
                <a:path w="18725" h="36111" extrusionOk="0">
                  <a:moveTo>
                    <a:pt x="18725" y="1"/>
                  </a:moveTo>
                  <a:lnTo>
                    <a:pt x="1" y="36111"/>
                  </a:lnTo>
                  <a:lnTo>
                    <a:pt x="2402" y="36111"/>
                  </a:lnTo>
                  <a:lnTo>
                    <a:pt x="18725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6533868" y="2219300"/>
              <a:ext cx="77810" cy="215861"/>
            </a:xfrm>
            <a:custGeom>
              <a:avLst/>
              <a:gdLst/>
              <a:ahLst/>
              <a:cxnLst/>
              <a:rect l="l" t="t" r="r" b="b"/>
              <a:pathLst>
                <a:path w="10913" h="30275" extrusionOk="0">
                  <a:moveTo>
                    <a:pt x="10912" y="1"/>
                  </a:moveTo>
                  <a:lnTo>
                    <a:pt x="0" y="30275"/>
                  </a:lnTo>
                  <a:lnTo>
                    <a:pt x="4560" y="30275"/>
                  </a:lnTo>
                  <a:lnTo>
                    <a:pt x="10912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6667584" y="2106603"/>
              <a:ext cx="59386" cy="328558"/>
            </a:xfrm>
            <a:custGeom>
              <a:avLst/>
              <a:gdLst/>
              <a:ahLst/>
              <a:cxnLst/>
              <a:rect l="l" t="t" r="r" b="b"/>
              <a:pathLst>
                <a:path w="8329" h="46081" extrusionOk="0">
                  <a:moveTo>
                    <a:pt x="8329" y="1"/>
                  </a:moveTo>
                  <a:lnTo>
                    <a:pt x="0" y="46081"/>
                  </a:lnTo>
                  <a:lnTo>
                    <a:pt x="3465" y="46081"/>
                  </a:lnTo>
                  <a:lnTo>
                    <a:pt x="8329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713964" y="2165340"/>
              <a:ext cx="47685" cy="269821"/>
            </a:xfrm>
            <a:custGeom>
              <a:avLst/>
              <a:gdLst/>
              <a:ahLst/>
              <a:cxnLst/>
              <a:rect l="l" t="t" r="r" b="b"/>
              <a:pathLst>
                <a:path w="6688" h="37843" extrusionOk="0">
                  <a:moveTo>
                    <a:pt x="4863" y="0"/>
                  </a:moveTo>
                  <a:lnTo>
                    <a:pt x="0" y="37843"/>
                  </a:lnTo>
                  <a:lnTo>
                    <a:pt x="6687" y="37843"/>
                  </a:lnTo>
                  <a:lnTo>
                    <a:pt x="4863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878667" y="2190473"/>
              <a:ext cx="63072" cy="244687"/>
            </a:xfrm>
            <a:custGeom>
              <a:avLst/>
              <a:gdLst/>
              <a:ahLst/>
              <a:cxnLst/>
              <a:rect l="l" t="t" r="r" b="b"/>
              <a:pathLst>
                <a:path w="8846" h="34318" extrusionOk="0">
                  <a:moveTo>
                    <a:pt x="1" y="1"/>
                  </a:moveTo>
                  <a:lnTo>
                    <a:pt x="6566" y="34318"/>
                  </a:lnTo>
                  <a:lnTo>
                    <a:pt x="8846" y="343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7006751" y="2067816"/>
              <a:ext cx="296915" cy="367345"/>
            </a:xfrm>
            <a:custGeom>
              <a:avLst/>
              <a:gdLst/>
              <a:ahLst/>
              <a:cxnLst/>
              <a:rect l="l" t="t" r="r" b="b"/>
              <a:pathLst>
                <a:path w="41643" h="51521" extrusionOk="0">
                  <a:moveTo>
                    <a:pt x="1" y="0"/>
                  </a:moveTo>
                  <a:lnTo>
                    <a:pt x="36111" y="51521"/>
                  </a:lnTo>
                  <a:lnTo>
                    <a:pt x="41643" y="515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7122478" y="2152335"/>
              <a:ext cx="271560" cy="282826"/>
            </a:xfrm>
            <a:custGeom>
              <a:avLst/>
              <a:gdLst/>
              <a:ahLst/>
              <a:cxnLst/>
              <a:rect l="l" t="t" r="r" b="b"/>
              <a:pathLst>
                <a:path w="38087" h="39667" extrusionOk="0">
                  <a:moveTo>
                    <a:pt x="1" y="0"/>
                  </a:moveTo>
                  <a:lnTo>
                    <a:pt x="33862" y="39667"/>
                  </a:lnTo>
                  <a:lnTo>
                    <a:pt x="38087" y="396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7066350" y="2228405"/>
              <a:ext cx="144996" cy="206756"/>
            </a:xfrm>
            <a:custGeom>
              <a:avLst/>
              <a:gdLst/>
              <a:ahLst/>
              <a:cxnLst/>
              <a:rect l="l" t="t" r="r" b="b"/>
              <a:pathLst>
                <a:path w="20336" h="28998" extrusionOk="0">
                  <a:moveTo>
                    <a:pt x="0" y="0"/>
                  </a:moveTo>
                  <a:lnTo>
                    <a:pt x="17630" y="28998"/>
                  </a:lnTo>
                  <a:lnTo>
                    <a:pt x="20335" y="28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7177315" y="2100756"/>
              <a:ext cx="425426" cy="334404"/>
            </a:xfrm>
            <a:custGeom>
              <a:avLst/>
              <a:gdLst/>
              <a:ahLst/>
              <a:cxnLst/>
              <a:rect l="l" t="t" r="r" b="b"/>
              <a:pathLst>
                <a:path w="59667" h="46901" extrusionOk="0">
                  <a:moveTo>
                    <a:pt x="0" y="0"/>
                  </a:moveTo>
                  <a:lnTo>
                    <a:pt x="56749" y="46901"/>
                  </a:lnTo>
                  <a:lnTo>
                    <a:pt x="59667" y="46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7119882" y="2083416"/>
              <a:ext cx="405704" cy="351744"/>
            </a:xfrm>
            <a:custGeom>
              <a:avLst/>
              <a:gdLst/>
              <a:ahLst/>
              <a:cxnLst/>
              <a:rect l="l" t="t" r="r" b="b"/>
              <a:pathLst>
                <a:path w="56901" h="49333" extrusionOk="0">
                  <a:moveTo>
                    <a:pt x="0" y="0"/>
                  </a:moveTo>
                  <a:lnTo>
                    <a:pt x="52676" y="49333"/>
                  </a:lnTo>
                  <a:lnTo>
                    <a:pt x="56901" y="493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7317533" y="2125462"/>
              <a:ext cx="468769" cy="309699"/>
            </a:xfrm>
            <a:custGeom>
              <a:avLst/>
              <a:gdLst/>
              <a:ahLst/>
              <a:cxnLst/>
              <a:rect l="l" t="t" r="r" b="b"/>
              <a:pathLst>
                <a:path w="65746" h="43436" extrusionOk="0">
                  <a:moveTo>
                    <a:pt x="0" y="0"/>
                  </a:moveTo>
                  <a:lnTo>
                    <a:pt x="63527" y="43436"/>
                  </a:lnTo>
                  <a:lnTo>
                    <a:pt x="65685" y="43436"/>
                  </a:lnTo>
                  <a:lnTo>
                    <a:pt x="0" y="0"/>
                  </a:lnTo>
                  <a:close/>
                  <a:moveTo>
                    <a:pt x="25715" y="15958"/>
                  </a:moveTo>
                  <a:lnTo>
                    <a:pt x="65685" y="43436"/>
                  </a:lnTo>
                  <a:lnTo>
                    <a:pt x="65746" y="43436"/>
                  </a:lnTo>
                  <a:lnTo>
                    <a:pt x="65746" y="40244"/>
                  </a:lnTo>
                  <a:lnTo>
                    <a:pt x="25715" y="15958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6889505" y="2122859"/>
              <a:ext cx="126786" cy="312301"/>
            </a:xfrm>
            <a:custGeom>
              <a:avLst/>
              <a:gdLst/>
              <a:ahLst/>
              <a:cxnLst/>
              <a:rect l="l" t="t" r="r" b="b"/>
              <a:pathLst>
                <a:path w="17782" h="43801" extrusionOk="0">
                  <a:moveTo>
                    <a:pt x="1" y="0"/>
                  </a:moveTo>
                  <a:lnTo>
                    <a:pt x="13557" y="43801"/>
                  </a:lnTo>
                  <a:lnTo>
                    <a:pt x="17782" y="438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754316" y="1080653"/>
              <a:ext cx="285214" cy="195918"/>
            </a:xfrm>
            <a:custGeom>
              <a:avLst/>
              <a:gdLst/>
              <a:ahLst/>
              <a:cxnLst/>
              <a:rect l="l" t="t" r="r" b="b"/>
              <a:pathLst>
                <a:path w="40002" h="27478" extrusionOk="0">
                  <a:moveTo>
                    <a:pt x="1" y="0"/>
                  </a:moveTo>
                  <a:lnTo>
                    <a:pt x="1" y="3222"/>
                  </a:lnTo>
                  <a:lnTo>
                    <a:pt x="40002" y="274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754316" y="1218704"/>
              <a:ext cx="332030" cy="191583"/>
            </a:xfrm>
            <a:custGeom>
              <a:avLst/>
              <a:gdLst/>
              <a:ahLst/>
              <a:cxnLst/>
              <a:rect l="l" t="t" r="r" b="b"/>
              <a:pathLst>
                <a:path w="46568" h="26870" extrusionOk="0">
                  <a:moveTo>
                    <a:pt x="1" y="0"/>
                  </a:moveTo>
                  <a:lnTo>
                    <a:pt x="1" y="5745"/>
                  </a:lnTo>
                  <a:lnTo>
                    <a:pt x="46567" y="268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754316" y="1342017"/>
              <a:ext cx="382090" cy="174678"/>
            </a:xfrm>
            <a:custGeom>
              <a:avLst/>
              <a:gdLst/>
              <a:ahLst/>
              <a:cxnLst/>
              <a:rect l="l" t="t" r="r" b="b"/>
              <a:pathLst>
                <a:path w="53589" h="24499" extrusionOk="0">
                  <a:moveTo>
                    <a:pt x="1" y="0"/>
                  </a:moveTo>
                  <a:lnTo>
                    <a:pt x="1" y="4043"/>
                  </a:lnTo>
                  <a:lnTo>
                    <a:pt x="53588" y="24499"/>
                  </a:lnTo>
                  <a:lnTo>
                    <a:pt x="53588" y="244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5754316" y="1523191"/>
              <a:ext cx="428898" cy="103820"/>
            </a:xfrm>
            <a:custGeom>
              <a:avLst/>
              <a:gdLst/>
              <a:ahLst/>
              <a:cxnLst/>
              <a:rect l="l" t="t" r="r" b="b"/>
              <a:pathLst>
                <a:path w="60154" h="14561" extrusionOk="0">
                  <a:moveTo>
                    <a:pt x="1" y="1"/>
                  </a:moveTo>
                  <a:lnTo>
                    <a:pt x="1" y="1612"/>
                  </a:lnTo>
                  <a:lnTo>
                    <a:pt x="60154" y="145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5754316" y="1600565"/>
              <a:ext cx="323788" cy="51586"/>
            </a:xfrm>
            <a:custGeom>
              <a:avLst/>
              <a:gdLst/>
              <a:ahLst/>
              <a:cxnLst/>
              <a:rect l="l" t="t" r="r" b="b"/>
              <a:pathLst>
                <a:path w="45412" h="7235" extrusionOk="0">
                  <a:moveTo>
                    <a:pt x="1" y="0"/>
                  </a:moveTo>
                  <a:lnTo>
                    <a:pt x="1" y="2979"/>
                  </a:lnTo>
                  <a:lnTo>
                    <a:pt x="45412" y="72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5754316" y="1689633"/>
              <a:ext cx="510173" cy="36848"/>
            </a:xfrm>
            <a:custGeom>
              <a:avLst/>
              <a:gdLst/>
              <a:ahLst/>
              <a:cxnLst/>
              <a:rect l="l" t="t" r="r" b="b"/>
              <a:pathLst>
                <a:path w="71553" h="5168" extrusionOk="0">
                  <a:moveTo>
                    <a:pt x="1" y="1"/>
                  </a:moveTo>
                  <a:lnTo>
                    <a:pt x="1" y="2311"/>
                  </a:lnTo>
                  <a:lnTo>
                    <a:pt x="71552" y="51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5754316" y="1720406"/>
              <a:ext cx="421968" cy="31864"/>
            </a:xfrm>
            <a:custGeom>
              <a:avLst/>
              <a:gdLst/>
              <a:ahLst/>
              <a:cxnLst/>
              <a:rect l="l" t="t" r="r" b="b"/>
              <a:pathLst>
                <a:path w="59182" h="4469" extrusionOk="0">
                  <a:moveTo>
                    <a:pt x="1" y="1"/>
                  </a:moveTo>
                  <a:lnTo>
                    <a:pt x="1" y="4469"/>
                  </a:lnTo>
                  <a:lnTo>
                    <a:pt x="59181" y="28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5754316" y="1823998"/>
              <a:ext cx="383822" cy="42053"/>
            </a:xfrm>
            <a:custGeom>
              <a:avLst/>
              <a:gdLst/>
              <a:ahLst/>
              <a:cxnLst/>
              <a:rect l="l" t="t" r="r" b="b"/>
              <a:pathLst>
                <a:path w="53832" h="5898" extrusionOk="0">
                  <a:moveTo>
                    <a:pt x="53832" y="1"/>
                  </a:moveTo>
                  <a:lnTo>
                    <a:pt x="1" y="3071"/>
                  </a:lnTo>
                  <a:lnTo>
                    <a:pt x="1" y="5898"/>
                  </a:lnTo>
                  <a:lnTo>
                    <a:pt x="53832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5754316" y="1916973"/>
              <a:ext cx="517538" cy="167969"/>
            </a:xfrm>
            <a:custGeom>
              <a:avLst/>
              <a:gdLst/>
              <a:ahLst/>
              <a:cxnLst/>
              <a:rect l="l" t="t" r="r" b="b"/>
              <a:pathLst>
                <a:path w="72586" h="23558" extrusionOk="0">
                  <a:moveTo>
                    <a:pt x="72586" y="1"/>
                  </a:moveTo>
                  <a:lnTo>
                    <a:pt x="1" y="19819"/>
                  </a:lnTo>
                  <a:lnTo>
                    <a:pt x="1" y="23557"/>
                  </a:lnTo>
                  <a:lnTo>
                    <a:pt x="72586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5754316" y="1971154"/>
              <a:ext cx="422830" cy="165145"/>
            </a:xfrm>
            <a:custGeom>
              <a:avLst/>
              <a:gdLst/>
              <a:ahLst/>
              <a:cxnLst/>
              <a:rect l="l" t="t" r="r" b="b"/>
              <a:pathLst>
                <a:path w="59303" h="23162" extrusionOk="0">
                  <a:moveTo>
                    <a:pt x="59303" y="1"/>
                  </a:moveTo>
                  <a:lnTo>
                    <a:pt x="1" y="18998"/>
                  </a:lnTo>
                  <a:lnTo>
                    <a:pt x="1" y="23162"/>
                  </a:lnTo>
                  <a:lnTo>
                    <a:pt x="59303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5754316" y="1944716"/>
              <a:ext cx="318804" cy="89296"/>
            </a:xfrm>
            <a:custGeom>
              <a:avLst/>
              <a:gdLst/>
              <a:ahLst/>
              <a:cxnLst/>
              <a:rect l="l" t="t" r="r" b="b"/>
              <a:pathLst>
                <a:path w="44713" h="12524" extrusionOk="0">
                  <a:moveTo>
                    <a:pt x="44713" y="0"/>
                  </a:moveTo>
                  <a:lnTo>
                    <a:pt x="1" y="10730"/>
                  </a:lnTo>
                  <a:lnTo>
                    <a:pt x="1" y="12523"/>
                  </a:lnTo>
                  <a:lnTo>
                    <a:pt x="44713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5754316" y="2019481"/>
              <a:ext cx="506701" cy="262890"/>
            </a:xfrm>
            <a:custGeom>
              <a:avLst/>
              <a:gdLst/>
              <a:ahLst/>
              <a:cxnLst/>
              <a:rect l="l" t="t" r="r" b="b"/>
              <a:pathLst>
                <a:path w="71066" h="36871" extrusionOk="0">
                  <a:moveTo>
                    <a:pt x="71066" y="1"/>
                  </a:moveTo>
                  <a:lnTo>
                    <a:pt x="1" y="34925"/>
                  </a:lnTo>
                  <a:lnTo>
                    <a:pt x="1" y="36871"/>
                  </a:lnTo>
                  <a:lnTo>
                    <a:pt x="71066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5754316" y="1981122"/>
              <a:ext cx="532711" cy="249671"/>
            </a:xfrm>
            <a:custGeom>
              <a:avLst/>
              <a:gdLst/>
              <a:ahLst/>
              <a:cxnLst/>
              <a:rect l="l" t="t" r="r" b="b"/>
              <a:pathLst>
                <a:path w="74714" h="35017" extrusionOk="0">
                  <a:moveTo>
                    <a:pt x="74713" y="1"/>
                  </a:moveTo>
                  <a:lnTo>
                    <a:pt x="1" y="32220"/>
                  </a:lnTo>
                  <a:lnTo>
                    <a:pt x="1" y="35016"/>
                  </a:lnTo>
                  <a:lnTo>
                    <a:pt x="74713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5754316" y="1856511"/>
              <a:ext cx="477660" cy="83656"/>
            </a:xfrm>
            <a:custGeom>
              <a:avLst/>
              <a:gdLst/>
              <a:ahLst/>
              <a:cxnLst/>
              <a:rect l="l" t="t" r="r" b="b"/>
              <a:pathLst>
                <a:path w="66993" h="11733" extrusionOk="0">
                  <a:moveTo>
                    <a:pt x="66993" y="0"/>
                  </a:moveTo>
                  <a:lnTo>
                    <a:pt x="1" y="8876"/>
                  </a:lnTo>
                  <a:lnTo>
                    <a:pt x="1" y="11733"/>
                  </a:lnTo>
                  <a:lnTo>
                    <a:pt x="66993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3"/>
          <p:cNvSpPr txBox="1">
            <a:spLocks noGrp="1"/>
          </p:cNvSpPr>
          <p:nvPr>
            <p:ph type="title"/>
          </p:nvPr>
        </p:nvSpPr>
        <p:spPr>
          <a:xfrm>
            <a:off x="2663838" y="2350772"/>
            <a:ext cx="3816300" cy="6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4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subTitle" idx="1"/>
          </p:nvPr>
        </p:nvSpPr>
        <p:spPr>
          <a:xfrm>
            <a:off x="2490600" y="3653050"/>
            <a:ext cx="41628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19191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title" idx="2" hasCustomPrompt="1"/>
          </p:nvPr>
        </p:nvSpPr>
        <p:spPr>
          <a:xfrm>
            <a:off x="3909150" y="877250"/>
            <a:ext cx="1325700" cy="1019400"/>
          </a:xfrm>
          <a:prstGeom prst="rect">
            <a:avLst/>
          </a:prstGeom>
          <a:effectLst>
            <a:outerShdw dist="47625" dir="2460000" algn="bl" rotWithShape="0">
              <a:srgbClr val="000000">
                <a:alpha val="5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4"/>
          <p:cNvGrpSpPr/>
          <p:nvPr/>
        </p:nvGrpSpPr>
        <p:grpSpPr>
          <a:xfrm>
            <a:off x="-1640488" y="-1569220"/>
            <a:ext cx="12424983" cy="8281934"/>
            <a:chOff x="10815050" y="1438023"/>
            <a:chExt cx="1319407" cy="879457"/>
          </a:xfrm>
        </p:grpSpPr>
        <p:sp>
          <p:nvSpPr>
            <p:cNvPr id="213" name="Google Shape;213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11474754" y="1444525"/>
              <a:ext cx="170778" cy="433226"/>
            </a:xfrm>
            <a:custGeom>
              <a:avLst/>
              <a:gdLst/>
              <a:ahLst/>
              <a:cxnLst/>
              <a:rect l="l" t="t" r="r" b="b"/>
              <a:pathLst>
                <a:path w="23952" h="60761" extrusionOk="0">
                  <a:moveTo>
                    <a:pt x="16080" y="0"/>
                  </a:moveTo>
                  <a:lnTo>
                    <a:pt x="0" y="60761"/>
                  </a:lnTo>
                  <a:lnTo>
                    <a:pt x="23952" y="1185"/>
                  </a:lnTo>
                  <a:cubicBezTo>
                    <a:pt x="21338" y="730"/>
                    <a:pt x="18724" y="334"/>
                    <a:pt x="16080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11249146" y="1452974"/>
              <a:ext cx="225615" cy="424777"/>
            </a:xfrm>
            <a:custGeom>
              <a:avLst/>
              <a:gdLst/>
              <a:ahLst/>
              <a:cxnLst/>
              <a:rect l="l" t="t" r="r" b="b"/>
              <a:pathLst>
                <a:path w="31643" h="59576" extrusionOk="0">
                  <a:moveTo>
                    <a:pt x="7721" y="0"/>
                  </a:moveTo>
                  <a:cubicBezTo>
                    <a:pt x="5076" y="456"/>
                    <a:pt x="2554" y="973"/>
                    <a:pt x="0" y="1581"/>
                  </a:cubicBezTo>
                  <a:lnTo>
                    <a:pt x="31642" y="59576"/>
                  </a:lnTo>
                  <a:lnTo>
                    <a:pt x="7721" y="0"/>
                  </a:lnTo>
                  <a:close/>
                  <a:moveTo>
                    <a:pt x="31642" y="59576"/>
                  </a:moveTo>
                  <a:lnTo>
                    <a:pt x="31642" y="59576"/>
                  </a:lnTo>
                  <a:lnTo>
                    <a:pt x="31642" y="59576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11145119" y="1479198"/>
              <a:ext cx="329641" cy="398553"/>
            </a:xfrm>
            <a:custGeom>
              <a:avLst/>
              <a:gdLst/>
              <a:ahLst/>
              <a:cxnLst/>
              <a:rect l="l" t="t" r="r" b="b"/>
              <a:pathLst>
                <a:path w="46233" h="55898" extrusionOk="0">
                  <a:moveTo>
                    <a:pt x="7143" y="0"/>
                  </a:moveTo>
                  <a:cubicBezTo>
                    <a:pt x="4712" y="760"/>
                    <a:pt x="2310" y="1611"/>
                    <a:pt x="0" y="2462"/>
                  </a:cubicBezTo>
                  <a:lnTo>
                    <a:pt x="46232" y="55898"/>
                  </a:lnTo>
                  <a:lnTo>
                    <a:pt x="7143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11474754" y="1438023"/>
              <a:ext cx="57439" cy="439728"/>
            </a:xfrm>
            <a:custGeom>
              <a:avLst/>
              <a:gdLst/>
              <a:ahLst/>
              <a:cxnLst/>
              <a:rect l="l" t="t" r="r" b="b"/>
              <a:pathLst>
                <a:path w="8056" h="61673" extrusionOk="0">
                  <a:moveTo>
                    <a:pt x="0" y="0"/>
                  </a:moveTo>
                  <a:lnTo>
                    <a:pt x="0" y="61673"/>
                  </a:lnTo>
                  <a:lnTo>
                    <a:pt x="8055" y="243"/>
                  </a:lnTo>
                  <a:cubicBezTo>
                    <a:pt x="5380" y="91"/>
                    <a:pt x="2705" y="0"/>
                    <a:pt x="0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11360103" y="1439755"/>
              <a:ext cx="114658" cy="437996"/>
            </a:xfrm>
            <a:custGeom>
              <a:avLst/>
              <a:gdLst/>
              <a:ahLst/>
              <a:cxnLst/>
              <a:rect l="l" t="t" r="r" b="b"/>
              <a:pathLst>
                <a:path w="16081" h="61430" extrusionOk="0">
                  <a:moveTo>
                    <a:pt x="8025" y="0"/>
                  </a:moveTo>
                  <a:cubicBezTo>
                    <a:pt x="5320" y="152"/>
                    <a:pt x="2676" y="365"/>
                    <a:pt x="1" y="669"/>
                  </a:cubicBezTo>
                  <a:lnTo>
                    <a:pt x="16080" y="61430"/>
                  </a:lnTo>
                  <a:lnTo>
                    <a:pt x="8025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10903477" y="1625485"/>
              <a:ext cx="571284" cy="252267"/>
            </a:xfrm>
            <a:custGeom>
              <a:avLst/>
              <a:gdLst/>
              <a:ahLst/>
              <a:cxnLst/>
              <a:rect l="l" t="t" r="r" b="b"/>
              <a:pathLst>
                <a:path w="80124" h="35381" extrusionOk="0">
                  <a:moveTo>
                    <a:pt x="4316" y="0"/>
                  </a:moveTo>
                  <a:cubicBezTo>
                    <a:pt x="2766" y="1490"/>
                    <a:pt x="1338" y="2979"/>
                    <a:pt x="0" y="4529"/>
                  </a:cubicBezTo>
                  <a:lnTo>
                    <a:pt x="80123" y="35381"/>
                  </a:lnTo>
                  <a:lnTo>
                    <a:pt x="4316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10854715" y="1691801"/>
              <a:ext cx="620046" cy="185950"/>
            </a:xfrm>
            <a:custGeom>
              <a:avLst/>
              <a:gdLst/>
              <a:ahLst/>
              <a:cxnLst/>
              <a:rect l="l" t="t" r="r" b="b"/>
              <a:pathLst>
                <a:path w="86963" h="26080" extrusionOk="0">
                  <a:moveTo>
                    <a:pt x="3100" y="0"/>
                  </a:moveTo>
                  <a:cubicBezTo>
                    <a:pt x="1976" y="1642"/>
                    <a:pt x="942" y="3283"/>
                    <a:pt x="0" y="4985"/>
                  </a:cubicBezTo>
                  <a:lnTo>
                    <a:pt x="86962" y="26080"/>
                  </a:lnTo>
                  <a:lnTo>
                    <a:pt x="3100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10825239" y="1763971"/>
              <a:ext cx="649522" cy="113781"/>
            </a:xfrm>
            <a:custGeom>
              <a:avLst/>
              <a:gdLst/>
              <a:ahLst/>
              <a:cxnLst/>
              <a:rect l="l" t="t" r="r" b="b"/>
              <a:pathLst>
                <a:path w="91097" h="15958" extrusionOk="0">
                  <a:moveTo>
                    <a:pt x="1733" y="0"/>
                  </a:moveTo>
                  <a:cubicBezTo>
                    <a:pt x="1064" y="1702"/>
                    <a:pt x="456" y="3465"/>
                    <a:pt x="0" y="5228"/>
                  </a:cubicBezTo>
                  <a:lnTo>
                    <a:pt x="91096" y="15958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11050847" y="1517337"/>
              <a:ext cx="423914" cy="360414"/>
            </a:xfrm>
            <a:custGeom>
              <a:avLst/>
              <a:gdLst/>
              <a:ahLst/>
              <a:cxnLst/>
              <a:rect l="l" t="t" r="r" b="b"/>
              <a:pathLst>
                <a:path w="59455" h="50549" extrusionOk="0">
                  <a:moveTo>
                    <a:pt x="6383" y="1"/>
                  </a:moveTo>
                  <a:cubicBezTo>
                    <a:pt x="4164" y="1034"/>
                    <a:pt x="2037" y="2129"/>
                    <a:pt x="0" y="3284"/>
                  </a:cubicBezTo>
                  <a:lnTo>
                    <a:pt x="59454" y="50549"/>
                  </a:lnTo>
                  <a:lnTo>
                    <a:pt x="6383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10969572" y="1566755"/>
              <a:ext cx="505189" cy="310996"/>
            </a:xfrm>
            <a:custGeom>
              <a:avLst/>
              <a:gdLst/>
              <a:ahLst/>
              <a:cxnLst/>
              <a:rect l="l" t="t" r="r" b="b"/>
              <a:pathLst>
                <a:path w="70854" h="43618" extrusionOk="0">
                  <a:moveTo>
                    <a:pt x="5442" y="0"/>
                  </a:moveTo>
                  <a:cubicBezTo>
                    <a:pt x="3527" y="1246"/>
                    <a:pt x="1703" y="2584"/>
                    <a:pt x="1" y="3952"/>
                  </a:cubicBezTo>
                  <a:lnTo>
                    <a:pt x="70853" y="43618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11474754" y="1801674"/>
              <a:ext cx="657322" cy="76077"/>
            </a:xfrm>
            <a:custGeom>
              <a:avLst/>
              <a:gdLst/>
              <a:ahLst/>
              <a:cxnLst/>
              <a:rect l="l" t="t" r="r" b="b"/>
              <a:pathLst>
                <a:path w="92191" h="10670" extrusionOk="0">
                  <a:moveTo>
                    <a:pt x="91157" y="1"/>
                  </a:moveTo>
                  <a:lnTo>
                    <a:pt x="0" y="10670"/>
                  </a:lnTo>
                  <a:lnTo>
                    <a:pt x="92190" y="5320"/>
                  </a:lnTo>
                  <a:cubicBezTo>
                    <a:pt x="91947" y="3527"/>
                    <a:pt x="91613" y="1734"/>
                    <a:pt x="91157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11474754" y="1727344"/>
              <a:ext cx="637165" cy="150407"/>
            </a:xfrm>
            <a:custGeom>
              <a:avLst/>
              <a:gdLst/>
              <a:ahLst/>
              <a:cxnLst/>
              <a:rect l="l" t="t" r="r" b="b"/>
              <a:pathLst>
                <a:path w="89364" h="21095" extrusionOk="0">
                  <a:moveTo>
                    <a:pt x="86932" y="0"/>
                  </a:moveTo>
                  <a:lnTo>
                    <a:pt x="0" y="21095"/>
                  </a:lnTo>
                  <a:lnTo>
                    <a:pt x="0" y="21095"/>
                  </a:lnTo>
                  <a:lnTo>
                    <a:pt x="89364" y="5137"/>
                  </a:lnTo>
                  <a:cubicBezTo>
                    <a:pt x="88665" y="3374"/>
                    <a:pt x="87844" y="1672"/>
                    <a:pt x="86932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11474754" y="1877744"/>
              <a:ext cx="659703" cy="38153"/>
            </a:xfrm>
            <a:custGeom>
              <a:avLst/>
              <a:gdLst/>
              <a:ahLst/>
              <a:cxnLst/>
              <a:rect l="l" t="t" r="r" b="b"/>
              <a:pathLst>
                <a:path w="92525" h="5351" extrusionOk="0">
                  <a:moveTo>
                    <a:pt x="0" y="1"/>
                  </a:moveTo>
                  <a:lnTo>
                    <a:pt x="92190" y="5350"/>
                  </a:lnTo>
                  <a:cubicBezTo>
                    <a:pt x="92403" y="3557"/>
                    <a:pt x="92525" y="1764"/>
                    <a:pt x="92525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11474754" y="1540745"/>
              <a:ext cx="466609" cy="337007"/>
            </a:xfrm>
            <a:custGeom>
              <a:avLst/>
              <a:gdLst/>
              <a:ahLst/>
              <a:cxnLst/>
              <a:rect l="l" t="t" r="r" b="b"/>
              <a:pathLst>
                <a:path w="65443" h="47266" extrusionOk="0">
                  <a:moveTo>
                    <a:pt x="59454" y="1"/>
                  </a:moveTo>
                  <a:lnTo>
                    <a:pt x="0" y="47266"/>
                  </a:lnTo>
                  <a:lnTo>
                    <a:pt x="65442" y="3648"/>
                  </a:lnTo>
                  <a:cubicBezTo>
                    <a:pt x="63527" y="2402"/>
                    <a:pt x="61552" y="1186"/>
                    <a:pt x="59454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11474754" y="1657776"/>
              <a:ext cx="597936" cy="219975"/>
            </a:xfrm>
            <a:custGeom>
              <a:avLst/>
              <a:gdLst/>
              <a:ahLst/>
              <a:cxnLst/>
              <a:rect l="l" t="t" r="r" b="b"/>
              <a:pathLst>
                <a:path w="83862" h="30852" extrusionOk="0">
                  <a:moveTo>
                    <a:pt x="80123" y="0"/>
                  </a:moveTo>
                  <a:lnTo>
                    <a:pt x="0" y="30852"/>
                  </a:lnTo>
                  <a:lnTo>
                    <a:pt x="83862" y="4772"/>
                  </a:lnTo>
                  <a:cubicBezTo>
                    <a:pt x="82707" y="3161"/>
                    <a:pt x="81461" y="1550"/>
                    <a:pt x="80123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11474754" y="1496752"/>
              <a:ext cx="378403" cy="380999"/>
            </a:xfrm>
            <a:custGeom>
              <a:avLst/>
              <a:gdLst/>
              <a:ahLst/>
              <a:cxnLst/>
              <a:rect l="l" t="t" r="r" b="b"/>
              <a:pathLst>
                <a:path w="53072" h="53436" extrusionOk="0">
                  <a:moveTo>
                    <a:pt x="46263" y="0"/>
                  </a:moveTo>
                  <a:lnTo>
                    <a:pt x="0" y="53436"/>
                  </a:lnTo>
                  <a:lnTo>
                    <a:pt x="53071" y="2888"/>
                  </a:lnTo>
                  <a:cubicBezTo>
                    <a:pt x="50883" y="1885"/>
                    <a:pt x="48603" y="882"/>
                    <a:pt x="46263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11474754" y="1464675"/>
              <a:ext cx="278712" cy="413077"/>
            </a:xfrm>
            <a:custGeom>
              <a:avLst/>
              <a:gdLst/>
              <a:ahLst/>
              <a:cxnLst/>
              <a:rect l="l" t="t" r="r" b="b"/>
              <a:pathLst>
                <a:path w="39090" h="57935" extrusionOk="0">
                  <a:moveTo>
                    <a:pt x="31642" y="1"/>
                  </a:moveTo>
                  <a:lnTo>
                    <a:pt x="0" y="57935"/>
                  </a:lnTo>
                  <a:lnTo>
                    <a:pt x="39089" y="2037"/>
                  </a:lnTo>
                  <a:cubicBezTo>
                    <a:pt x="36657" y="1277"/>
                    <a:pt x="34195" y="609"/>
                    <a:pt x="31642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11474754" y="1595139"/>
              <a:ext cx="540511" cy="282612"/>
            </a:xfrm>
            <a:custGeom>
              <a:avLst/>
              <a:gdLst/>
              <a:ahLst/>
              <a:cxnLst/>
              <a:rect l="l" t="t" r="r" b="b"/>
              <a:pathLst>
                <a:path w="75808" h="39637" extrusionOk="0">
                  <a:moveTo>
                    <a:pt x="70913" y="1"/>
                  </a:moveTo>
                  <a:lnTo>
                    <a:pt x="0" y="39637"/>
                  </a:lnTo>
                  <a:lnTo>
                    <a:pt x="75807" y="4256"/>
                  </a:lnTo>
                  <a:cubicBezTo>
                    <a:pt x="74257" y="2767"/>
                    <a:pt x="72616" y="1369"/>
                    <a:pt x="70913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11474533" y="1877744"/>
              <a:ext cx="620046" cy="185737"/>
            </a:xfrm>
            <a:custGeom>
              <a:avLst/>
              <a:gdLst/>
              <a:ahLst/>
              <a:cxnLst/>
              <a:rect l="l" t="t" r="r" b="b"/>
              <a:pathLst>
                <a:path w="86963" h="26050" extrusionOk="0">
                  <a:moveTo>
                    <a:pt x="1" y="1"/>
                  </a:moveTo>
                  <a:lnTo>
                    <a:pt x="83893" y="26050"/>
                  </a:lnTo>
                  <a:cubicBezTo>
                    <a:pt x="85018" y="24439"/>
                    <a:pt x="86051" y="22798"/>
                    <a:pt x="86963" y="2109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11474754" y="1877744"/>
              <a:ext cx="329641" cy="398560"/>
            </a:xfrm>
            <a:custGeom>
              <a:avLst/>
              <a:gdLst/>
              <a:ahLst/>
              <a:cxnLst/>
              <a:rect l="l" t="t" r="r" b="b"/>
              <a:pathLst>
                <a:path w="46233" h="55899" extrusionOk="0">
                  <a:moveTo>
                    <a:pt x="0" y="1"/>
                  </a:moveTo>
                  <a:lnTo>
                    <a:pt x="39089" y="55898"/>
                  </a:lnTo>
                  <a:cubicBezTo>
                    <a:pt x="41521" y="55138"/>
                    <a:pt x="43922" y="54287"/>
                    <a:pt x="46232" y="5340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11474754" y="1877744"/>
              <a:ext cx="423914" cy="360200"/>
            </a:xfrm>
            <a:custGeom>
              <a:avLst/>
              <a:gdLst/>
              <a:ahLst/>
              <a:cxnLst/>
              <a:rect l="l" t="t" r="r" b="b"/>
              <a:pathLst>
                <a:path w="59455" h="50519" extrusionOk="0">
                  <a:moveTo>
                    <a:pt x="0" y="1"/>
                  </a:moveTo>
                  <a:lnTo>
                    <a:pt x="53071" y="50518"/>
                  </a:lnTo>
                  <a:cubicBezTo>
                    <a:pt x="55290" y="49515"/>
                    <a:pt x="57418" y="48391"/>
                    <a:pt x="59454" y="4726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11474754" y="1877744"/>
              <a:ext cx="114650" cy="438003"/>
            </a:xfrm>
            <a:custGeom>
              <a:avLst/>
              <a:gdLst/>
              <a:ahLst/>
              <a:cxnLst/>
              <a:rect l="l" t="t" r="r" b="b"/>
              <a:pathLst>
                <a:path w="16080" h="61431" extrusionOk="0">
                  <a:moveTo>
                    <a:pt x="0" y="1"/>
                  </a:moveTo>
                  <a:lnTo>
                    <a:pt x="8055" y="61430"/>
                  </a:lnTo>
                  <a:cubicBezTo>
                    <a:pt x="10760" y="61278"/>
                    <a:pt x="13405" y="61066"/>
                    <a:pt x="16080" y="6076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11474754" y="1877744"/>
              <a:ext cx="225615" cy="424784"/>
            </a:xfrm>
            <a:custGeom>
              <a:avLst/>
              <a:gdLst/>
              <a:ahLst/>
              <a:cxnLst/>
              <a:rect l="l" t="t" r="r" b="b"/>
              <a:pathLst>
                <a:path w="31643" h="59577" extrusionOk="0">
                  <a:moveTo>
                    <a:pt x="0" y="1"/>
                  </a:moveTo>
                  <a:lnTo>
                    <a:pt x="23952" y="59576"/>
                  </a:lnTo>
                  <a:cubicBezTo>
                    <a:pt x="26566" y="59120"/>
                    <a:pt x="29119" y="58573"/>
                    <a:pt x="31642" y="5796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11474754" y="1877744"/>
              <a:ext cx="649736" cy="113788"/>
            </a:xfrm>
            <a:custGeom>
              <a:avLst/>
              <a:gdLst/>
              <a:ahLst/>
              <a:cxnLst/>
              <a:rect l="l" t="t" r="r" b="b"/>
              <a:pathLst>
                <a:path w="91127" h="15959" extrusionOk="0">
                  <a:moveTo>
                    <a:pt x="0" y="1"/>
                  </a:moveTo>
                  <a:lnTo>
                    <a:pt x="89364" y="15959"/>
                  </a:lnTo>
                  <a:cubicBezTo>
                    <a:pt x="90063" y="14256"/>
                    <a:pt x="90671" y="12493"/>
                    <a:pt x="91127" y="1070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11474754" y="1877744"/>
              <a:ext cx="571284" cy="252274"/>
            </a:xfrm>
            <a:custGeom>
              <a:avLst/>
              <a:gdLst/>
              <a:ahLst/>
              <a:cxnLst/>
              <a:rect l="l" t="t" r="r" b="b"/>
              <a:pathLst>
                <a:path w="80124" h="35382" extrusionOk="0">
                  <a:moveTo>
                    <a:pt x="0" y="1"/>
                  </a:moveTo>
                  <a:lnTo>
                    <a:pt x="75807" y="35381"/>
                  </a:lnTo>
                  <a:cubicBezTo>
                    <a:pt x="77357" y="33892"/>
                    <a:pt x="78816" y="32403"/>
                    <a:pt x="80123" y="3085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11474754" y="1877744"/>
              <a:ext cx="505182" cy="311003"/>
            </a:xfrm>
            <a:custGeom>
              <a:avLst/>
              <a:gdLst/>
              <a:ahLst/>
              <a:cxnLst/>
              <a:rect l="l" t="t" r="r" b="b"/>
              <a:pathLst>
                <a:path w="70853" h="43619" extrusionOk="0">
                  <a:moveTo>
                    <a:pt x="0" y="1"/>
                  </a:moveTo>
                  <a:lnTo>
                    <a:pt x="65442" y="43618"/>
                  </a:lnTo>
                  <a:cubicBezTo>
                    <a:pt x="67327" y="42372"/>
                    <a:pt x="69150" y="41035"/>
                    <a:pt x="70853" y="3966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11417321" y="1877744"/>
              <a:ext cx="57439" cy="439736"/>
            </a:xfrm>
            <a:custGeom>
              <a:avLst/>
              <a:gdLst/>
              <a:ahLst/>
              <a:cxnLst/>
              <a:rect l="l" t="t" r="r" b="b"/>
              <a:pathLst>
                <a:path w="8056" h="61674" extrusionOk="0">
                  <a:moveTo>
                    <a:pt x="8055" y="1"/>
                  </a:moveTo>
                  <a:lnTo>
                    <a:pt x="0" y="61430"/>
                  </a:lnTo>
                  <a:cubicBezTo>
                    <a:pt x="2675" y="61582"/>
                    <a:pt x="5350" y="61673"/>
                    <a:pt x="8055" y="61673"/>
                  </a:cubicBezTo>
                  <a:lnTo>
                    <a:pt x="8055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10876818" y="1877744"/>
              <a:ext cx="597943" cy="219982"/>
            </a:xfrm>
            <a:custGeom>
              <a:avLst/>
              <a:gdLst/>
              <a:ahLst/>
              <a:cxnLst/>
              <a:rect l="l" t="t" r="r" b="b"/>
              <a:pathLst>
                <a:path w="83863" h="30853" extrusionOk="0">
                  <a:moveTo>
                    <a:pt x="83862" y="1"/>
                  </a:moveTo>
                  <a:lnTo>
                    <a:pt x="0" y="26050"/>
                  </a:lnTo>
                  <a:cubicBezTo>
                    <a:pt x="1156" y="27691"/>
                    <a:pt x="2402" y="29302"/>
                    <a:pt x="3739" y="30852"/>
                  </a:cubicBezTo>
                  <a:lnTo>
                    <a:pt x="83862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10837588" y="1877744"/>
              <a:ext cx="637172" cy="150414"/>
            </a:xfrm>
            <a:custGeom>
              <a:avLst/>
              <a:gdLst/>
              <a:ahLst/>
              <a:cxnLst/>
              <a:rect l="l" t="t" r="r" b="b"/>
              <a:pathLst>
                <a:path w="89365" h="21096" extrusionOk="0">
                  <a:moveTo>
                    <a:pt x="89364" y="1"/>
                  </a:moveTo>
                  <a:lnTo>
                    <a:pt x="1" y="15959"/>
                  </a:lnTo>
                  <a:cubicBezTo>
                    <a:pt x="700" y="17691"/>
                    <a:pt x="1521" y="19424"/>
                    <a:pt x="2433" y="21095"/>
                  </a:cubicBezTo>
                  <a:lnTo>
                    <a:pt x="89364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10934250" y="1877744"/>
              <a:ext cx="540511" cy="282612"/>
            </a:xfrm>
            <a:custGeom>
              <a:avLst/>
              <a:gdLst/>
              <a:ahLst/>
              <a:cxnLst/>
              <a:rect l="l" t="t" r="r" b="b"/>
              <a:pathLst>
                <a:path w="75808" h="39637" extrusionOk="0">
                  <a:moveTo>
                    <a:pt x="75807" y="1"/>
                  </a:moveTo>
                  <a:lnTo>
                    <a:pt x="0" y="35381"/>
                  </a:lnTo>
                  <a:cubicBezTo>
                    <a:pt x="1581" y="36840"/>
                    <a:pt x="3192" y="38238"/>
                    <a:pt x="4924" y="39637"/>
                  </a:cubicBezTo>
                  <a:lnTo>
                    <a:pt x="75807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10815050" y="1839606"/>
              <a:ext cx="659710" cy="38146"/>
            </a:xfrm>
            <a:custGeom>
              <a:avLst/>
              <a:gdLst/>
              <a:ahLst/>
              <a:cxnLst/>
              <a:rect l="l" t="t" r="r" b="b"/>
              <a:pathLst>
                <a:path w="92526" h="5350" extrusionOk="0">
                  <a:moveTo>
                    <a:pt x="365" y="0"/>
                  </a:moveTo>
                  <a:cubicBezTo>
                    <a:pt x="122" y="1763"/>
                    <a:pt x="1" y="3556"/>
                    <a:pt x="1" y="5350"/>
                  </a:cubicBezTo>
                  <a:lnTo>
                    <a:pt x="92525" y="535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10817867" y="1877744"/>
              <a:ext cx="656894" cy="76298"/>
            </a:xfrm>
            <a:custGeom>
              <a:avLst/>
              <a:gdLst/>
              <a:ahLst/>
              <a:cxnLst/>
              <a:rect l="l" t="t" r="r" b="b"/>
              <a:pathLst>
                <a:path w="92131" h="10701" extrusionOk="0">
                  <a:moveTo>
                    <a:pt x="92130" y="1"/>
                  </a:moveTo>
                  <a:lnTo>
                    <a:pt x="1" y="5381"/>
                  </a:lnTo>
                  <a:cubicBezTo>
                    <a:pt x="214" y="7174"/>
                    <a:pt x="578" y="8968"/>
                    <a:pt x="1004" y="10700"/>
                  </a:cubicBezTo>
                  <a:lnTo>
                    <a:pt x="9213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11008366" y="1877744"/>
              <a:ext cx="466395" cy="337007"/>
            </a:xfrm>
            <a:custGeom>
              <a:avLst/>
              <a:gdLst/>
              <a:ahLst/>
              <a:cxnLst/>
              <a:rect l="l" t="t" r="r" b="b"/>
              <a:pathLst>
                <a:path w="65413" h="47266" extrusionOk="0">
                  <a:moveTo>
                    <a:pt x="65412" y="1"/>
                  </a:moveTo>
                  <a:lnTo>
                    <a:pt x="1" y="43618"/>
                  </a:lnTo>
                  <a:cubicBezTo>
                    <a:pt x="1885" y="44865"/>
                    <a:pt x="3861" y="46081"/>
                    <a:pt x="5958" y="47266"/>
                  </a:cubicBezTo>
                  <a:lnTo>
                    <a:pt x="65412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11304190" y="1877744"/>
              <a:ext cx="170571" cy="433019"/>
            </a:xfrm>
            <a:custGeom>
              <a:avLst/>
              <a:gdLst/>
              <a:ahLst/>
              <a:cxnLst/>
              <a:rect l="l" t="t" r="r" b="b"/>
              <a:pathLst>
                <a:path w="23923" h="60732" extrusionOk="0">
                  <a:moveTo>
                    <a:pt x="23922" y="1"/>
                  </a:moveTo>
                  <a:lnTo>
                    <a:pt x="1" y="59576"/>
                  </a:lnTo>
                  <a:cubicBezTo>
                    <a:pt x="2584" y="60032"/>
                    <a:pt x="5198" y="60397"/>
                    <a:pt x="7843" y="60731"/>
                  </a:cubicBezTo>
                  <a:lnTo>
                    <a:pt x="23922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11196049" y="1877744"/>
              <a:ext cx="278712" cy="413077"/>
            </a:xfrm>
            <a:custGeom>
              <a:avLst/>
              <a:gdLst/>
              <a:ahLst/>
              <a:cxnLst/>
              <a:rect l="l" t="t" r="r" b="b"/>
              <a:pathLst>
                <a:path w="39090" h="57935" extrusionOk="0">
                  <a:moveTo>
                    <a:pt x="39089" y="1"/>
                  </a:moveTo>
                  <a:lnTo>
                    <a:pt x="0" y="55898"/>
                  </a:lnTo>
                  <a:cubicBezTo>
                    <a:pt x="2432" y="56658"/>
                    <a:pt x="4894" y="57327"/>
                    <a:pt x="7447" y="57935"/>
                  </a:cubicBezTo>
                  <a:lnTo>
                    <a:pt x="39089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11096357" y="1877744"/>
              <a:ext cx="378403" cy="380785"/>
            </a:xfrm>
            <a:custGeom>
              <a:avLst/>
              <a:gdLst/>
              <a:ahLst/>
              <a:cxnLst/>
              <a:rect l="l" t="t" r="r" b="b"/>
              <a:pathLst>
                <a:path w="53072" h="53406" extrusionOk="0">
                  <a:moveTo>
                    <a:pt x="53071" y="1"/>
                  </a:moveTo>
                  <a:lnTo>
                    <a:pt x="0" y="50518"/>
                  </a:lnTo>
                  <a:cubicBezTo>
                    <a:pt x="2189" y="51552"/>
                    <a:pt x="4469" y="52555"/>
                    <a:pt x="6809" y="53406"/>
                  </a:cubicBezTo>
                  <a:lnTo>
                    <a:pt x="53071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4"/>
          <p:cNvSpPr/>
          <p:nvPr/>
        </p:nvSpPr>
        <p:spPr>
          <a:xfrm>
            <a:off x="-38575" y="-12575"/>
            <a:ext cx="9210600" cy="204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"/>
          <p:cNvSpPr/>
          <p:nvPr/>
        </p:nvSpPr>
        <p:spPr>
          <a:xfrm>
            <a:off x="-38575" y="2028925"/>
            <a:ext cx="9210600" cy="9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8" name="Google Shape;348;p4"/>
          <p:cNvPicPr preferRelativeResize="0"/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5597704" y="-3612262"/>
            <a:ext cx="7134498" cy="7187123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"/>
          <p:cNvSpPr txBox="1">
            <a:spLocks noGrp="1"/>
          </p:cNvSpPr>
          <p:nvPr>
            <p:ph type="title"/>
          </p:nvPr>
        </p:nvSpPr>
        <p:spPr>
          <a:xfrm>
            <a:off x="713875" y="541850"/>
            <a:ext cx="7718400" cy="572700"/>
          </a:xfrm>
          <a:prstGeom prst="rect">
            <a:avLst/>
          </a:prstGeom>
          <a:effectLst>
            <a:outerShdw dist="57150" dir="39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4"/>
          <p:cNvSpPr txBox="1">
            <a:spLocks noGrp="1"/>
          </p:cNvSpPr>
          <p:nvPr>
            <p:ph type="subTitle" idx="1"/>
          </p:nvPr>
        </p:nvSpPr>
        <p:spPr>
          <a:xfrm>
            <a:off x="713875" y="1334950"/>
            <a:ext cx="7718400" cy="3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351" name="Google Shape;351;p4"/>
          <p:cNvGrpSpPr/>
          <p:nvPr/>
        </p:nvGrpSpPr>
        <p:grpSpPr>
          <a:xfrm>
            <a:off x="438239" y="4315031"/>
            <a:ext cx="444823" cy="384631"/>
            <a:chOff x="5008339" y="1824581"/>
            <a:chExt cx="444823" cy="384631"/>
          </a:xfrm>
        </p:grpSpPr>
        <p:sp>
          <p:nvSpPr>
            <p:cNvPr id="352" name="Google Shape;352;p4"/>
            <p:cNvSpPr/>
            <p:nvPr/>
          </p:nvSpPr>
          <p:spPr>
            <a:xfrm>
              <a:off x="5008339" y="1824581"/>
              <a:ext cx="249660" cy="258513"/>
            </a:xfrm>
            <a:custGeom>
              <a:avLst/>
              <a:gdLst/>
              <a:ahLst/>
              <a:cxnLst/>
              <a:rect l="l" t="t" r="r" b="b"/>
              <a:pathLst>
                <a:path w="17144" h="17752" extrusionOk="0">
                  <a:moveTo>
                    <a:pt x="11095" y="0"/>
                  </a:moveTo>
                  <a:lnTo>
                    <a:pt x="6566" y="4256"/>
                  </a:lnTo>
                  <a:lnTo>
                    <a:pt x="517" y="2949"/>
                  </a:lnTo>
                  <a:lnTo>
                    <a:pt x="3161" y="8511"/>
                  </a:lnTo>
                  <a:lnTo>
                    <a:pt x="0" y="13861"/>
                  </a:lnTo>
                  <a:lnTo>
                    <a:pt x="6140" y="13101"/>
                  </a:lnTo>
                  <a:lnTo>
                    <a:pt x="10244" y="17752"/>
                  </a:lnTo>
                  <a:lnTo>
                    <a:pt x="11429" y="11672"/>
                  </a:lnTo>
                  <a:lnTo>
                    <a:pt x="17143" y="9210"/>
                  </a:lnTo>
                  <a:lnTo>
                    <a:pt x="11703" y="6201"/>
                  </a:lnTo>
                  <a:lnTo>
                    <a:pt x="11095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5228287" y="2060908"/>
              <a:ext cx="224874" cy="148304"/>
            </a:xfrm>
            <a:custGeom>
              <a:avLst/>
              <a:gdLst/>
              <a:ahLst/>
              <a:cxnLst/>
              <a:rect l="l" t="t" r="r" b="b"/>
              <a:pathLst>
                <a:path w="15442" h="10184" extrusionOk="0">
                  <a:moveTo>
                    <a:pt x="761" y="1"/>
                  </a:moveTo>
                  <a:lnTo>
                    <a:pt x="1" y="1612"/>
                  </a:lnTo>
                  <a:lnTo>
                    <a:pt x="15442" y="10183"/>
                  </a:lnTo>
                  <a:lnTo>
                    <a:pt x="15442" y="10183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5249531" y="2016208"/>
              <a:ext cx="179730" cy="146528"/>
            </a:xfrm>
            <a:custGeom>
              <a:avLst/>
              <a:gdLst/>
              <a:ahLst/>
              <a:cxnLst/>
              <a:rect l="l" t="t" r="r" b="b"/>
              <a:pathLst>
                <a:path w="12342" h="10062" extrusionOk="0">
                  <a:moveTo>
                    <a:pt x="791" y="1"/>
                  </a:moveTo>
                  <a:lnTo>
                    <a:pt x="1" y="1277"/>
                  </a:lnTo>
                  <a:lnTo>
                    <a:pt x="12342" y="10062"/>
                  </a:lnTo>
                  <a:lnTo>
                    <a:pt x="12342" y="10062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4"/>
          <p:cNvGrpSpPr/>
          <p:nvPr/>
        </p:nvGrpSpPr>
        <p:grpSpPr>
          <a:xfrm>
            <a:off x="8526867" y="4378035"/>
            <a:ext cx="278873" cy="258619"/>
            <a:chOff x="8350417" y="3610535"/>
            <a:chExt cx="278873" cy="258619"/>
          </a:xfrm>
        </p:grpSpPr>
        <p:sp>
          <p:nvSpPr>
            <p:cNvPr id="356" name="Google Shape;356;p4"/>
            <p:cNvSpPr/>
            <p:nvPr/>
          </p:nvSpPr>
          <p:spPr>
            <a:xfrm>
              <a:off x="8353081" y="3613184"/>
              <a:ext cx="274445" cy="255441"/>
            </a:xfrm>
            <a:custGeom>
              <a:avLst/>
              <a:gdLst/>
              <a:ahLst/>
              <a:cxnLst/>
              <a:rect l="l" t="t" r="r" b="b"/>
              <a:pathLst>
                <a:path w="18846" h="17541" extrusionOk="0">
                  <a:moveTo>
                    <a:pt x="9423" y="1"/>
                  </a:moveTo>
                  <a:cubicBezTo>
                    <a:pt x="8693" y="1"/>
                    <a:pt x="8055" y="122"/>
                    <a:pt x="7508" y="396"/>
                  </a:cubicBezTo>
                  <a:cubicBezTo>
                    <a:pt x="6930" y="669"/>
                    <a:pt x="6505" y="1034"/>
                    <a:pt x="6231" y="1429"/>
                  </a:cubicBezTo>
                  <a:cubicBezTo>
                    <a:pt x="5958" y="1794"/>
                    <a:pt x="5867" y="2189"/>
                    <a:pt x="5806" y="2402"/>
                  </a:cubicBezTo>
                  <a:lnTo>
                    <a:pt x="5806" y="2554"/>
                  </a:lnTo>
                  <a:cubicBezTo>
                    <a:pt x="5441" y="2554"/>
                    <a:pt x="5046" y="2615"/>
                    <a:pt x="4681" y="2706"/>
                  </a:cubicBezTo>
                  <a:cubicBezTo>
                    <a:pt x="4408" y="2797"/>
                    <a:pt x="4195" y="2919"/>
                    <a:pt x="3952" y="3071"/>
                  </a:cubicBezTo>
                  <a:cubicBezTo>
                    <a:pt x="3830" y="3131"/>
                    <a:pt x="3769" y="3223"/>
                    <a:pt x="3648" y="3283"/>
                  </a:cubicBezTo>
                  <a:cubicBezTo>
                    <a:pt x="3587" y="3344"/>
                    <a:pt x="3465" y="3435"/>
                    <a:pt x="3374" y="3527"/>
                  </a:cubicBezTo>
                  <a:cubicBezTo>
                    <a:pt x="3313" y="3557"/>
                    <a:pt x="3283" y="3618"/>
                    <a:pt x="3253" y="3679"/>
                  </a:cubicBezTo>
                  <a:lnTo>
                    <a:pt x="3009" y="3679"/>
                  </a:lnTo>
                  <a:cubicBezTo>
                    <a:pt x="2949" y="3679"/>
                    <a:pt x="2857" y="3679"/>
                    <a:pt x="2736" y="3709"/>
                  </a:cubicBezTo>
                  <a:cubicBezTo>
                    <a:pt x="2553" y="3739"/>
                    <a:pt x="2341" y="3861"/>
                    <a:pt x="2097" y="3983"/>
                  </a:cubicBezTo>
                  <a:cubicBezTo>
                    <a:pt x="1642" y="4226"/>
                    <a:pt x="1186" y="4651"/>
                    <a:pt x="760" y="5198"/>
                  </a:cubicBezTo>
                  <a:cubicBezTo>
                    <a:pt x="547" y="5442"/>
                    <a:pt x="365" y="5745"/>
                    <a:pt x="243" y="6141"/>
                  </a:cubicBezTo>
                  <a:cubicBezTo>
                    <a:pt x="91" y="6475"/>
                    <a:pt x="61" y="6901"/>
                    <a:pt x="0" y="7265"/>
                  </a:cubicBezTo>
                  <a:cubicBezTo>
                    <a:pt x="0" y="7660"/>
                    <a:pt x="61" y="8025"/>
                    <a:pt x="122" y="8420"/>
                  </a:cubicBezTo>
                  <a:cubicBezTo>
                    <a:pt x="183" y="8755"/>
                    <a:pt x="274" y="9089"/>
                    <a:pt x="395" y="9423"/>
                  </a:cubicBezTo>
                  <a:cubicBezTo>
                    <a:pt x="608" y="10092"/>
                    <a:pt x="912" y="10609"/>
                    <a:pt x="1186" y="11034"/>
                  </a:cubicBezTo>
                  <a:cubicBezTo>
                    <a:pt x="1307" y="11247"/>
                    <a:pt x="1459" y="11460"/>
                    <a:pt x="1550" y="11612"/>
                  </a:cubicBezTo>
                  <a:cubicBezTo>
                    <a:pt x="1672" y="11703"/>
                    <a:pt x="1763" y="11825"/>
                    <a:pt x="1824" y="11916"/>
                  </a:cubicBezTo>
                  <a:cubicBezTo>
                    <a:pt x="1824" y="12098"/>
                    <a:pt x="1824" y="12311"/>
                    <a:pt x="1854" y="12524"/>
                  </a:cubicBezTo>
                  <a:cubicBezTo>
                    <a:pt x="1915" y="12888"/>
                    <a:pt x="2067" y="13192"/>
                    <a:pt x="2219" y="13496"/>
                  </a:cubicBezTo>
                  <a:cubicBezTo>
                    <a:pt x="2249" y="13679"/>
                    <a:pt x="2249" y="13922"/>
                    <a:pt x="2310" y="14135"/>
                  </a:cubicBezTo>
                  <a:cubicBezTo>
                    <a:pt x="2432" y="14530"/>
                    <a:pt x="2614" y="14986"/>
                    <a:pt x="2918" y="15442"/>
                  </a:cubicBezTo>
                  <a:cubicBezTo>
                    <a:pt x="3070" y="15654"/>
                    <a:pt x="3283" y="15898"/>
                    <a:pt x="3496" y="16080"/>
                  </a:cubicBezTo>
                  <a:cubicBezTo>
                    <a:pt x="3739" y="16262"/>
                    <a:pt x="3982" y="16475"/>
                    <a:pt x="4256" y="16627"/>
                  </a:cubicBezTo>
                  <a:cubicBezTo>
                    <a:pt x="4833" y="16931"/>
                    <a:pt x="5411" y="17083"/>
                    <a:pt x="5927" y="17144"/>
                  </a:cubicBezTo>
                  <a:cubicBezTo>
                    <a:pt x="6229" y="17194"/>
                    <a:pt x="6511" y="17217"/>
                    <a:pt x="6766" y="17217"/>
                  </a:cubicBezTo>
                  <a:cubicBezTo>
                    <a:pt x="6973" y="17217"/>
                    <a:pt x="7162" y="17202"/>
                    <a:pt x="7326" y="17174"/>
                  </a:cubicBezTo>
                  <a:cubicBezTo>
                    <a:pt x="7751" y="17144"/>
                    <a:pt x="8055" y="17113"/>
                    <a:pt x="8298" y="17083"/>
                  </a:cubicBezTo>
                  <a:cubicBezTo>
                    <a:pt x="8450" y="17022"/>
                    <a:pt x="8541" y="16992"/>
                    <a:pt x="8602" y="16992"/>
                  </a:cubicBezTo>
                  <a:cubicBezTo>
                    <a:pt x="8785" y="17113"/>
                    <a:pt x="9058" y="17265"/>
                    <a:pt x="9301" y="17326"/>
                  </a:cubicBezTo>
                  <a:cubicBezTo>
                    <a:pt x="9641" y="17466"/>
                    <a:pt x="10033" y="17540"/>
                    <a:pt x="10434" y="17540"/>
                  </a:cubicBezTo>
                  <a:cubicBezTo>
                    <a:pt x="10643" y="17540"/>
                    <a:pt x="10856" y="17520"/>
                    <a:pt x="11064" y="17478"/>
                  </a:cubicBezTo>
                  <a:cubicBezTo>
                    <a:pt x="11672" y="17417"/>
                    <a:pt x="12250" y="17144"/>
                    <a:pt x="12706" y="16870"/>
                  </a:cubicBezTo>
                  <a:cubicBezTo>
                    <a:pt x="13162" y="16627"/>
                    <a:pt x="13557" y="16262"/>
                    <a:pt x="13921" y="15898"/>
                  </a:cubicBezTo>
                  <a:lnTo>
                    <a:pt x="14377" y="15320"/>
                  </a:lnTo>
                  <a:cubicBezTo>
                    <a:pt x="14469" y="15138"/>
                    <a:pt x="14621" y="14834"/>
                    <a:pt x="14864" y="14803"/>
                  </a:cubicBezTo>
                  <a:cubicBezTo>
                    <a:pt x="14965" y="14803"/>
                    <a:pt x="15080" y="14817"/>
                    <a:pt x="15190" y="14817"/>
                  </a:cubicBezTo>
                  <a:cubicBezTo>
                    <a:pt x="15245" y="14817"/>
                    <a:pt x="15299" y="14814"/>
                    <a:pt x="15350" y="14803"/>
                  </a:cubicBezTo>
                  <a:cubicBezTo>
                    <a:pt x="15532" y="14743"/>
                    <a:pt x="15776" y="14682"/>
                    <a:pt x="15958" y="14591"/>
                  </a:cubicBezTo>
                  <a:cubicBezTo>
                    <a:pt x="16292" y="14439"/>
                    <a:pt x="16657" y="14195"/>
                    <a:pt x="16961" y="13831"/>
                  </a:cubicBezTo>
                  <a:cubicBezTo>
                    <a:pt x="17113" y="13679"/>
                    <a:pt x="17265" y="13466"/>
                    <a:pt x="17356" y="13223"/>
                  </a:cubicBezTo>
                  <a:cubicBezTo>
                    <a:pt x="17417" y="13162"/>
                    <a:pt x="17417" y="13132"/>
                    <a:pt x="17447" y="13040"/>
                  </a:cubicBezTo>
                  <a:cubicBezTo>
                    <a:pt x="17478" y="12980"/>
                    <a:pt x="17478" y="12919"/>
                    <a:pt x="17508" y="12858"/>
                  </a:cubicBezTo>
                  <a:cubicBezTo>
                    <a:pt x="17508" y="12828"/>
                    <a:pt x="17569" y="12736"/>
                    <a:pt x="17569" y="12676"/>
                  </a:cubicBezTo>
                  <a:cubicBezTo>
                    <a:pt x="17569" y="12645"/>
                    <a:pt x="17599" y="12554"/>
                    <a:pt x="17599" y="12463"/>
                  </a:cubicBezTo>
                  <a:cubicBezTo>
                    <a:pt x="17660" y="12068"/>
                    <a:pt x="17630" y="11642"/>
                    <a:pt x="17508" y="11247"/>
                  </a:cubicBezTo>
                  <a:cubicBezTo>
                    <a:pt x="17630" y="11095"/>
                    <a:pt x="17751" y="10913"/>
                    <a:pt x="17903" y="10730"/>
                  </a:cubicBezTo>
                  <a:cubicBezTo>
                    <a:pt x="18086" y="10457"/>
                    <a:pt x="18329" y="10092"/>
                    <a:pt x="18511" y="9636"/>
                  </a:cubicBezTo>
                  <a:cubicBezTo>
                    <a:pt x="18694" y="9180"/>
                    <a:pt x="18846" y="8633"/>
                    <a:pt x="18815" y="8056"/>
                  </a:cubicBezTo>
                  <a:cubicBezTo>
                    <a:pt x="18815" y="7508"/>
                    <a:pt x="18633" y="6961"/>
                    <a:pt x="18359" y="6536"/>
                  </a:cubicBezTo>
                  <a:cubicBezTo>
                    <a:pt x="18238" y="6323"/>
                    <a:pt x="18055" y="6171"/>
                    <a:pt x="17934" y="5989"/>
                  </a:cubicBezTo>
                  <a:lnTo>
                    <a:pt x="17508" y="5563"/>
                  </a:lnTo>
                  <a:cubicBezTo>
                    <a:pt x="17387" y="5442"/>
                    <a:pt x="17265" y="5320"/>
                    <a:pt x="17143" y="5259"/>
                  </a:cubicBezTo>
                  <a:cubicBezTo>
                    <a:pt x="17022" y="5168"/>
                    <a:pt x="16900" y="5107"/>
                    <a:pt x="16839" y="5077"/>
                  </a:cubicBezTo>
                  <a:cubicBezTo>
                    <a:pt x="16687" y="4986"/>
                    <a:pt x="16627" y="4955"/>
                    <a:pt x="16566" y="4925"/>
                  </a:cubicBezTo>
                  <a:cubicBezTo>
                    <a:pt x="16475" y="4621"/>
                    <a:pt x="16262" y="4317"/>
                    <a:pt x="16049" y="3952"/>
                  </a:cubicBezTo>
                  <a:cubicBezTo>
                    <a:pt x="15776" y="3618"/>
                    <a:pt x="15441" y="3283"/>
                    <a:pt x="15016" y="2979"/>
                  </a:cubicBezTo>
                  <a:cubicBezTo>
                    <a:pt x="14590" y="2676"/>
                    <a:pt x="14104" y="2493"/>
                    <a:pt x="13678" y="2402"/>
                  </a:cubicBezTo>
                  <a:cubicBezTo>
                    <a:pt x="13587" y="2402"/>
                    <a:pt x="13496" y="2372"/>
                    <a:pt x="13374" y="2372"/>
                  </a:cubicBezTo>
                  <a:cubicBezTo>
                    <a:pt x="13344" y="2280"/>
                    <a:pt x="13314" y="2250"/>
                    <a:pt x="13253" y="2189"/>
                  </a:cubicBezTo>
                  <a:cubicBezTo>
                    <a:pt x="13162" y="1946"/>
                    <a:pt x="12918" y="1703"/>
                    <a:pt x="12614" y="1338"/>
                  </a:cubicBezTo>
                  <a:cubicBezTo>
                    <a:pt x="12310" y="1004"/>
                    <a:pt x="11915" y="669"/>
                    <a:pt x="11338" y="396"/>
                  </a:cubicBezTo>
                  <a:cubicBezTo>
                    <a:pt x="10760" y="183"/>
                    <a:pt x="10122" y="1"/>
                    <a:pt x="942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8350417" y="3649323"/>
              <a:ext cx="88103" cy="139596"/>
            </a:xfrm>
            <a:custGeom>
              <a:avLst/>
              <a:gdLst/>
              <a:ahLst/>
              <a:cxnLst/>
              <a:rect l="l" t="t" r="r" b="b"/>
              <a:pathLst>
                <a:path w="6050" h="9586" extrusionOk="0">
                  <a:moveTo>
                    <a:pt x="5770" y="0"/>
                  </a:moveTo>
                  <a:cubicBezTo>
                    <a:pt x="5468" y="0"/>
                    <a:pt x="5166" y="40"/>
                    <a:pt x="4864" y="133"/>
                  </a:cubicBezTo>
                  <a:cubicBezTo>
                    <a:pt x="4682" y="163"/>
                    <a:pt x="4499" y="224"/>
                    <a:pt x="4287" y="315"/>
                  </a:cubicBezTo>
                  <a:cubicBezTo>
                    <a:pt x="4104" y="376"/>
                    <a:pt x="3952" y="497"/>
                    <a:pt x="3770" y="619"/>
                  </a:cubicBezTo>
                  <a:lnTo>
                    <a:pt x="3527" y="801"/>
                  </a:lnTo>
                  <a:lnTo>
                    <a:pt x="3367" y="984"/>
                  </a:lnTo>
                  <a:lnTo>
                    <a:pt x="3192" y="984"/>
                  </a:lnTo>
                  <a:cubicBezTo>
                    <a:pt x="2736" y="1045"/>
                    <a:pt x="2311" y="1227"/>
                    <a:pt x="1946" y="1440"/>
                  </a:cubicBezTo>
                  <a:cubicBezTo>
                    <a:pt x="1551" y="1683"/>
                    <a:pt x="1217" y="1987"/>
                    <a:pt x="943" y="2321"/>
                  </a:cubicBezTo>
                  <a:cubicBezTo>
                    <a:pt x="700" y="2656"/>
                    <a:pt x="426" y="3051"/>
                    <a:pt x="274" y="3476"/>
                  </a:cubicBezTo>
                  <a:cubicBezTo>
                    <a:pt x="92" y="3871"/>
                    <a:pt x="1" y="4297"/>
                    <a:pt x="1" y="4753"/>
                  </a:cubicBezTo>
                  <a:cubicBezTo>
                    <a:pt x="1" y="5634"/>
                    <a:pt x="183" y="6516"/>
                    <a:pt x="548" y="7306"/>
                  </a:cubicBezTo>
                  <a:cubicBezTo>
                    <a:pt x="882" y="8096"/>
                    <a:pt x="1399" y="8826"/>
                    <a:pt x="1977" y="9434"/>
                  </a:cubicBezTo>
                  <a:lnTo>
                    <a:pt x="1977" y="9586"/>
                  </a:lnTo>
                  <a:lnTo>
                    <a:pt x="2007" y="9434"/>
                  </a:lnTo>
                  <a:cubicBezTo>
                    <a:pt x="1490" y="8735"/>
                    <a:pt x="1065" y="8036"/>
                    <a:pt x="761" y="7215"/>
                  </a:cubicBezTo>
                  <a:cubicBezTo>
                    <a:pt x="487" y="6425"/>
                    <a:pt x="335" y="5604"/>
                    <a:pt x="396" y="4783"/>
                  </a:cubicBezTo>
                  <a:cubicBezTo>
                    <a:pt x="396" y="4388"/>
                    <a:pt x="457" y="3993"/>
                    <a:pt x="609" y="3628"/>
                  </a:cubicBezTo>
                  <a:cubicBezTo>
                    <a:pt x="761" y="3233"/>
                    <a:pt x="943" y="2899"/>
                    <a:pt x="1217" y="2595"/>
                  </a:cubicBezTo>
                  <a:cubicBezTo>
                    <a:pt x="1764" y="1956"/>
                    <a:pt x="2402" y="1409"/>
                    <a:pt x="3192" y="1257"/>
                  </a:cubicBezTo>
                  <a:lnTo>
                    <a:pt x="3496" y="1257"/>
                  </a:lnTo>
                  <a:lnTo>
                    <a:pt x="3527" y="1227"/>
                  </a:lnTo>
                  <a:cubicBezTo>
                    <a:pt x="3618" y="1197"/>
                    <a:pt x="3648" y="1105"/>
                    <a:pt x="3739" y="1045"/>
                  </a:cubicBezTo>
                  <a:lnTo>
                    <a:pt x="3922" y="832"/>
                  </a:lnTo>
                  <a:cubicBezTo>
                    <a:pt x="4074" y="741"/>
                    <a:pt x="4226" y="589"/>
                    <a:pt x="4378" y="497"/>
                  </a:cubicBezTo>
                  <a:cubicBezTo>
                    <a:pt x="4560" y="376"/>
                    <a:pt x="4712" y="315"/>
                    <a:pt x="4895" y="224"/>
                  </a:cubicBezTo>
                  <a:cubicBezTo>
                    <a:pt x="5259" y="72"/>
                    <a:pt x="5654" y="42"/>
                    <a:pt x="6050" y="11"/>
                  </a:cubicBezTo>
                  <a:cubicBezTo>
                    <a:pt x="5956" y="4"/>
                    <a:pt x="5863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8378751" y="3788883"/>
              <a:ext cx="98268" cy="77036"/>
            </a:xfrm>
            <a:custGeom>
              <a:avLst/>
              <a:gdLst/>
              <a:ahLst/>
              <a:cxnLst/>
              <a:rect l="l" t="t" r="r" b="b"/>
              <a:pathLst>
                <a:path w="6748" h="5290" extrusionOk="0">
                  <a:moveTo>
                    <a:pt x="0" y="1"/>
                  </a:moveTo>
                  <a:cubicBezTo>
                    <a:pt x="31" y="274"/>
                    <a:pt x="0" y="487"/>
                    <a:pt x="61" y="761"/>
                  </a:cubicBezTo>
                  <a:cubicBezTo>
                    <a:pt x="152" y="973"/>
                    <a:pt x="213" y="1247"/>
                    <a:pt x="334" y="1490"/>
                  </a:cubicBezTo>
                  <a:lnTo>
                    <a:pt x="334" y="1429"/>
                  </a:lnTo>
                  <a:cubicBezTo>
                    <a:pt x="334" y="2159"/>
                    <a:pt x="608" y="2858"/>
                    <a:pt x="973" y="3466"/>
                  </a:cubicBezTo>
                  <a:cubicBezTo>
                    <a:pt x="1368" y="4074"/>
                    <a:pt x="1976" y="4560"/>
                    <a:pt x="2614" y="4864"/>
                  </a:cubicBezTo>
                  <a:cubicBezTo>
                    <a:pt x="3313" y="5168"/>
                    <a:pt x="4012" y="5290"/>
                    <a:pt x="4711" y="5290"/>
                  </a:cubicBezTo>
                  <a:cubicBezTo>
                    <a:pt x="5380" y="5290"/>
                    <a:pt x="6110" y="5138"/>
                    <a:pt x="6748" y="4925"/>
                  </a:cubicBezTo>
                  <a:lnTo>
                    <a:pt x="6748" y="4925"/>
                  </a:lnTo>
                  <a:cubicBezTo>
                    <a:pt x="6503" y="4969"/>
                    <a:pt x="6258" y="4998"/>
                    <a:pt x="5990" y="4998"/>
                  </a:cubicBezTo>
                  <a:cubicBezTo>
                    <a:pt x="5892" y="4998"/>
                    <a:pt x="5790" y="4994"/>
                    <a:pt x="5684" y="4986"/>
                  </a:cubicBezTo>
                  <a:cubicBezTo>
                    <a:pt x="5517" y="5001"/>
                    <a:pt x="5350" y="5008"/>
                    <a:pt x="5183" y="5008"/>
                  </a:cubicBezTo>
                  <a:cubicBezTo>
                    <a:pt x="5015" y="5008"/>
                    <a:pt x="4848" y="5001"/>
                    <a:pt x="4681" y="4986"/>
                  </a:cubicBezTo>
                  <a:cubicBezTo>
                    <a:pt x="3982" y="4894"/>
                    <a:pt x="3344" y="4742"/>
                    <a:pt x="2736" y="4469"/>
                  </a:cubicBezTo>
                  <a:cubicBezTo>
                    <a:pt x="2158" y="4226"/>
                    <a:pt x="1642" y="3770"/>
                    <a:pt x="1246" y="3223"/>
                  </a:cubicBezTo>
                  <a:cubicBezTo>
                    <a:pt x="882" y="2706"/>
                    <a:pt x="578" y="2098"/>
                    <a:pt x="486" y="1399"/>
                  </a:cubicBezTo>
                  <a:lnTo>
                    <a:pt x="486" y="1369"/>
                  </a:lnTo>
                  <a:cubicBezTo>
                    <a:pt x="365" y="1186"/>
                    <a:pt x="274" y="943"/>
                    <a:pt x="183" y="730"/>
                  </a:cubicBezTo>
                  <a:lnTo>
                    <a:pt x="61" y="3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8476990" y="3776492"/>
              <a:ext cx="133698" cy="92661"/>
            </a:xfrm>
            <a:custGeom>
              <a:avLst/>
              <a:gdLst/>
              <a:ahLst/>
              <a:cxnLst/>
              <a:rect l="l" t="t" r="r" b="b"/>
              <a:pathLst>
                <a:path w="9181" h="6363" extrusionOk="0">
                  <a:moveTo>
                    <a:pt x="9029" y="1"/>
                  </a:moveTo>
                  <a:cubicBezTo>
                    <a:pt x="9059" y="274"/>
                    <a:pt x="9089" y="548"/>
                    <a:pt x="9059" y="700"/>
                  </a:cubicBezTo>
                  <a:cubicBezTo>
                    <a:pt x="9059" y="852"/>
                    <a:pt x="9059" y="1004"/>
                    <a:pt x="9029" y="1125"/>
                  </a:cubicBezTo>
                  <a:cubicBezTo>
                    <a:pt x="8968" y="1217"/>
                    <a:pt x="8937" y="1369"/>
                    <a:pt x="8907" y="1490"/>
                  </a:cubicBezTo>
                  <a:cubicBezTo>
                    <a:pt x="8603" y="2280"/>
                    <a:pt x="7873" y="2979"/>
                    <a:pt x="7083" y="3192"/>
                  </a:cubicBezTo>
                  <a:cubicBezTo>
                    <a:pt x="6992" y="3253"/>
                    <a:pt x="6840" y="3283"/>
                    <a:pt x="6779" y="3283"/>
                  </a:cubicBezTo>
                  <a:lnTo>
                    <a:pt x="6445" y="3283"/>
                  </a:lnTo>
                  <a:cubicBezTo>
                    <a:pt x="6384" y="3283"/>
                    <a:pt x="6323" y="3283"/>
                    <a:pt x="6202" y="3314"/>
                  </a:cubicBezTo>
                  <a:cubicBezTo>
                    <a:pt x="6141" y="3344"/>
                    <a:pt x="6050" y="3435"/>
                    <a:pt x="6019" y="3466"/>
                  </a:cubicBezTo>
                  <a:cubicBezTo>
                    <a:pt x="5898" y="3587"/>
                    <a:pt x="5867" y="3648"/>
                    <a:pt x="5776" y="3770"/>
                  </a:cubicBezTo>
                  <a:cubicBezTo>
                    <a:pt x="5715" y="3952"/>
                    <a:pt x="5533" y="4104"/>
                    <a:pt x="5411" y="4317"/>
                  </a:cubicBezTo>
                  <a:cubicBezTo>
                    <a:pt x="5259" y="4499"/>
                    <a:pt x="5107" y="4651"/>
                    <a:pt x="4955" y="4803"/>
                  </a:cubicBezTo>
                  <a:cubicBezTo>
                    <a:pt x="4256" y="5411"/>
                    <a:pt x="3496" y="5867"/>
                    <a:pt x="2645" y="6049"/>
                  </a:cubicBezTo>
                  <a:cubicBezTo>
                    <a:pt x="2347" y="6111"/>
                    <a:pt x="2041" y="6145"/>
                    <a:pt x="1735" y="6145"/>
                  </a:cubicBezTo>
                  <a:cubicBezTo>
                    <a:pt x="1139" y="6145"/>
                    <a:pt x="543" y="6016"/>
                    <a:pt x="1" y="5715"/>
                  </a:cubicBezTo>
                  <a:lnTo>
                    <a:pt x="1" y="5715"/>
                  </a:lnTo>
                  <a:cubicBezTo>
                    <a:pt x="396" y="5989"/>
                    <a:pt x="822" y="6171"/>
                    <a:pt x="1278" y="6262"/>
                  </a:cubicBezTo>
                  <a:cubicBezTo>
                    <a:pt x="1545" y="6333"/>
                    <a:pt x="1822" y="6363"/>
                    <a:pt x="2098" y="6363"/>
                  </a:cubicBezTo>
                  <a:cubicBezTo>
                    <a:pt x="2293" y="6363"/>
                    <a:pt x="2487" y="6348"/>
                    <a:pt x="2676" y="6323"/>
                  </a:cubicBezTo>
                  <a:cubicBezTo>
                    <a:pt x="3618" y="6171"/>
                    <a:pt x="4500" y="5715"/>
                    <a:pt x="5168" y="5046"/>
                  </a:cubicBezTo>
                  <a:cubicBezTo>
                    <a:pt x="5381" y="4864"/>
                    <a:pt x="5533" y="4712"/>
                    <a:pt x="5685" y="4530"/>
                  </a:cubicBezTo>
                  <a:cubicBezTo>
                    <a:pt x="5837" y="4347"/>
                    <a:pt x="5989" y="4134"/>
                    <a:pt x="6080" y="3952"/>
                  </a:cubicBezTo>
                  <a:cubicBezTo>
                    <a:pt x="6171" y="3891"/>
                    <a:pt x="6202" y="3800"/>
                    <a:pt x="6293" y="3739"/>
                  </a:cubicBezTo>
                  <a:cubicBezTo>
                    <a:pt x="6323" y="3739"/>
                    <a:pt x="6323" y="3709"/>
                    <a:pt x="6354" y="3709"/>
                  </a:cubicBezTo>
                  <a:lnTo>
                    <a:pt x="6810" y="3709"/>
                  </a:lnTo>
                  <a:cubicBezTo>
                    <a:pt x="6931" y="3709"/>
                    <a:pt x="7053" y="3648"/>
                    <a:pt x="7144" y="3618"/>
                  </a:cubicBezTo>
                  <a:cubicBezTo>
                    <a:pt x="7661" y="3496"/>
                    <a:pt x="8025" y="3192"/>
                    <a:pt x="8360" y="2858"/>
                  </a:cubicBezTo>
                  <a:cubicBezTo>
                    <a:pt x="8725" y="2524"/>
                    <a:pt x="8937" y="2098"/>
                    <a:pt x="9089" y="1642"/>
                  </a:cubicBezTo>
                  <a:cubicBezTo>
                    <a:pt x="9120" y="1490"/>
                    <a:pt x="9180" y="1369"/>
                    <a:pt x="9180" y="1217"/>
                  </a:cubicBezTo>
                  <a:lnTo>
                    <a:pt x="9180" y="821"/>
                  </a:lnTo>
                  <a:cubicBezTo>
                    <a:pt x="9180" y="548"/>
                    <a:pt x="9120" y="274"/>
                    <a:pt x="9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8438492" y="3610535"/>
              <a:ext cx="190798" cy="165998"/>
            </a:xfrm>
            <a:custGeom>
              <a:avLst/>
              <a:gdLst/>
              <a:ahLst/>
              <a:cxnLst/>
              <a:rect l="l" t="t" r="r" b="b"/>
              <a:pathLst>
                <a:path w="13102" h="11399" extrusionOk="0">
                  <a:moveTo>
                    <a:pt x="3678" y="0"/>
                  </a:moveTo>
                  <a:cubicBezTo>
                    <a:pt x="2858" y="0"/>
                    <a:pt x="2037" y="152"/>
                    <a:pt x="1338" y="578"/>
                  </a:cubicBezTo>
                  <a:cubicBezTo>
                    <a:pt x="639" y="1003"/>
                    <a:pt x="122" y="1733"/>
                    <a:pt x="1" y="2523"/>
                  </a:cubicBezTo>
                  <a:lnTo>
                    <a:pt x="1" y="2675"/>
                  </a:lnTo>
                  <a:lnTo>
                    <a:pt x="31" y="2523"/>
                  </a:lnTo>
                  <a:cubicBezTo>
                    <a:pt x="213" y="1733"/>
                    <a:pt x="760" y="1064"/>
                    <a:pt x="1429" y="730"/>
                  </a:cubicBezTo>
                  <a:cubicBezTo>
                    <a:pt x="2060" y="401"/>
                    <a:pt x="2766" y="269"/>
                    <a:pt x="3456" y="269"/>
                  </a:cubicBezTo>
                  <a:cubicBezTo>
                    <a:pt x="3530" y="269"/>
                    <a:pt x="3605" y="271"/>
                    <a:pt x="3678" y="274"/>
                  </a:cubicBezTo>
                  <a:cubicBezTo>
                    <a:pt x="4043" y="304"/>
                    <a:pt x="4438" y="365"/>
                    <a:pt x="4803" y="456"/>
                  </a:cubicBezTo>
                  <a:cubicBezTo>
                    <a:pt x="5168" y="547"/>
                    <a:pt x="5533" y="699"/>
                    <a:pt x="5837" y="882"/>
                  </a:cubicBezTo>
                  <a:cubicBezTo>
                    <a:pt x="6505" y="1307"/>
                    <a:pt x="6992" y="1915"/>
                    <a:pt x="7387" y="2554"/>
                  </a:cubicBezTo>
                  <a:lnTo>
                    <a:pt x="7448" y="2645"/>
                  </a:lnTo>
                  <a:lnTo>
                    <a:pt x="7508" y="2645"/>
                  </a:lnTo>
                  <a:cubicBezTo>
                    <a:pt x="8207" y="2706"/>
                    <a:pt x="8815" y="3010"/>
                    <a:pt x="9332" y="3435"/>
                  </a:cubicBezTo>
                  <a:cubicBezTo>
                    <a:pt x="9879" y="3891"/>
                    <a:pt x="10305" y="4469"/>
                    <a:pt x="10548" y="5076"/>
                  </a:cubicBezTo>
                  <a:lnTo>
                    <a:pt x="10609" y="5107"/>
                  </a:lnTo>
                  <a:lnTo>
                    <a:pt x="10639" y="5137"/>
                  </a:lnTo>
                  <a:cubicBezTo>
                    <a:pt x="10791" y="5259"/>
                    <a:pt x="10943" y="5320"/>
                    <a:pt x="11095" y="5441"/>
                  </a:cubicBezTo>
                  <a:lnTo>
                    <a:pt x="11551" y="5776"/>
                  </a:lnTo>
                  <a:lnTo>
                    <a:pt x="11976" y="6201"/>
                  </a:lnTo>
                  <a:cubicBezTo>
                    <a:pt x="12128" y="6383"/>
                    <a:pt x="12280" y="6566"/>
                    <a:pt x="12372" y="6779"/>
                  </a:cubicBezTo>
                  <a:cubicBezTo>
                    <a:pt x="12493" y="6991"/>
                    <a:pt x="12615" y="7204"/>
                    <a:pt x="12676" y="7417"/>
                  </a:cubicBezTo>
                  <a:cubicBezTo>
                    <a:pt x="12828" y="7873"/>
                    <a:pt x="12919" y="8359"/>
                    <a:pt x="12828" y="8815"/>
                  </a:cubicBezTo>
                  <a:cubicBezTo>
                    <a:pt x="12767" y="9271"/>
                    <a:pt x="12615" y="9788"/>
                    <a:pt x="12432" y="10183"/>
                  </a:cubicBezTo>
                  <a:cubicBezTo>
                    <a:pt x="12220" y="10608"/>
                    <a:pt x="11916" y="11034"/>
                    <a:pt x="11673" y="11399"/>
                  </a:cubicBezTo>
                  <a:lnTo>
                    <a:pt x="12128" y="10821"/>
                  </a:lnTo>
                  <a:cubicBezTo>
                    <a:pt x="12220" y="10639"/>
                    <a:pt x="12372" y="10456"/>
                    <a:pt x="12493" y="10244"/>
                  </a:cubicBezTo>
                  <a:cubicBezTo>
                    <a:pt x="12736" y="9788"/>
                    <a:pt x="12919" y="9301"/>
                    <a:pt x="12980" y="8815"/>
                  </a:cubicBezTo>
                  <a:cubicBezTo>
                    <a:pt x="13101" y="8329"/>
                    <a:pt x="13071" y="7842"/>
                    <a:pt x="12919" y="7326"/>
                  </a:cubicBezTo>
                  <a:cubicBezTo>
                    <a:pt x="12828" y="7113"/>
                    <a:pt x="12736" y="6870"/>
                    <a:pt x="12615" y="6657"/>
                  </a:cubicBezTo>
                  <a:cubicBezTo>
                    <a:pt x="12493" y="6444"/>
                    <a:pt x="12341" y="6231"/>
                    <a:pt x="12189" y="6049"/>
                  </a:cubicBezTo>
                  <a:lnTo>
                    <a:pt x="11764" y="5593"/>
                  </a:lnTo>
                  <a:cubicBezTo>
                    <a:pt x="11612" y="5441"/>
                    <a:pt x="11460" y="5320"/>
                    <a:pt x="11308" y="5228"/>
                  </a:cubicBezTo>
                  <a:cubicBezTo>
                    <a:pt x="11169" y="5117"/>
                    <a:pt x="11004" y="5006"/>
                    <a:pt x="10861" y="4895"/>
                  </a:cubicBezTo>
                  <a:lnTo>
                    <a:pt x="10861" y="4895"/>
                  </a:lnTo>
                  <a:cubicBezTo>
                    <a:pt x="10613" y="4221"/>
                    <a:pt x="10166" y="3634"/>
                    <a:pt x="9606" y="3161"/>
                  </a:cubicBezTo>
                  <a:cubicBezTo>
                    <a:pt x="9302" y="2888"/>
                    <a:pt x="8998" y="2706"/>
                    <a:pt x="8663" y="2554"/>
                  </a:cubicBezTo>
                  <a:cubicBezTo>
                    <a:pt x="8357" y="2414"/>
                    <a:pt x="8000" y="2326"/>
                    <a:pt x="7662" y="2289"/>
                  </a:cubicBezTo>
                  <a:lnTo>
                    <a:pt x="7662" y="2289"/>
                  </a:lnTo>
                  <a:cubicBezTo>
                    <a:pt x="7221" y="1676"/>
                    <a:pt x="6718" y="1045"/>
                    <a:pt x="6049" y="608"/>
                  </a:cubicBezTo>
                  <a:cubicBezTo>
                    <a:pt x="5320" y="152"/>
                    <a:pt x="4469" y="0"/>
                    <a:pt x="3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8379625" y="3687092"/>
              <a:ext cx="26577" cy="75259"/>
            </a:xfrm>
            <a:custGeom>
              <a:avLst/>
              <a:gdLst/>
              <a:ahLst/>
              <a:cxnLst/>
              <a:rect l="l" t="t" r="r" b="b"/>
              <a:pathLst>
                <a:path w="1825" h="5168" extrusionOk="0">
                  <a:moveTo>
                    <a:pt x="1764" y="1"/>
                  </a:moveTo>
                  <a:lnTo>
                    <a:pt x="1764" y="1"/>
                  </a:lnTo>
                  <a:cubicBezTo>
                    <a:pt x="1521" y="92"/>
                    <a:pt x="1308" y="214"/>
                    <a:pt x="1065" y="366"/>
                  </a:cubicBezTo>
                  <a:cubicBezTo>
                    <a:pt x="882" y="518"/>
                    <a:pt x="670" y="730"/>
                    <a:pt x="518" y="943"/>
                  </a:cubicBezTo>
                  <a:cubicBezTo>
                    <a:pt x="153" y="1399"/>
                    <a:pt x="1" y="1977"/>
                    <a:pt x="92" y="2524"/>
                  </a:cubicBezTo>
                  <a:cubicBezTo>
                    <a:pt x="153" y="3101"/>
                    <a:pt x="396" y="3648"/>
                    <a:pt x="700" y="4043"/>
                  </a:cubicBezTo>
                  <a:cubicBezTo>
                    <a:pt x="1004" y="4469"/>
                    <a:pt x="1430" y="4864"/>
                    <a:pt x="1825" y="5168"/>
                  </a:cubicBezTo>
                  <a:lnTo>
                    <a:pt x="913" y="3891"/>
                  </a:lnTo>
                  <a:cubicBezTo>
                    <a:pt x="700" y="3435"/>
                    <a:pt x="518" y="2980"/>
                    <a:pt x="426" y="2493"/>
                  </a:cubicBezTo>
                  <a:cubicBezTo>
                    <a:pt x="366" y="2037"/>
                    <a:pt x="457" y="1551"/>
                    <a:pt x="730" y="1125"/>
                  </a:cubicBezTo>
                  <a:cubicBezTo>
                    <a:pt x="852" y="913"/>
                    <a:pt x="1034" y="730"/>
                    <a:pt x="1186" y="518"/>
                  </a:cubicBezTo>
                  <a:cubicBezTo>
                    <a:pt x="1369" y="335"/>
                    <a:pt x="1582" y="183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8438492" y="3643732"/>
              <a:ext cx="72609" cy="25674"/>
            </a:xfrm>
            <a:custGeom>
              <a:avLst/>
              <a:gdLst/>
              <a:ahLst/>
              <a:cxnLst/>
              <a:rect l="l" t="t" r="r" b="b"/>
              <a:pathLst>
                <a:path w="4986" h="1763" extrusionOk="0">
                  <a:moveTo>
                    <a:pt x="3010" y="0"/>
                  </a:moveTo>
                  <a:cubicBezTo>
                    <a:pt x="2767" y="0"/>
                    <a:pt x="2493" y="0"/>
                    <a:pt x="2280" y="91"/>
                  </a:cubicBezTo>
                  <a:cubicBezTo>
                    <a:pt x="1794" y="213"/>
                    <a:pt x="1338" y="395"/>
                    <a:pt x="943" y="699"/>
                  </a:cubicBezTo>
                  <a:cubicBezTo>
                    <a:pt x="578" y="1003"/>
                    <a:pt x="213" y="1337"/>
                    <a:pt x="1" y="1763"/>
                  </a:cubicBezTo>
                  <a:cubicBezTo>
                    <a:pt x="730" y="1155"/>
                    <a:pt x="1490" y="669"/>
                    <a:pt x="2341" y="426"/>
                  </a:cubicBezTo>
                  <a:cubicBezTo>
                    <a:pt x="2629" y="387"/>
                    <a:pt x="2906" y="349"/>
                    <a:pt x="3185" y="349"/>
                  </a:cubicBezTo>
                  <a:cubicBezTo>
                    <a:pt x="3347" y="349"/>
                    <a:pt x="3511" y="362"/>
                    <a:pt x="3678" y="395"/>
                  </a:cubicBezTo>
                  <a:cubicBezTo>
                    <a:pt x="3861" y="426"/>
                    <a:pt x="4104" y="517"/>
                    <a:pt x="4317" y="547"/>
                  </a:cubicBezTo>
                  <a:cubicBezTo>
                    <a:pt x="4530" y="608"/>
                    <a:pt x="4742" y="699"/>
                    <a:pt x="4985" y="760"/>
                  </a:cubicBezTo>
                  <a:cubicBezTo>
                    <a:pt x="4621" y="517"/>
                    <a:pt x="4165" y="243"/>
                    <a:pt x="3709" y="122"/>
                  </a:cubicBezTo>
                  <a:cubicBezTo>
                    <a:pt x="3496" y="61"/>
                    <a:pt x="3223" y="61"/>
                    <a:pt x="3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8534969" y="3794197"/>
              <a:ext cx="43396" cy="42173"/>
            </a:xfrm>
            <a:custGeom>
              <a:avLst/>
              <a:gdLst/>
              <a:ahLst/>
              <a:cxnLst/>
              <a:rect l="l" t="t" r="r" b="b"/>
              <a:pathLst>
                <a:path w="2980" h="2896" extrusionOk="0">
                  <a:moveTo>
                    <a:pt x="2919" y="1"/>
                  </a:moveTo>
                  <a:cubicBezTo>
                    <a:pt x="2706" y="760"/>
                    <a:pt x="2463" y="1460"/>
                    <a:pt x="1977" y="1946"/>
                  </a:cubicBezTo>
                  <a:cubicBezTo>
                    <a:pt x="1733" y="2219"/>
                    <a:pt x="1460" y="2402"/>
                    <a:pt x="1125" y="2523"/>
                  </a:cubicBezTo>
                  <a:cubicBezTo>
                    <a:pt x="913" y="2584"/>
                    <a:pt x="761" y="2645"/>
                    <a:pt x="578" y="2675"/>
                  </a:cubicBezTo>
                  <a:cubicBezTo>
                    <a:pt x="396" y="2736"/>
                    <a:pt x="214" y="2736"/>
                    <a:pt x="1" y="2797"/>
                  </a:cubicBezTo>
                  <a:cubicBezTo>
                    <a:pt x="238" y="2852"/>
                    <a:pt x="486" y="2895"/>
                    <a:pt x="725" y="2895"/>
                  </a:cubicBezTo>
                  <a:cubicBezTo>
                    <a:pt x="885" y="2895"/>
                    <a:pt x="1040" y="2876"/>
                    <a:pt x="1186" y="2827"/>
                  </a:cubicBezTo>
                  <a:cubicBezTo>
                    <a:pt x="1399" y="2797"/>
                    <a:pt x="1581" y="2675"/>
                    <a:pt x="1764" y="2584"/>
                  </a:cubicBezTo>
                  <a:cubicBezTo>
                    <a:pt x="1946" y="2493"/>
                    <a:pt x="2098" y="2371"/>
                    <a:pt x="2250" y="2219"/>
                  </a:cubicBezTo>
                  <a:cubicBezTo>
                    <a:pt x="2524" y="1915"/>
                    <a:pt x="2706" y="1520"/>
                    <a:pt x="2828" y="1156"/>
                  </a:cubicBezTo>
                  <a:cubicBezTo>
                    <a:pt x="2949" y="760"/>
                    <a:pt x="2980" y="396"/>
                    <a:pt x="2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8410609" y="3793760"/>
              <a:ext cx="46498" cy="41867"/>
            </a:xfrm>
            <a:custGeom>
              <a:avLst/>
              <a:gdLst/>
              <a:ahLst/>
              <a:cxnLst/>
              <a:rect l="l" t="t" r="r" b="b"/>
              <a:pathLst>
                <a:path w="3193" h="2875" extrusionOk="0">
                  <a:moveTo>
                    <a:pt x="274" y="0"/>
                  </a:moveTo>
                  <a:lnTo>
                    <a:pt x="274" y="0"/>
                  </a:lnTo>
                  <a:cubicBezTo>
                    <a:pt x="213" y="183"/>
                    <a:pt x="122" y="395"/>
                    <a:pt x="92" y="608"/>
                  </a:cubicBezTo>
                  <a:cubicBezTo>
                    <a:pt x="61" y="790"/>
                    <a:pt x="1" y="1034"/>
                    <a:pt x="61" y="1246"/>
                  </a:cubicBezTo>
                  <a:cubicBezTo>
                    <a:pt x="92" y="1672"/>
                    <a:pt x="365" y="2128"/>
                    <a:pt x="730" y="2401"/>
                  </a:cubicBezTo>
                  <a:cubicBezTo>
                    <a:pt x="1064" y="2675"/>
                    <a:pt x="1520" y="2827"/>
                    <a:pt x="1946" y="2857"/>
                  </a:cubicBezTo>
                  <a:cubicBezTo>
                    <a:pt x="2088" y="2867"/>
                    <a:pt x="2230" y="2874"/>
                    <a:pt x="2370" y="2874"/>
                  </a:cubicBezTo>
                  <a:cubicBezTo>
                    <a:pt x="2652" y="2874"/>
                    <a:pt x="2929" y="2847"/>
                    <a:pt x="3192" y="2766"/>
                  </a:cubicBezTo>
                  <a:cubicBezTo>
                    <a:pt x="2797" y="2705"/>
                    <a:pt x="2371" y="2675"/>
                    <a:pt x="2037" y="2553"/>
                  </a:cubicBezTo>
                  <a:cubicBezTo>
                    <a:pt x="1642" y="2432"/>
                    <a:pt x="1277" y="2310"/>
                    <a:pt x="973" y="2097"/>
                  </a:cubicBezTo>
                  <a:cubicBezTo>
                    <a:pt x="669" y="1854"/>
                    <a:pt x="457" y="1550"/>
                    <a:pt x="365" y="1186"/>
                  </a:cubicBezTo>
                  <a:cubicBezTo>
                    <a:pt x="274" y="1034"/>
                    <a:pt x="305" y="790"/>
                    <a:pt x="274" y="608"/>
                  </a:cubicBezTo>
                  <a:cubicBezTo>
                    <a:pt x="244" y="426"/>
                    <a:pt x="274" y="243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8552238" y="3691518"/>
              <a:ext cx="32766" cy="51799"/>
            </a:xfrm>
            <a:custGeom>
              <a:avLst/>
              <a:gdLst/>
              <a:ahLst/>
              <a:cxnLst/>
              <a:rect l="l" t="t" r="r" b="b"/>
              <a:pathLst>
                <a:path w="2250" h="3557" extrusionOk="0">
                  <a:moveTo>
                    <a:pt x="0" y="1"/>
                  </a:moveTo>
                  <a:cubicBezTo>
                    <a:pt x="365" y="214"/>
                    <a:pt x="669" y="426"/>
                    <a:pt x="973" y="669"/>
                  </a:cubicBezTo>
                  <a:cubicBezTo>
                    <a:pt x="1216" y="913"/>
                    <a:pt x="1459" y="1186"/>
                    <a:pt x="1642" y="1460"/>
                  </a:cubicBezTo>
                  <a:cubicBezTo>
                    <a:pt x="1824" y="1764"/>
                    <a:pt x="1946" y="2128"/>
                    <a:pt x="1946" y="2463"/>
                  </a:cubicBezTo>
                  <a:cubicBezTo>
                    <a:pt x="1946" y="2615"/>
                    <a:pt x="1915" y="2797"/>
                    <a:pt x="1915" y="2980"/>
                  </a:cubicBezTo>
                  <a:lnTo>
                    <a:pt x="1794" y="3557"/>
                  </a:lnTo>
                  <a:cubicBezTo>
                    <a:pt x="1885" y="3375"/>
                    <a:pt x="1976" y="3223"/>
                    <a:pt x="2067" y="3040"/>
                  </a:cubicBezTo>
                  <a:cubicBezTo>
                    <a:pt x="2128" y="2828"/>
                    <a:pt x="2219" y="2645"/>
                    <a:pt x="2219" y="2463"/>
                  </a:cubicBezTo>
                  <a:cubicBezTo>
                    <a:pt x="2250" y="2280"/>
                    <a:pt x="2219" y="2037"/>
                    <a:pt x="2189" y="1855"/>
                  </a:cubicBezTo>
                  <a:cubicBezTo>
                    <a:pt x="2128" y="1673"/>
                    <a:pt x="2067" y="1460"/>
                    <a:pt x="1946" y="1277"/>
                  </a:cubicBezTo>
                  <a:cubicBezTo>
                    <a:pt x="1763" y="913"/>
                    <a:pt x="1459" y="639"/>
                    <a:pt x="1094" y="426"/>
                  </a:cubicBezTo>
                  <a:cubicBezTo>
                    <a:pt x="760" y="183"/>
                    <a:pt x="395" y="3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5"/>
          <p:cNvGrpSpPr/>
          <p:nvPr/>
        </p:nvGrpSpPr>
        <p:grpSpPr>
          <a:xfrm>
            <a:off x="-1640488" y="-1569220"/>
            <a:ext cx="12424983" cy="8281934"/>
            <a:chOff x="10815050" y="1438023"/>
            <a:chExt cx="1319407" cy="879457"/>
          </a:xfrm>
        </p:grpSpPr>
        <p:sp>
          <p:nvSpPr>
            <p:cNvPr id="368" name="Google Shape;368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11474754" y="1444525"/>
              <a:ext cx="170778" cy="433226"/>
            </a:xfrm>
            <a:custGeom>
              <a:avLst/>
              <a:gdLst/>
              <a:ahLst/>
              <a:cxnLst/>
              <a:rect l="l" t="t" r="r" b="b"/>
              <a:pathLst>
                <a:path w="23952" h="60761" extrusionOk="0">
                  <a:moveTo>
                    <a:pt x="16080" y="0"/>
                  </a:moveTo>
                  <a:lnTo>
                    <a:pt x="0" y="60761"/>
                  </a:lnTo>
                  <a:lnTo>
                    <a:pt x="23952" y="1185"/>
                  </a:lnTo>
                  <a:cubicBezTo>
                    <a:pt x="21338" y="730"/>
                    <a:pt x="18724" y="334"/>
                    <a:pt x="16080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11249146" y="1452974"/>
              <a:ext cx="225615" cy="424777"/>
            </a:xfrm>
            <a:custGeom>
              <a:avLst/>
              <a:gdLst/>
              <a:ahLst/>
              <a:cxnLst/>
              <a:rect l="l" t="t" r="r" b="b"/>
              <a:pathLst>
                <a:path w="31643" h="59576" extrusionOk="0">
                  <a:moveTo>
                    <a:pt x="7721" y="0"/>
                  </a:moveTo>
                  <a:cubicBezTo>
                    <a:pt x="5076" y="456"/>
                    <a:pt x="2554" y="973"/>
                    <a:pt x="0" y="1581"/>
                  </a:cubicBezTo>
                  <a:lnTo>
                    <a:pt x="31642" y="59576"/>
                  </a:lnTo>
                  <a:lnTo>
                    <a:pt x="7721" y="0"/>
                  </a:lnTo>
                  <a:close/>
                  <a:moveTo>
                    <a:pt x="31642" y="59576"/>
                  </a:moveTo>
                  <a:lnTo>
                    <a:pt x="31642" y="59576"/>
                  </a:lnTo>
                  <a:lnTo>
                    <a:pt x="31642" y="59576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11145119" y="1479198"/>
              <a:ext cx="329641" cy="398553"/>
            </a:xfrm>
            <a:custGeom>
              <a:avLst/>
              <a:gdLst/>
              <a:ahLst/>
              <a:cxnLst/>
              <a:rect l="l" t="t" r="r" b="b"/>
              <a:pathLst>
                <a:path w="46233" h="55898" extrusionOk="0">
                  <a:moveTo>
                    <a:pt x="7143" y="0"/>
                  </a:moveTo>
                  <a:cubicBezTo>
                    <a:pt x="4712" y="760"/>
                    <a:pt x="2310" y="1611"/>
                    <a:pt x="0" y="2462"/>
                  </a:cubicBezTo>
                  <a:lnTo>
                    <a:pt x="46232" y="55898"/>
                  </a:lnTo>
                  <a:lnTo>
                    <a:pt x="7143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11474754" y="1438023"/>
              <a:ext cx="57439" cy="439728"/>
            </a:xfrm>
            <a:custGeom>
              <a:avLst/>
              <a:gdLst/>
              <a:ahLst/>
              <a:cxnLst/>
              <a:rect l="l" t="t" r="r" b="b"/>
              <a:pathLst>
                <a:path w="8056" h="61673" extrusionOk="0">
                  <a:moveTo>
                    <a:pt x="0" y="0"/>
                  </a:moveTo>
                  <a:lnTo>
                    <a:pt x="0" y="61673"/>
                  </a:lnTo>
                  <a:lnTo>
                    <a:pt x="8055" y="243"/>
                  </a:lnTo>
                  <a:cubicBezTo>
                    <a:pt x="5380" y="91"/>
                    <a:pt x="2705" y="0"/>
                    <a:pt x="0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11360103" y="1439755"/>
              <a:ext cx="114658" cy="437996"/>
            </a:xfrm>
            <a:custGeom>
              <a:avLst/>
              <a:gdLst/>
              <a:ahLst/>
              <a:cxnLst/>
              <a:rect l="l" t="t" r="r" b="b"/>
              <a:pathLst>
                <a:path w="16081" h="61430" extrusionOk="0">
                  <a:moveTo>
                    <a:pt x="8025" y="0"/>
                  </a:moveTo>
                  <a:cubicBezTo>
                    <a:pt x="5320" y="152"/>
                    <a:pt x="2676" y="365"/>
                    <a:pt x="1" y="669"/>
                  </a:cubicBezTo>
                  <a:lnTo>
                    <a:pt x="16080" y="61430"/>
                  </a:lnTo>
                  <a:lnTo>
                    <a:pt x="8025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10903477" y="1625485"/>
              <a:ext cx="571284" cy="252267"/>
            </a:xfrm>
            <a:custGeom>
              <a:avLst/>
              <a:gdLst/>
              <a:ahLst/>
              <a:cxnLst/>
              <a:rect l="l" t="t" r="r" b="b"/>
              <a:pathLst>
                <a:path w="80124" h="35381" extrusionOk="0">
                  <a:moveTo>
                    <a:pt x="4316" y="0"/>
                  </a:moveTo>
                  <a:cubicBezTo>
                    <a:pt x="2766" y="1490"/>
                    <a:pt x="1338" y="2979"/>
                    <a:pt x="0" y="4529"/>
                  </a:cubicBezTo>
                  <a:lnTo>
                    <a:pt x="80123" y="35381"/>
                  </a:lnTo>
                  <a:lnTo>
                    <a:pt x="4316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10854715" y="1691801"/>
              <a:ext cx="620046" cy="185950"/>
            </a:xfrm>
            <a:custGeom>
              <a:avLst/>
              <a:gdLst/>
              <a:ahLst/>
              <a:cxnLst/>
              <a:rect l="l" t="t" r="r" b="b"/>
              <a:pathLst>
                <a:path w="86963" h="26080" extrusionOk="0">
                  <a:moveTo>
                    <a:pt x="3100" y="0"/>
                  </a:moveTo>
                  <a:cubicBezTo>
                    <a:pt x="1976" y="1642"/>
                    <a:pt x="942" y="3283"/>
                    <a:pt x="0" y="4985"/>
                  </a:cubicBezTo>
                  <a:lnTo>
                    <a:pt x="86962" y="26080"/>
                  </a:lnTo>
                  <a:lnTo>
                    <a:pt x="3100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10825239" y="1763971"/>
              <a:ext cx="649522" cy="113781"/>
            </a:xfrm>
            <a:custGeom>
              <a:avLst/>
              <a:gdLst/>
              <a:ahLst/>
              <a:cxnLst/>
              <a:rect l="l" t="t" r="r" b="b"/>
              <a:pathLst>
                <a:path w="91097" h="15958" extrusionOk="0">
                  <a:moveTo>
                    <a:pt x="1733" y="0"/>
                  </a:moveTo>
                  <a:cubicBezTo>
                    <a:pt x="1064" y="1702"/>
                    <a:pt x="456" y="3465"/>
                    <a:pt x="0" y="5228"/>
                  </a:cubicBezTo>
                  <a:lnTo>
                    <a:pt x="91096" y="15958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11050847" y="1517337"/>
              <a:ext cx="423914" cy="360414"/>
            </a:xfrm>
            <a:custGeom>
              <a:avLst/>
              <a:gdLst/>
              <a:ahLst/>
              <a:cxnLst/>
              <a:rect l="l" t="t" r="r" b="b"/>
              <a:pathLst>
                <a:path w="59455" h="50549" extrusionOk="0">
                  <a:moveTo>
                    <a:pt x="6383" y="1"/>
                  </a:moveTo>
                  <a:cubicBezTo>
                    <a:pt x="4164" y="1034"/>
                    <a:pt x="2037" y="2129"/>
                    <a:pt x="0" y="3284"/>
                  </a:cubicBezTo>
                  <a:lnTo>
                    <a:pt x="59454" y="50549"/>
                  </a:lnTo>
                  <a:lnTo>
                    <a:pt x="6383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10969572" y="1566755"/>
              <a:ext cx="505189" cy="310996"/>
            </a:xfrm>
            <a:custGeom>
              <a:avLst/>
              <a:gdLst/>
              <a:ahLst/>
              <a:cxnLst/>
              <a:rect l="l" t="t" r="r" b="b"/>
              <a:pathLst>
                <a:path w="70854" h="43618" extrusionOk="0">
                  <a:moveTo>
                    <a:pt x="5442" y="0"/>
                  </a:moveTo>
                  <a:cubicBezTo>
                    <a:pt x="3527" y="1246"/>
                    <a:pt x="1703" y="2584"/>
                    <a:pt x="1" y="3952"/>
                  </a:cubicBezTo>
                  <a:lnTo>
                    <a:pt x="70853" y="43618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11474754" y="1801674"/>
              <a:ext cx="657322" cy="76077"/>
            </a:xfrm>
            <a:custGeom>
              <a:avLst/>
              <a:gdLst/>
              <a:ahLst/>
              <a:cxnLst/>
              <a:rect l="l" t="t" r="r" b="b"/>
              <a:pathLst>
                <a:path w="92191" h="10670" extrusionOk="0">
                  <a:moveTo>
                    <a:pt x="91157" y="1"/>
                  </a:moveTo>
                  <a:lnTo>
                    <a:pt x="0" y="10670"/>
                  </a:lnTo>
                  <a:lnTo>
                    <a:pt x="92190" y="5320"/>
                  </a:lnTo>
                  <a:cubicBezTo>
                    <a:pt x="91947" y="3527"/>
                    <a:pt x="91613" y="1734"/>
                    <a:pt x="91157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11474754" y="1727344"/>
              <a:ext cx="637165" cy="150407"/>
            </a:xfrm>
            <a:custGeom>
              <a:avLst/>
              <a:gdLst/>
              <a:ahLst/>
              <a:cxnLst/>
              <a:rect l="l" t="t" r="r" b="b"/>
              <a:pathLst>
                <a:path w="89364" h="21095" extrusionOk="0">
                  <a:moveTo>
                    <a:pt x="86932" y="0"/>
                  </a:moveTo>
                  <a:lnTo>
                    <a:pt x="0" y="21095"/>
                  </a:lnTo>
                  <a:lnTo>
                    <a:pt x="0" y="21095"/>
                  </a:lnTo>
                  <a:lnTo>
                    <a:pt x="89364" y="5137"/>
                  </a:lnTo>
                  <a:cubicBezTo>
                    <a:pt x="88665" y="3374"/>
                    <a:pt x="87844" y="1672"/>
                    <a:pt x="86932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11474754" y="1877744"/>
              <a:ext cx="659703" cy="38153"/>
            </a:xfrm>
            <a:custGeom>
              <a:avLst/>
              <a:gdLst/>
              <a:ahLst/>
              <a:cxnLst/>
              <a:rect l="l" t="t" r="r" b="b"/>
              <a:pathLst>
                <a:path w="92525" h="5351" extrusionOk="0">
                  <a:moveTo>
                    <a:pt x="0" y="1"/>
                  </a:moveTo>
                  <a:lnTo>
                    <a:pt x="92190" y="5350"/>
                  </a:lnTo>
                  <a:cubicBezTo>
                    <a:pt x="92403" y="3557"/>
                    <a:pt x="92525" y="1764"/>
                    <a:pt x="92525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11474754" y="1540745"/>
              <a:ext cx="466609" cy="337007"/>
            </a:xfrm>
            <a:custGeom>
              <a:avLst/>
              <a:gdLst/>
              <a:ahLst/>
              <a:cxnLst/>
              <a:rect l="l" t="t" r="r" b="b"/>
              <a:pathLst>
                <a:path w="65443" h="47266" extrusionOk="0">
                  <a:moveTo>
                    <a:pt x="59454" y="1"/>
                  </a:moveTo>
                  <a:lnTo>
                    <a:pt x="0" y="47266"/>
                  </a:lnTo>
                  <a:lnTo>
                    <a:pt x="65442" y="3648"/>
                  </a:lnTo>
                  <a:cubicBezTo>
                    <a:pt x="63527" y="2402"/>
                    <a:pt x="61552" y="1186"/>
                    <a:pt x="59454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11474754" y="1657776"/>
              <a:ext cx="597936" cy="219975"/>
            </a:xfrm>
            <a:custGeom>
              <a:avLst/>
              <a:gdLst/>
              <a:ahLst/>
              <a:cxnLst/>
              <a:rect l="l" t="t" r="r" b="b"/>
              <a:pathLst>
                <a:path w="83862" h="30852" extrusionOk="0">
                  <a:moveTo>
                    <a:pt x="80123" y="0"/>
                  </a:moveTo>
                  <a:lnTo>
                    <a:pt x="0" y="30852"/>
                  </a:lnTo>
                  <a:lnTo>
                    <a:pt x="83862" y="4772"/>
                  </a:lnTo>
                  <a:cubicBezTo>
                    <a:pt x="82707" y="3161"/>
                    <a:pt x="81461" y="1550"/>
                    <a:pt x="80123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11474754" y="1496752"/>
              <a:ext cx="378403" cy="380999"/>
            </a:xfrm>
            <a:custGeom>
              <a:avLst/>
              <a:gdLst/>
              <a:ahLst/>
              <a:cxnLst/>
              <a:rect l="l" t="t" r="r" b="b"/>
              <a:pathLst>
                <a:path w="53072" h="53436" extrusionOk="0">
                  <a:moveTo>
                    <a:pt x="46263" y="0"/>
                  </a:moveTo>
                  <a:lnTo>
                    <a:pt x="0" y="53436"/>
                  </a:lnTo>
                  <a:lnTo>
                    <a:pt x="53071" y="2888"/>
                  </a:lnTo>
                  <a:cubicBezTo>
                    <a:pt x="50883" y="1885"/>
                    <a:pt x="48603" y="882"/>
                    <a:pt x="46263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11474754" y="1464675"/>
              <a:ext cx="278712" cy="413077"/>
            </a:xfrm>
            <a:custGeom>
              <a:avLst/>
              <a:gdLst/>
              <a:ahLst/>
              <a:cxnLst/>
              <a:rect l="l" t="t" r="r" b="b"/>
              <a:pathLst>
                <a:path w="39090" h="57935" extrusionOk="0">
                  <a:moveTo>
                    <a:pt x="31642" y="1"/>
                  </a:moveTo>
                  <a:lnTo>
                    <a:pt x="0" y="57935"/>
                  </a:lnTo>
                  <a:lnTo>
                    <a:pt x="39089" y="2037"/>
                  </a:lnTo>
                  <a:cubicBezTo>
                    <a:pt x="36657" y="1277"/>
                    <a:pt x="34195" y="609"/>
                    <a:pt x="31642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11474754" y="1595139"/>
              <a:ext cx="540511" cy="282612"/>
            </a:xfrm>
            <a:custGeom>
              <a:avLst/>
              <a:gdLst/>
              <a:ahLst/>
              <a:cxnLst/>
              <a:rect l="l" t="t" r="r" b="b"/>
              <a:pathLst>
                <a:path w="75808" h="39637" extrusionOk="0">
                  <a:moveTo>
                    <a:pt x="70913" y="1"/>
                  </a:moveTo>
                  <a:lnTo>
                    <a:pt x="0" y="39637"/>
                  </a:lnTo>
                  <a:lnTo>
                    <a:pt x="75807" y="4256"/>
                  </a:lnTo>
                  <a:cubicBezTo>
                    <a:pt x="74257" y="2767"/>
                    <a:pt x="72616" y="1369"/>
                    <a:pt x="70913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11474533" y="1877744"/>
              <a:ext cx="620046" cy="185737"/>
            </a:xfrm>
            <a:custGeom>
              <a:avLst/>
              <a:gdLst/>
              <a:ahLst/>
              <a:cxnLst/>
              <a:rect l="l" t="t" r="r" b="b"/>
              <a:pathLst>
                <a:path w="86963" h="26050" extrusionOk="0">
                  <a:moveTo>
                    <a:pt x="1" y="1"/>
                  </a:moveTo>
                  <a:lnTo>
                    <a:pt x="83893" y="26050"/>
                  </a:lnTo>
                  <a:cubicBezTo>
                    <a:pt x="85018" y="24439"/>
                    <a:pt x="86051" y="22798"/>
                    <a:pt x="86963" y="2109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11474754" y="1877744"/>
              <a:ext cx="329641" cy="398560"/>
            </a:xfrm>
            <a:custGeom>
              <a:avLst/>
              <a:gdLst/>
              <a:ahLst/>
              <a:cxnLst/>
              <a:rect l="l" t="t" r="r" b="b"/>
              <a:pathLst>
                <a:path w="46233" h="55899" extrusionOk="0">
                  <a:moveTo>
                    <a:pt x="0" y="1"/>
                  </a:moveTo>
                  <a:lnTo>
                    <a:pt x="39089" y="55898"/>
                  </a:lnTo>
                  <a:cubicBezTo>
                    <a:pt x="41521" y="55138"/>
                    <a:pt x="43922" y="54287"/>
                    <a:pt x="46232" y="5340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11474754" y="1877744"/>
              <a:ext cx="423914" cy="360200"/>
            </a:xfrm>
            <a:custGeom>
              <a:avLst/>
              <a:gdLst/>
              <a:ahLst/>
              <a:cxnLst/>
              <a:rect l="l" t="t" r="r" b="b"/>
              <a:pathLst>
                <a:path w="59455" h="50519" extrusionOk="0">
                  <a:moveTo>
                    <a:pt x="0" y="1"/>
                  </a:moveTo>
                  <a:lnTo>
                    <a:pt x="53071" y="50518"/>
                  </a:lnTo>
                  <a:cubicBezTo>
                    <a:pt x="55290" y="49515"/>
                    <a:pt x="57418" y="48391"/>
                    <a:pt x="59454" y="4726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11474754" y="1877744"/>
              <a:ext cx="114650" cy="438003"/>
            </a:xfrm>
            <a:custGeom>
              <a:avLst/>
              <a:gdLst/>
              <a:ahLst/>
              <a:cxnLst/>
              <a:rect l="l" t="t" r="r" b="b"/>
              <a:pathLst>
                <a:path w="16080" h="61431" extrusionOk="0">
                  <a:moveTo>
                    <a:pt x="0" y="1"/>
                  </a:moveTo>
                  <a:lnTo>
                    <a:pt x="8055" y="61430"/>
                  </a:lnTo>
                  <a:cubicBezTo>
                    <a:pt x="10760" y="61278"/>
                    <a:pt x="13405" y="61066"/>
                    <a:pt x="16080" y="6076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11474754" y="1877744"/>
              <a:ext cx="225615" cy="424784"/>
            </a:xfrm>
            <a:custGeom>
              <a:avLst/>
              <a:gdLst/>
              <a:ahLst/>
              <a:cxnLst/>
              <a:rect l="l" t="t" r="r" b="b"/>
              <a:pathLst>
                <a:path w="31643" h="59577" extrusionOk="0">
                  <a:moveTo>
                    <a:pt x="0" y="1"/>
                  </a:moveTo>
                  <a:lnTo>
                    <a:pt x="23952" y="59576"/>
                  </a:lnTo>
                  <a:cubicBezTo>
                    <a:pt x="26566" y="59120"/>
                    <a:pt x="29119" y="58573"/>
                    <a:pt x="31642" y="5796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11474754" y="1877744"/>
              <a:ext cx="649736" cy="113788"/>
            </a:xfrm>
            <a:custGeom>
              <a:avLst/>
              <a:gdLst/>
              <a:ahLst/>
              <a:cxnLst/>
              <a:rect l="l" t="t" r="r" b="b"/>
              <a:pathLst>
                <a:path w="91127" h="15959" extrusionOk="0">
                  <a:moveTo>
                    <a:pt x="0" y="1"/>
                  </a:moveTo>
                  <a:lnTo>
                    <a:pt x="89364" y="15959"/>
                  </a:lnTo>
                  <a:cubicBezTo>
                    <a:pt x="90063" y="14256"/>
                    <a:pt x="90671" y="12493"/>
                    <a:pt x="91127" y="1070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11474754" y="1877744"/>
              <a:ext cx="571284" cy="252274"/>
            </a:xfrm>
            <a:custGeom>
              <a:avLst/>
              <a:gdLst/>
              <a:ahLst/>
              <a:cxnLst/>
              <a:rect l="l" t="t" r="r" b="b"/>
              <a:pathLst>
                <a:path w="80124" h="35382" extrusionOk="0">
                  <a:moveTo>
                    <a:pt x="0" y="1"/>
                  </a:moveTo>
                  <a:lnTo>
                    <a:pt x="75807" y="35381"/>
                  </a:lnTo>
                  <a:cubicBezTo>
                    <a:pt x="77357" y="33892"/>
                    <a:pt x="78816" y="32403"/>
                    <a:pt x="80123" y="3085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11474754" y="1877744"/>
              <a:ext cx="505182" cy="311003"/>
            </a:xfrm>
            <a:custGeom>
              <a:avLst/>
              <a:gdLst/>
              <a:ahLst/>
              <a:cxnLst/>
              <a:rect l="l" t="t" r="r" b="b"/>
              <a:pathLst>
                <a:path w="70853" h="43619" extrusionOk="0">
                  <a:moveTo>
                    <a:pt x="0" y="1"/>
                  </a:moveTo>
                  <a:lnTo>
                    <a:pt x="65442" y="43618"/>
                  </a:lnTo>
                  <a:cubicBezTo>
                    <a:pt x="67327" y="42372"/>
                    <a:pt x="69150" y="41035"/>
                    <a:pt x="70853" y="3966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11417321" y="1877744"/>
              <a:ext cx="57439" cy="439736"/>
            </a:xfrm>
            <a:custGeom>
              <a:avLst/>
              <a:gdLst/>
              <a:ahLst/>
              <a:cxnLst/>
              <a:rect l="l" t="t" r="r" b="b"/>
              <a:pathLst>
                <a:path w="8056" h="61674" extrusionOk="0">
                  <a:moveTo>
                    <a:pt x="8055" y="1"/>
                  </a:moveTo>
                  <a:lnTo>
                    <a:pt x="0" y="61430"/>
                  </a:lnTo>
                  <a:cubicBezTo>
                    <a:pt x="2675" y="61582"/>
                    <a:pt x="5350" y="61673"/>
                    <a:pt x="8055" y="61673"/>
                  </a:cubicBezTo>
                  <a:lnTo>
                    <a:pt x="8055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10876818" y="1877744"/>
              <a:ext cx="597943" cy="219982"/>
            </a:xfrm>
            <a:custGeom>
              <a:avLst/>
              <a:gdLst/>
              <a:ahLst/>
              <a:cxnLst/>
              <a:rect l="l" t="t" r="r" b="b"/>
              <a:pathLst>
                <a:path w="83863" h="30853" extrusionOk="0">
                  <a:moveTo>
                    <a:pt x="83862" y="1"/>
                  </a:moveTo>
                  <a:lnTo>
                    <a:pt x="0" y="26050"/>
                  </a:lnTo>
                  <a:cubicBezTo>
                    <a:pt x="1156" y="27691"/>
                    <a:pt x="2402" y="29302"/>
                    <a:pt x="3739" y="30852"/>
                  </a:cubicBezTo>
                  <a:lnTo>
                    <a:pt x="83862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10837588" y="1877744"/>
              <a:ext cx="637172" cy="150414"/>
            </a:xfrm>
            <a:custGeom>
              <a:avLst/>
              <a:gdLst/>
              <a:ahLst/>
              <a:cxnLst/>
              <a:rect l="l" t="t" r="r" b="b"/>
              <a:pathLst>
                <a:path w="89365" h="21096" extrusionOk="0">
                  <a:moveTo>
                    <a:pt x="89364" y="1"/>
                  </a:moveTo>
                  <a:lnTo>
                    <a:pt x="1" y="15959"/>
                  </a:lnTo>
                  <a:cubicBezTo>
                    <a:pt x="700" y="17691"/>
                    <a:pt x="1521" y="19424"/>
                    <a:pt x="2433" y="21095"/>
                  </a:cubicBezTo>
                  <a:lnTo>
                    <a:pt x="89364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10934250" y="1877744"/>
              <a:ext cx="540511" cy="282612"/>
            </a:xfrm>
            <a:custGeom>
              <a:avLst/>
              <a:gdLst/>
              <a:ahLst/>
              <a:cxnLst/>
              <a:rect l="l" t="t" r="r" b="b"/>
              <a:pathLst>
                <a:path w="75808" h="39637" extrusionOk="0">
                  <a:moveTo>
                    <a:pt x="75807" y="1"/>
                  </a:moveTo>
                  <a:lnTo>
                    <a:pt x="0" y="35381"/>
                  </a:lnTo>
                  <a:cubicBezTo>
                    <a:pt x="1581" y="36840"/>
                    <a:pt x="3192" y="38238"/>
                    <a:pt x="4924" y="39637"/>
                  </a:cubicBezTo>
                  <a:lnTo>
                    <a:pt x="75807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10815050" y="1839606"/>
              <a:ext cx="659710" cy="38146"/>
            </a:xfrm>
            <a:custGeom>
              <a:avLst/>
              <a:gdLst/>
              <a:ahLst/>
              <a:cxnLst/>
              <a:rect l="l" t="t" r="r" b="b"/>
              <a:pathLst>
                <a:path w="92526" h="5350" extrusionOk="0">
                  <a:moveTo>
                    <a:pt x="365" y="0"/>
                  </a:moveTo>
                  <a:cubicBezTo>
                    <a:pt x="122" y="1763"/>
                    <a:pt x="1" y="3556"/>
                    <a:pt x="1" y="5350"/>
                  </a:cubicBezTo>
                  <a:lnTo>
                    <a:pt x="92525" y="535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10817867" y="1877744"/>
              <a:ext cx="656894" cy="76298"/>
            </a:xfrm>
            <a:custGeom>
              <a:avLst/>
              <a:gdLst/>
              <a:ahLst/>
              <a:cxnLst/>
              <a:rect l="l" t="t" r="r" b="b"/>
              <a:pathLst>
                <a:path w="92131" h="10701" extrusionOk="0">
                  <a:moveTo>
                    <a:pt x="92130" y="1"/>
                  </a:moveTo>
                  <a:lnTo>
                    <a:pt x="1" y="5381"/>
                  </a:lnTo>
                  <a:cubicBezTo>
                    <a:pt x="214" y="7174"/>
                    <a:pt x="578" y="8968"/>
                    <a:pt x="1004" y="10700"/>
                  </a:cubicBezTo>
                  <a:lnTo>
                    <a:pt x="9213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11008366" y="1877744"/>
              <a:ext cx="466395" cy="337007"/>
            </a:xfrm>
            <a:custGeom>
              <a:avLst/>
              <a:gdLst/>
              <a:ahLst/>
              <a:cxnLst/>
              <a:rect l="l" t="t" r="r" b="b"/>
              <a:pathLst>
                <a:path w="65413" h="47266" extrusionOk="0">
                  <a:moveTo>
                    <a:pt x="65412" y="1"/>
                  </a:moveTo>
                  <a:lnTo>
                    <a:pt x="1" y="43618"/>
                  </a:lnTo>
                  <a:cubicBezTo>
                    <a:pt x="1885" y="44865"/>
                    <a:pt x="3861" y="46081"/>
                    <a:pt x="5958" y="47266"/>
                  </a:cubicBezTo>
                  <a:lnTo>
                    <a:pt x="65412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11304190" y="1877744"/>
              <a:ext cx="170571" cy="433019"/>
            </a:xfrm>
            <a:custGeom>
              <a:avLst/>
              <a:gdLst/>
              <a:ahLst/>
              <a:cxnLst/>
              <a:rect l="l" t="t" r="r" b="b"/>
              <a:pathLst>
                <a:path w="23923" h="60732" extrusionOk="0">
                  <a:moveTo>
                    <a:pt x="23922" y="1"/>
                  </a:moveTo>
                  <a:lnTo>
                    <a:pt x="1" y="59576"/>
                  </a:lnTo>
                  <a:cubicBezTo>
                    <a:pt x="2584" y="60032"/>
                    <a:pt x="5198" y="60397"/>
                    <a:pt x="7843" y="60731"/>
                  </a:cubicBezTo>
                  <a:lnTo>
                    <a:pt x="23922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11196049" y="1877744"/>
              <a:ext cx="278712" cy="413077"/>
            </a:xfrm>
            <a:custGeom>
              <a:avLst/>
              <a:gdLst/>
              <a:ahLst/>
              <a:cxnLst/>
              <a:rect l="l" t="t" r="r" b="b"/>
              <a:pathLst>
                <a:path w="39090" h="57935" extrusionOk="0">
                  <a:moveTo>
                    <a:pt x="39089" y="1"/>
                  </a:moveTo>
                  <a:lnTo>
                    <a:pt x="0" y="55898"/>
                  </a:lnTo>
                  <a:cubicBezTo>
                    <a:pt x="2432" y="56658"/>
                    <a:pt x="4894" y="57327"/>
                    <a:pt x="7447" y="57935"/>
                  </a:cubicBezTo>
                  <a:lnTo>
                    <a:pt x="39089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11096357" y="1877744"/>
              <a:ext cx="378403" cy="380785"/>
            </a:xfrm>
            <a:custGeom>
              <a:avLst/>
              <a:gdLst/>
              <a:ahLst/>
              <a:cxnLst/>
              <a:rect l="l" t="t" r="r" b="b"/>
              <a:pathLst>
                <a:path w="53072" h="53406" extrusionOk="0">
                  <a:moveTo>
                    <a:pt x="53071" y="1"/>
                  </a:moveTo>
                  <a:lnTo>
                    <a:pt x="0" y="50518"/>
                  </a:lnTo>
                  <a:cubicBezTo>
                    <a:pt x="2189" y="51552"/>
                    <a:pt x="4469" y="52555"/>
                    <a:pt x="6809" y="53406"/>
                  </a:cubicBezTo>
                  <a:lnTo>
                    <a:pt x="53071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1" name="Google Shape;501;p5"/>
          <p:cNvSpPr/>
          <p:nvPr/>
        </p:nvSpPr>
        <p:spPr>
          <a:xfrm rot="10800000">
            <a:off x="0" y="4892552"/>
            <a:ext cx="9210600" cy="30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5"/>
          <p:cNvSpPr/>
          <p:nvPr/>
        </p:nvSpPr>
        <p:spPr>
          <a:xfrm rot="10800000">
            <a:off x="0" y="4844071"/>
            <a:ext cx="9210600" cy="5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5"/>
          <p:cNvSpPr/>
          <p:nvPr/>
        </p:nvSpPr>
        <p:spPr>
          <a:xfrm>
            <a:off x="-38575" y="-12575"/>
            <a:ext cx="9210600" cy="129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5"/>
          <p:cNvSpPr/>
          <p:nvPr/>
        </p:nvSpPr>
        <p:spPr>
          <a:xfrm>
            <a:off x="-38575" y="1266925"/>
            <a:ext cx="9210600" cy="9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5" name="Google Shape;505;p5"/>
          <p:cNvPicPr preferRelativeResize="0"/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5166376" y="-3799847"/>
            <a:ext cx="5344549" cy="5383951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"/>
          <p:cNvSpPr txBox="1">
            <a:spLocks noGrp="1"/>
          </p:cNvSpPr>
          <p:nvPr>
            <p:ph type="title"/>
          </p:nvPr>
        </p:nvSpPr>
        <p:spPr>
          <a:xfrm>
            <a:off x="1395700" y="2789750"/>
            <a:ext cx="27387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07" name="Google Shape;507;p5"/>
          <p:cNvSpPr txBox="1">
            <a:spLocks noGrp="1"/>
          </p:cNvSpPr>
          <p:nvPr>
            <p:ph type="subTitle" idx="1"/>
          </p:nvPr>
        </p:nvSpPr>
        <p:spPr>
          <a:xfrm>
            <a:off x="1395700" y="3157926"/>
            <a:ext cx="2738700" cy="12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9191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5"/>
          <p:cNvSpPr txBox="1">
            <a:spLocks noGrp="1"/>
          </p:cNvSpPr>
          <p:nvPr>
            <p:ph type="title" idx="2"/>
          </p:nvPr>
        </p:nvSpPr>
        <p:spPr>
          <a:xfrm>
            <a:off x="5009600" y="2789750"/>
            <a:ext cx="27387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09" name="Google Shape;509;p5"/>
          <p:cNvSpPr txBox="1">
            <a:spLocks noGrp="1"/>
          </p:cNvSpPr>
          <p:nvPr>
            <p:ph type="subTitle" idx="3"/>
          </p:nvPr>
        </p:nvSpPr>
        <p:spPr>
          <a:xfrm>
            <a:off x="5009600" y="3157926"/>
            <a:ext cx="2738700" cy="12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9191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5"/>
          <p:cNvSpPr txBox="1">
            <a:spLocks noGrp="1"/>
          </p:cNvSpPr>
          <p:nvPr>
            <p:ph type="title" idx="4"/>
          </p:nvPr>
        </p:nvSpPr>
        <p:spPr>
          <a:xfrm>
            <a:off x="713875" y="541850"/>
            <a:ext cx="7718400" cy="572700"/>
          </a:xfrm>
          <a:prstGeom prst="rect">
            <a:avLst/>
          </a:prstGeom>
          <a:effectLst>
            <a:outerShdw dist="57150" dir="39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6"/>
          <p:cNvGrpSpPr/>
          <p:nvPr/>
        </p:nvGrpSpPr>
        <p:grpSpPr>
          <a:xfrm>
            <a:off x="-1640488" y="-1569220"/>
            <a:ext cx="12424983" cy="8281934"/>
            <a:chOff x="10815050" y="1438023"/>
            <a:chExt cx="1319407" cy="879457"/>
          </a:xfrm>
        </p:grpSpPr>
        <p:sp>
          <p:nvSpPr>
            <p:cNvPr id="513" name="Google Shape;513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11474754" y="1444525"/>
              <a:ext cx="170778" cy="433226"/>
            </a:xfrm>
            <a:custGeom>
              <a:avLst/>
              <a:gdLst/>
              <a:ahLst/>
              <a:cxnLst/>
              <a:rect l="l" t="t" r="r" b="b"/>
              <a:pathLst>
                <a:path w="23952" h="60761" extrusionOk="0">
                  <a:moveTo>
                    <a:pt x="16080" y="0"/>
                  </a:moveTo>
                  <a:lnTo>
                    <a:pt x="0" y="60761"/>
                  </a:lnTo>
                  <a:lnTo>
                    <a:pt x="23952" y="1185"/>
                  </a:lnTo>
                  <a:cubicBezTo>
                    <a:pt x="21338" y="730"/>
                    <a:pt x="18724" y="334"/>
                    <a:pt x="16080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11249146" y="1452974"/>
              <a:ext cx="225615" cy="424777"/>
            </a:xfrm>
            <a:custGeom>
              <a:avLst/>
              <a:gdLst/>
              <a:ahLst/>
              <a:cxnLst/>
              <a:rect l="l" t="t" r="r" b="b"/>
              <a:pathLst>
                <a:path w="31643" h="59576" extrusionOk="0">
                  <a:moveTo>
                    <a:pt x="7721" y="0"/>
                  </a:moveTo>
                  <a:cubicBezTo>
                    <a:pt x="5076" y="456"/>
                    <a:pt x="2554" y="973"/>
                    <a:pt x="0" y="1581"/>
                  </a:cubicBezTo>
                  <a:lnTo>
                    <a:pt x="31642" y="59576"/>
                  </a:lnTo>
                  <a:lnTo>
                    <a:pt x="7721" y="0"/>
                  </a:lnTo>
                  <a:close/>
                  <a:moveTo>
                    <a:pt x="31642" y="59576"/>
                  </a:moveTo>
                  <a:lnTo>
                    <a:pt x="31642" y="59576"/>
                  </a:lnTo>
                  <a:lnTo>
                    <a:pt x="31642" y="59576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11145119" y="1479198"/>
              <a:ext cx="329641" cy="398553"/>
            </a:xfrm>
            <a:custGeom>
              <a:avLst/>
              <a:gdLst/>
              <a:ahLst/>
              <a:cxnLst/>
              <a:rect l="l" t="t" r="r" b="b"/>
              <a:pathLst>
                <a:path w="46233" h="55898" extrusionOk="0">
                  <a:moveTo>
                    <a:pt x="7143" y="0"/>
                  </a:moveTo>
                  <a:cubicBezTo>
                    <a:pt x="4712" y="760"/>
                    <a:pt x="2310" y="1611"/>
                    <a:pt x="0" y="2462"/>
                  </a:cubicBezTo>
                  <a:lnTo>
                    <a:pt x="46232" y="55898"/>
                  </a:lnTo>
                  <a:lnTo>
                    <a:pt x="7143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6"/>
            <p:cNvSpPr/>
            <p:nvPr/>
          </p:nvSpPr>
          <p:spPr>
            <a:xfrm>
              <a:off x="11474754" y="1438023"/>
              <a:ext cx="57439" cy="439728"/>
            </a:xfrm>
            <a:custGeom>
              <a:avLst/>
              <a:gdLst/>
              <a:ahLst/>
              <a:cxnLst/>
              <a:rect l="l" t="t" r="r" b="b"/>
              <a:pathLst>
                <a:path w="8056" h="61673" extrusionOk="0">
                  <a:moveTo>
                    <a:pt x="0" y="0"/>
                  </a:moveTo>
                  <a:lnTo>
                    <a:pt x="0" y="61673"/>
                  </a:lnTo>
                  <a:lnTo>
                    <a:pt x="8055" y="243"/>
                  </a:lnTo>
                  <a:cubicBezTo>
                    <a:pt x="5380" y="91"/>
                    <a:pt x="2705" y="0"/>
                    <a:pt x="0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11360103" y="1439755"/>
              <a:ext cx="114658" cy="437996"/>
            </a:xfrm>
            <a:custGeom>
              <a:avLst/>
              <a:gdLst/>
              <a:ahLst/>
              <a:cxnLst/>
              <a:rect l="l" t="t" r="r" b="b"/>
              <a:pathLst>
                <a:path w="16081" h="61430" extrusionOk="0">
                  <a:moveTo>
                    <a:pt x="8025" y="0"/>
                  </a:moveTo>
                  <a:cubicBezTo>
                    <a:pt x="5320" y="152"/>
                    <a:pt x="2676" y="365"/>
                    <a:pt x="1" y="669"/>
                  </a:cubicBezTo>
                  <a:lnTo>
                    <a:pt x="16080" y="61430"/>
                  </a:lnTo>
                  <a:lnTo>
                    <a:pt x="8025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10903477" y="1625485"/>
              <a:ext cx="571284" cy="252267"/>
            </a:xfrm>
            <a:custGeom>
              <a:avLst/>
              <a:gdLst/>
              <a:ahLst/>
              <a:cxnLst/>
              <a:rect l="l" t="t" r="r" b="b"/>
              <a:pathLst>
                <a:path w="80124" h="35381" extrusionOk="0">
                  <a:moveTo>
                    <a:pt x="4316" y="0"/>
                  </a:moveTo>
                  <a:cubicBezTo>
                    <a:pt x="2766" y="1490"/>
                    <a:pt x="1338" y="2979"/>
                    <a:pt x="0" y="4529"/>
                  </a:cubicBezTo>
                  <a:lnTo>
                    <a:pt x="80123" y="35381"/>
                  </a:lnTo>
                  <a:lnTo>
                    <a:pt x="4316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10854715" y="1691801"/>
              <a:ext cx="620046" cy="185950"/>
            </a:xfrm>
            <a:custGeom>
              <a:avLst/>
              <a:gdLst/>
              <a:ahLst/>
              <a:cxnLst/>
              <a:rect l="l" t="t" r="r" b="b"/>
              <a:pathLst>
                <a:path w="86963" h="26080" extrusionOk="0">
                  <a:moveTo>
                    <a:pt x="3100" y="0"/>
                  </a:moveTo>
                  <a:cubicBezTo>
                    <a:pt x="1976" y="1642"/>
                    <a:pt x="942" y="3283"/>
                    <a:pt x="0" y="4985"/>
                  </a:cubicBezTo>
                  <a:lnTo>
                    <a:pt x="86962" y="26080"/>
                  </a:lnTo>
                  <a:lnTo>
                    <a:pt x="3100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10825239" y="1763971"/>
              <a:ext cx="649522" cy="113781"/>
            </a:xfrm>
            <a:custGeom>
              <a:avLst/>
              <a:gdLst/>
              <a:ahLst/>
              <a:cxnLst/>
              <a:rect l="l" t="t" r="r" b="b"/>
              <a:pathLst>
                <a:path w="91097" h="15958" extrusionOk="0">
                  <a:moveTo>
                    <a:pt x="1733" y="0"/>
                  </a:moveTo>
                  <a:cubicBezTo>
                    <a:pt x="1064" y="1702"/>
                    <a:pt x="456" y="3465"/>
                    <a:pt x="0" y="5228"/>
                  </a:cubicBezTo>
                  <a:lnTo>
                    <a:pt x="91096" y="15958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11050847" y="1517337"/>
              <a:ext cx="423914" cy="360414"/>
            </a:xfrm>
            <a:custGeom>
              <a:avLst/>
              <a:gdLst/>
              <a:ahLst/>
              <a:cxnLst/>
              <a:rect l="l" t="t" r="r" b="b"/>
              <a:pathLst>
                <a:path w="59455" h="50549" extrusionOk="0">
                  <a:moveTo>
                    <a:pt x="6383" y="1"/>
                  </a:moveTo>
                  <a:cubicBezTo>
                    <a:pt x="4164" y="1034"/>
                    <a:pt x="2037" y="2129"/>
                    <a:pt x="0" y="3284"/>
                  </a:cubicBezTo>
                  <a:lnTo>
                    <a:pt x="59454" y="50549"/>
                  </a:lnTo>
                  <a:lnTo>
                    <a:pt x="6383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10969572" y="1566755"/>
              <a:ext cx="505189" cy="310996"/>
            </a:xfrm>
            <a:custGeom>
              <a:avLst/>
              <a:gdLst/>
              <a:ahLst/>
              <a:cxnLst/>
              <a:rect l="l" t="t" r="r" b="b"/>
              <a:pathLst>
                <a:path w="70854" h="43618" extrusionOk="0">
                  <a:moveTo>
                    <a:pt x="5442" y="0"/>
                  </a:moveTo>
                  <a:cubicBezTo>
                    <a:pt x="3527" y="1246"/>
                    <a:pt x="1703" y="2584"/>
                    <a:pt x="1" y="3952"/>
                  </a:cubicBezTo>
                  <a:lnTo>
                    <a:pt x="70853" y="43618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11474754" y="1801674"/>
              <a:ext cx="657322" cy="76077"/>
            </a:xfrm>
            <a:custGeom>
              <a:avLst/>
              <a:gdLst/>
              <a:ahLst/>
              <a:cxnLst/>
              <a:rect l="l" t="t" r="r" b="b"/>
              <a:pathLst>
                <a:path w="92191" h="10670" extrusionOk="0">
                  <a:moveTo>
                    <a:pt x="91157" y="1"/>
                  </a:moveTo>
                  <a:lnTo>
                    <a:pt x="0" y="10670"/>
                  </a:lnTo>
                  <a:lnTo>
                    <a:pt x="92190" y="5320"/>
                  </a:lnTo>
                  <a:cubicBezTo>
                    <a:pt x="91947" y="3527"/>
                    <a:pt x="91613" y="1734"/>
                    <a:pt x="91157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6"/>
            <p:cNvSpPr/>
            <p:nvPr/>
          </p:nvSpPr>
          <p:spPr>
            <a:xfrm>
              <a:off x="11474754" y="1727344"/>
              <a:ext cx="637165" cy="150407"/>
            </a:xfrm>
            <a:custGeom>
              <a:avLst/>
              <a:gdLst/>
              <a:ahLst/>
              <a:cxnLst/>
              <a:rect l="l" t="t" r="r" b="b"/>
              <a:pathLst>
                <a:path w="89364" h="21095" extrusionOk="0">
                  <a:moveTo>
                    <a:pt x="86932" y="0"/>
                  </a:moveTo>
                  <a:lnTo>
                    <a:pt x="0" y="21095"/>
                  </a:lnTo>
                  <a:lnTo>
                    <a:pt x="0" y="21095"/>
                  </a:lnTo>
                  <a:lnTo>
                    <a:pt x="89364" y="5137"/>
                  </a:lnTo>
                  <a:cubicBezTo>
                    <a:pt x="88665" y="3374"/>
                    <a:pt x="87844" y="1672"/>
                    <a:pt x="86932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11474754" y="1877744"/>
              <a:ext cx="659703" cy="38153"/>
            </a:xfrm>
            <a:custGeom>
              <a:avLst/>
              <a:gdLst/>
              <a:ahLst/>
              <a:cxnLst/>
              <a:rect l="l" t="t" r="r" b="b"/>
              <a:pathLst>
                <a:path w="92525" h="5351" extrusionOk="0">
                  <a:moveTo>
                    <a:pt x="0" y="1"/>
                  </a:moveTo>
                  <a:lnTo>
                    <a:pt x="92190" y="5350"/>
                  </a:lnTo>
                  <a:cubicBezTo>
                    <a:pt x="92403" y="3557"/>
                    <a:pt x="92525" y="1764"/>
                    <a:pt x="92525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11474754" y="1540745"/>
              <a:ext cx="466609" cy="337007"/>
            </a:xfrm>
            <a:custGeom>
              <a:avLst/>
              <a:gdLst/>
              <a:ahLst/>
              <a:cxnLst/>
              <a:rect l="l" t="t" r="r" b="b"/>
              <a:pathLst>
                <a:path w="65443" h="47266" extrusionOk="0">
                  <a:moveTo>
                    <a:pt x="59454" y="1"/>
                  </a:moveTo>
                  <a:lnTo>
                    <a:pt x="0" y="47266"/>
                  </a:lnTo>
                  <a:lnTo>
                    <a:pt x="65442" y="3648"/>
                  </a:lnTo>
                  <a:cubicBezTo>
                    <a:pt x="63527" y="2402"/>
                    <a:pt x="61552" y="1186"/>
                    <a:pt x="59454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11474754" y="1657776"/>
              <a:ext cx="597936" cy="219975"/>
            </a:xfrm>
            <a:custGeom>
              <a:avLst/>
              <a:gdLst/>
              <a:ahLst/>
              <a:cxnLst/>
              <a:rect l="l" t="t" r="r" b="b"/>
              <a:pathLst>
                <a:path w="83862" h="30852" extrusionOk="0">
                  <a:moveTo>
                    <a:pt x="80123" y="0"/>
                  </a:moveTo>
                  <a:lnTo>
                    <a:pt x="0" y="30852"/>
                  </a:lnTo>
                  <a:lnTo>
                    <a:pt x="83862" y="4772"/>
                  </a:lnTo>
                  <a:cubicBezTo>
                    <a:pt x="82707" y="3161"/>
                    <a:pt x="81461" y="1550"/>
                    <a:pt x="80123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11474754" y="1496752"/>
              <a:ext cx="378403" cy="380999"/>
            </a:xfrm>
            <a:custGeom>
              <a:avLst/>
              <a:gdLst/>
              <a:ahLst/>
              <a:cxnLst/>
              <a:rect l="l" t="t" r="r" b="b"/>
              <a:pathLst>
                <a:path w="53072" h="53436" extrusionOk="0">
                  <a:moveTo>
                    <a:pt x="46263" y="0"/>
                  </a:moveTo>
                  <a:lnTo>
                    <a:pt x="0" y="53436"/>
                  </a:lnTo>
                  <a:lnTo>
                    <a:pt x="53071" y="2888"/>
                  </a:lnTo>
                  <a:cubicBezTo>
                    <a:pt x="50883" y="1885"/>
                    <a:pt x="48603" y="882"/>
                    <a:pt x="46263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11474754" y="1464675"/>
              <a:ext cx="278712" cy="413077"/>
            </a:xfrm>
            <a:custGeom>
              <a:avLst/>
              <a:gdLst/>
              <a:ahLst/>
              <a:cxnLst/>
              <a:rect l="l" t="t" r="r" b="b"/>
              <a:pathLst>
                <a:path w="39090" h="57935" extrusionOk="0">
                  <a:moveTo>
                    <a:pt x="31642" y="1"/>
                  </a:moveTo>
                  <a:lnTo>
                    <a:pt x="0" y="57935"/>
                  </a:lnTo>
                  <a:lnTo>
                    <a:pt x="39089" y="2037"/>
                  </a:lnTo>
                  <a:cubicBezTo>
                    <a:pt x="36657" y="1277"/>
                    <a:pt x="34195" y="609"/>
                    <a:pt x="31642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11474754" y="1595139"/>
              <a:ext cx="540511" cy="282612"/>
            </a:xfrm>
            <a:custGeom>
              <a:avLst/>
              <a:gdLst/>
              <a:ahLst/>
              <a:cxnLst/>
              <a:rect l="l" t="t" r="r" b="b"/>
              <a:pathLst>
                <a:path w="75808" h="39637" extrusionOk="0">
                  <a:moveTo>
                    <a:pt x="70913" y="1"/>
                  </a:moveTo>
                  <a:lnTo>
                    <a:pt x="0" y="39637"/>
                  </a:lnTo>
                  <a:lnTo>
                    <a:pt x="75807" y="4256"/>
                  </a:lnTo>
                  <a:cubicBezTo>
                    <a:pt x="74257" y="2767"/>
                    <a:pt x="72616" y="1369"/>
                    <a:pt x="70913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11474533" y="1877744"/>
              <a:ext cx="620046" cy="185737"/>
            </a:xfrm>
            <a:custGeom>
              <a:avLst/>
              <a:gdLst/>
              <a:ahLst/>
              <a:cxnLst/>
              <a:rect l="l" t="t" r="r" b="b"/>
              <a:pathLst>
                <a:path w="86963" h="26050" extrusionOk="0">
                  <a:moveTo>
                    <a:pt x="1" y="1"/>
                  </a:moveTo>
                  <a:lnTo>
                    <a:pt x="83893" y="26050"/>
                  </a:lnTo>
                  <a:cubicBezTo>
                    <a:pt x="85018" y="24439"/>
                    <a:pt x="86051" y="22798"/>
                    <a:pt x="86963" y="2109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11474754" y="1877744"/>
              <a:ext cx="329641" cy="398560"/>
            </a:xfrm>
            <a:custGeom>
              <a:avLst/>
              <a:gdLst/>
              <a:ahLst/>
              <a:cxnLst/>
              <a:rect l="l" t="t" r="r" b="b"/>
              <a:pathLst>
                <a:path w="46233" h="55899" extrusionOk="0">
                  <a:moveTo>
                    <a:pt x="0" y="1"/>
                  </a:moveTo>
                  <a:lnTo>
                    <a:pt x="39089" y="55898"/>
                  </a:lnTo>
                  <a:cubicBezTo>
                    <a:pt x="41521" y="55138"/>
                    <a:pt x="43922" y="54287"/>
                    <a:pt x="46232" y="5340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11474754" y="1877744"/>
              <a:ext cx="423914" cy="360200"/>
            </a:xfrm>
            <a:custGeom>
              <a:avLst/>
              <a:gdLst/>
              <a:ahLst/>
              <a:cxnLst/>
              <a:rect l="l" t="t" r="r" b="b"/>
              <a:pathLst>
                <a:path w="59455" h="50519" extrusionOk="0">
                  <a:moveTo>
                    <a:pt x="0" y="1"/>
                  </a:moveTo>
                  <a:lnTo>
                    <a:pt x="53071" y="50518"/>
                  </a:lnTo>
                  <a:cubicBezTo>
                    <a:pt x="55290" y="49515"/>
                    <a:pt x="57418" y="48391"/>
                    <a:pt x="59454" y="4726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11474754" y="1877744"/>
              <a:ext cx="114650" cy="438003"/>
            </a:xfrm>
            <a:custGeom>
              <a:avLst/>
              <a:gdLst/>
              <a:ahLst/>
              <a:cxnLst/>
              <a:rect l="l" t="t" r="r" b="b"/>
              <a:pathLst>
                <a:path w="16080" h="61431" extrusionOk="0">
                  <a:moveTo>
                    <a:pt x="0" y="1"/>
                  </a:moveTo>
                  <a:lnTo>
                    <a:pt x="8055" y="61430"/>
                  </a:lnTo>
                  <a:cubicBezTo>
                    <a:pt x="10760" y="61278"/>
                    <a:pt x="13405" y="61066"/>
                    <a:pt x="16080" y="6076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11474754" y="1877744"/>
              <a:ext cx="225615" cy="424784"/>
            </a:xfrm>
            <a:custGeom>
              <a:avLst/>
              <a:gdLst/>
              <a:ahLst/>
              <a:cxnLst/>
              <a:rect l="l" t="t" r="r" b="b"/>
              <a:pathLst>
                <a:path w="31643" h="59577" extrusionOk="0">
                  <a:moveTo>
                    <a:pt x="0" y="1"/>
                  </a:moveTo>
                  <a:lnTo>
                    <a:pt x="23952" y="59576"/>
                  </a:lnTo>
                  <a:cubicBezTo>
                    <a:pt x="26566" y="59120"/>
                    <a:pt x="29119" y="58573"/>
                    <a:pt x="31642" y="5796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11474754" y="1877744"/>
              <a:ext cx="649736" cy="113788"/>
            </a:xfrm>
            <a:custGeom>
              <a:avLst/>
              <a:gdLst/>
              <a:ahLst/>
              <a:cxnLst/>
              <a:rect l="l" t="t" r="r" b="b"/>
              <a:pathLst>
                <a:path w="91127" h="15959" extrusionOk="0">
                  <a:moveTo>
                    <a:pt x="0" y="1"/>
                  </a:moveTo>
                  <a:lnTo>
                    <a:pt x="89364" y="15959"/>
                  </a:lnTo>
                  <a:cubicBezTo>
                    <a:pt x="90063" y="14256"/>
                    <a:pt x="90671" y="12493"/>
                    <a:pt x="91127" y="1070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11474754" y="1877744"/>
              <a:ext cx="571284" cy="252274"/>
            </a:xfrm>
            <a:custGeom>
              <a:avLst/>
              <a:gdLst/>
              <a:ahLst/>
              <a:cxnLst/>
              <a:rect l="l" t="t" r="r" b="b"/>
              <a:pathLst>
                <a:path w="80124" h="35382" extrusionOk="0">
                  <a:moveTo>
                    <a:pt x="0" y="1"/>
                  </a:moveTo>
                  <a:lnTo>
                    <a:pt x="75807" y="35381"/>
                  </a:lnTo>
                  <a:cubicBezTo>
                    <a:pt x="77357" y="33892"/>
                    <a:pt x="78816" y="32403"/>
                    <a:pt x="80123" y="3085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11474754" y="1877744"/>
              <a:ext cx="505182" cy="311003"/>
            </a:xfrm>
            <a:custGeom>
              <a:avLst/>
              <a:gdLst/>
              <a:ahLst/>
              <a:cxnLst/>
              <a:rect l="l" t="t" r="r" b="b"/>
              <a:pathLst>
                <a:path w="70853" h="43619" extrusionOk="0">
                  <a:moveTo>
                    <a:pt x="0" y="1"/>
                  </a:moveTo>
                  <a:lnTo>
                    <a:pt x="65442" y="43618"/>
                  </a:lnTo>
                  <a:cubicBezTo>
                    <a:pt x="67327" y="42372"/>
                    <a:pt x="69150" y="41035"/>
                    <a:pt x="70853" y="3966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11417321" y="1877744"/>
              <a:ext cx="57439" cy="439736"/>
            </a:xfrm>
            <a:custGeom>
              <a:avLst/>
              <a:gdLst/>
              <a:ahLst/>
              <a:cxnLst/>
              <a:rect l="l" t="t" r="r" b="b"/>
              <a:pathLst>
                <a:path w="8056" h="61674" extrusionOk="0">
                  <a:moveTo>
                    <a:pt x="8055" y="1"/>
                  </a:moveTo>
                  <a:lnTo>
                    <a:pt x="0" y="61430"/>
                  </a:lnTo>
                  <a:cubicBezTo>
                    <a:pt x="2675" y="61582"/>
                    <a:pt x="5350" y="61673"/>
                    <a:pt x="8055" y="61673"/>
                  </a:cubicBezTo>
                  <a:lnTo>
                    <a:pt x="8055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6"/>
            <p:cNvSpPr/>
            <p:nvPr/>
          </p:nvSpPr>
          <p:spPr>
            <a:xfrm>
              <a:off x="10876818" y="1877744"/>
              <a:ext cx="597943" cy="219982"/>
            </a:xfrm>
            <a:custGeom>
              <a:avLst/>
              <a:gdLst/>
              <a:ahLst/>
              <a:cxnLst/>
              <a:rect l="l" t="t" r="r" b="b"/>
              <a:pathLst>
                <a:path w="83863" h="30853" extrusionOk="0">
                  <a:moveTo>
                    <a:pt x="83862" y="1"/>
                  </a:moveTo>
                  <a:lnTo>
                    <a:pt x="0" y="26050"/>
                  </a:lnTo>
                  <a:cubicBezTo>
                    <a:pt x="1156" y="27691"/>
                    <a:pt x="2402" y="29302"/>
                    <a:pt x="3739" y="30852"/>
                  </a:cubicBezTo>
                  <a:lnTo>
                    <a:pt x="83862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6"/>
            <p:cNvSpPr/>
            <p:nvPr/>
          </p:nvSpPr>
          <p:spPr>
            <a:xfrm>
              <a:off x="10837588" y="1877744"/>
              <a:ext cx="637172" cy="150414"/>
            </a:xfrm>
            <a:custGeom>
              <a:avLst/>
              <a:gdLst/>
              <a:ahLst/>
              <a:cxnLst/>
              <a:rect l="l" t="t" r="r" b="b"/>
              <a:pathLst>
                <a:path w="89365" h="21096" extrusionOk="0">
                  <a:moveTo>
                    <a:pt x="89364" y="1"/>
                  </a:moveTo>
                  <a:lnTo>
                    <a:pt x="1" y="15959"/>
                  </a:lnTo>
                  <a:cubicBezTo>
                    <a:pt x="700" y="17691"/>
                    <a:pt x="1521" y="19424"/>
                    <a:pt x="2433" y="21095"/>
                  </a:cubicBezTo>
                  <a:lnTo>
                    <a:pt x="89364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10934250" y="1877744"/>
              <a:ext cx="540511" cy="282612"/>
            </a:xfrm>
            <a:custGeom>
              <a:avLst/>
              <a:gdLst/>
              <a:ahLst/>
              <a:cxnLst/>
              <a:rect l="l" t="t" r="r" b="b"/>
              <a:pathLst>
                <a:path w="75808" h="39637" extrusionOk="0">
                  <a:moveTo>
                    <a:pt x="75807" y="1"/>
                  </a:moveTo>
                  <a:lnTo>
                    <a:pt x="0" y="35381"/>
                  </a:lnTo>
                  <a:cubicBezTo>
                    <a:pt x="1581" y="36840"/>
                    <a:pt x="3192" y="38238"/>
                    <a:pt x="4924" y="39637"/>
                  </a:cubicBezTo>
                  <a:lnTo>
                    <a:pt x="75807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10815050" y="1839606"/>
              <a:ext cx="659710" cy="38146"/>
            </a:xfrm>
            <a:custGeom>
              <a:avLst/>
              <a:gdLst/>
              <a:ahLst/>
              <a:cxnLst/>
              <a:rect l="l" t="t" r="r" b="b"/>
              <a:pathLst>
                <a:path w="92526" h="5350" extrusionOk="0">
                  <a:moveTo>
                    <a:pt x="365" y="0"/>
                  </a:moveTo>
                  <a:cubicBezTo>
                    <a:pt x="122" y="1763"/>
                    <a:pt x="1" y="3556"/>
                    <a:pt x="1" y="5350"/>
                  </a:cubicBezTo>
                  <a:lnTo>
                    <a:pt x="92525" y="535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10817867" y="1877744"/>
              <a:ext cx="656894" cy="76298"/>
            </a:xfrm>
            <a:custGeom>
              <a:avLst/>
              <a:gdLst/>
              <a:ahLst/>
              <a:cxnLst/>
              <a:rect l="l" t="t" r="r" b="b"/>
              <a:pathLst>
                <a:path w="92131" h="10701" extrusionOk="0">
                  <a:moveTo>
                    <a:pt x="92130" y="1"/>
                  </a:moveTo>
                  <a:lnTo>
                    <a:pt x="1" y="5381"/>
                  </a:lnTo>
                  <a:cubicBezTo>
                    <a:pt x="214" y="7174"/>
                    <a:pt x="578" y="8968"/>
                    <a:pt x="1004" y="10700"/>
                  </a:cubicBezTo>
                  <a:lnTo>
                    <a:pt x="9213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11008366" y="1877744"/>
              <a:ext cx="466395" cy="337007"/>
            </a:xfrm>
            <a:custGeom>
              <a:avLst/>
              <a:gdLst/>
              <a:ahLst/>
              <a:cxnLst/>
              <a:rect l="l" t="t" r="r" b="b"/>
              <a:pathLst>
                <a:path w="65413" h="47266" extrusionOk="0">
                  <a:moveTo>
                    <a:pt x="65412" y="1"/>
                  </a:moveTo>
                  <a:lnTo>
                    <a:pt x="1" y="43618"/>
                  </a:lnTo>
                  <a:cubicBezTo>
                    <a:pt x="1885" y="44865"/>
                    <a:pt x="3861" y="46081"/>
                    <a:pt x="5958" y="47266"/>
                  </a:cubicBezTo>
                  <a:lnTo>
                    <a:pt x="65412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11304190" y="1877744"/>
              <a:ext cx="170571" cy="433019"/>
            </a:xfrm>
            <a:custGeom>
              <a:avLst/>
              <a:gdLst/>
              <a:ahLst/>
              <a:cxnLst/>
              <a:rect l="l" t="t" r="r" b="b"/>
              <a:pathLst>
                <a:path w="23923" h="60732" extrusionOk="0">
                  <a:moveTo>
                    <a:pt x="23922" y="1"/>
                  </a:moveTo>
                  <a:lnTo>
                    <a:pt x="1" y="59576"/>
                  </a:lnTo>
                  <a:cubicBezTo>
                    <a:pt x="2584" y="60032"/>
                    <a:pt x="5198" y="60397"/>
                    <a:pt x="7843" y="60731"/>
                  </a:cubicBezTo>
                  <a:lnTo>
                    <a:pt x="23922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11196049" y="1877744"/>
              <a:ext cx="278712" cy="413077"/>
            </a:xfrm>
            <a:custGeom>
              <a:avLst/>
              <a:gdLst/>
              <a:ahLst/>
              <a:cxnLst/>
              <a:rect l="l" t="t" r="r" b="b"/>
              <a:pathLst>
                <a:path w="39090" h="57935" extrusionOk="0">
                  <a:moveTo>
                    <a:pt x="39089" y="1"/>
                  </a:moveTo>
                  <a:lnTo>
                    <a:pt x="0" y="55898"/>
                  </a:lnTo>
                  <a:cubicBezTo>
                    <a:pt x="2432" y="56658"/>
                    <a:pt x="4894" y="57327"/>
                    <a:pt x="7447" y="57935"/>
                  </a:cubicBezTo>
                  <a:lnTo>
                    <a:pt x="39089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11096357" y="1877744"/>
              <a:ext cx="378403" cy="380785"/>
            </a:xfrm>
            <a:custGeom>
              <a:avLst/>
              <a:gdLst/>
              <a:ahLst/>
              <a:cxnLst/>
              <a:rect l="l" t="t" r="r" b="b"/>
              <a:pathLst>
                <a:path w="53072" h="53406" extrusionOk="0">
                  <a:moveTo>
                    <a:pt x="53071" y="1"/>
                  </a:moveTo>
                  <a:lnTo>
                    <a:pt x="0" y="50518"/>
                  </a:lnTo>
                  <a:cubicBezTo>
                    <a:pt x="2189" y="51552"/>
                    <a:pt x="4469" y="52555"/>
                    <a:pt x="6809" y="53406"/>
                  </a:cubicBezTo>
                  <a:lnTo>
                    <a:pt x="53071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6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6" name="Google Shape;646;p6"/>
          <p:cNvSpPr/>
          <p:nvPr/>
        </p:nvSpPr>
        <p:spPr>
          <a:xfrm>
            <a:off x="-38575" y="-12575"/>
            <a:ext cx="9210600" cy="129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6"/>
          <p:cNvSpPr/>
          <p:nvPr/>
        </p:nvSpPr>
        <p:spPr>
          <a:xfrm>
            <a:off x="-38575" y="1266925"/>
            <a:ext cx="9210600" cy="9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6"/>
          <p:cNvSpPr txBox="1">
            <a:spLocks noGrp="1"/>
          </p:cNvSpPr>
          <p:nvPr>
            <p:ph type="title"/>
          </p:nvPr>
        </p:nvSpPr>
        <p:spPr>
          <a:xfrm>
            <a:off x="713875" y="541850"/>
            <a:ext cx="7718400" cy="572700"/>
          </a:xfrm>
          <a:prstGeom prst="rect">
            <a:avLst/>
          </a:prstGeom>
          <a:effectLst>
            <a:outerShdw dist="57150" dir="39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649" name="Google Shape;649;p6"/>
          <p:cNvPicPr preferRelativeResize="0"/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4829626" y="-2125250"/>
            <a:ext cx="6968351" cy="70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Google Shape;651;p7"/>
          <p:cNvGrpSpPr/>
          <p:nvPr/>
        </p:nvGrpSpPr>
        <p:grpSpPr>
          <a:xfrm>
            <a:off x="-1640488" y="-1569220"/>
            <a:ext cx="12424983" cy="8281934"/>
            <a:chOff x="10815050" y="1438023"/>
            <a:chExt cx="1319407" cy="879457"/>
          </a:xfrm>
        </p:grpSpPr>
        <p:sp>
          <p:nvSpPr>
            <p:cNvPr id="652" name="Google Shape;652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11474754" y="1444525"/>
              <a:ext cx="170778" cy="433226"/>
            </a:xfrm>
            <a:custGeom>
              <a:avLst/>
              <a:gdLst/>
              <a:ahLst/>
              <a:cxnLst/>
              <a:rect l="l" t="t" r="r" b="b"/>
              <a:pathLst>
                <a:path w="23952" h="60761" extrusionOk="0">
                  <a:moveTo>
                    <a:pt x="16080" y="0"/>
                  </a:moveTo>
                  <a:lnTo>
                    <a:pt x="0" y="60761"/>
                  </a:lnTo>
                  <a:lnTo>
                    <a:pt x="23952" y="1185"/>
                  </a:lnTo>
                  <a:cubicBezTo>
                    <a:pt x="21338" y="730"/>
                    <a:pt x="18724" y="334"/>
                    <a:pt x="16080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11249146" y="1452974"/>
              <a:ext cx="225615" cy="424777"/>
            </a:xfrm>
            <a:custGeom>
              <a:avLst/>
              <a:gdLst/>
              <a:ahLst/>
              <a:cxnLst/>
              <a:rect l="l" t="t" r="r" b="b"/>
              <a:pathLst>
                <a:path w="31643" h="59576" extrusionOk="0">
                  <a:moveTo>
                    <a:pt x="7721" y="0"/>
                  </a:moveTo>
                  <a:cubicBezTo>
                    <a:pt x="5076" y="456"/>
                    <a:pt x="2554" y="973"/>
                    <a:pt x="0" y="1581"/>
                  </a:cubicBezTo>
                  <a:lnTo>
                    <a:pt x="31642" y="59576"/>
                  </a:lnTo>
                  <a:lnTo>
                    <a:pt x="7721" y="0"/>
                  </a:lnTo>
                  <a:close/>
                  <a:moveTo>
                    <a:pt x="31642" y="59576"/>
                  </a:moveTo>
                  <a:lnTo>
                    <a:pt x="31642" y="59576"/>
                  </a:lnTo>
                  <a:lnTo>
                    <a:pt x="31642" y="59576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11145119" y="1479198"/>
              <a:ext cx="329641" cy="398553"/>
            </a:xfrm>
            <a:custGeom>
              <a:avLst/>
              <a:gdLst/>
              <a:ahLst/>
              <a:cxnLst/>
              <a:rect l="l" t="t" r="r" b="b"/>
              <a:pathLst>
                <a:path w="46233" h="55898" extrusionOk="0">
                  <a:moveTo>
                    <a:pt x="7143" y="0"/>
                  </a:moveTo>
                  <a:cubicBezTo>
                    <a:pt x="4712" y="760"/>
                    <a:pt x="2310" y="1611"/>
                    <a:pt x="0" y="2462"/>
                  </a:cubicBezTo>
                  <a:lnTo>
                    <a:pt x="46232" y="55898"/>
                  </a:lnTo>
                  <a:lnTo>
                    <a:pt x="7143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11474754" y="1438023"/>
              <a:ext cx="57439" cy="439728"/>
            </a:xfrm>
            <a:custGeom>
              <a:avLst/>
              <a:gdLst/>
              <a:ahLst/>
              <a:cxnLst/>
              <a:rect l="l" t="t" r="r" b="b"/>
              <a:pathLst>
                <a:path w="8056" h="61673" extrusionOk="0">
                  <a:moveTo>
                    <a:pt x="0" y="0"/>
                  </a:moveTo>
                  <a:lnTo>
                    <a:pt x="0" y="61673"/>
                  </a:lnTo>
                  <a:lnTo>
                    <a:pt x="8055" y="243"/>
                  </a:lnTo>
                  <a:cubicBezTo>
                    <a:pt x="5380" y="91"/>
                    <a:pt x="2705" y="0"/>
                    <a:pt x="0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11360103" y="1439755"/>
              <a:ext cx="114658" cy="437996"/>
            </a:xfrm>
            <a:custGeom>
              <a:avLst/>
              <a:gdLst/>
              <a:ahLst/>
              <a:cxnLst/>
              <a:rect l="l" t="t" r="r" b="b"/>
              <a:pathLst>
                <a:path w="16081" h="61430" extrusionOk="0">
                  <a:moveTo>
                    <a:pt x="8025" y="0"/>
                  </a:moveTo>
                  <a:cubicBezTo>
                    <a:pt x="5320" y="152"/>
                    <a:pt x="2676" y="365"/>
                    <a:pt x="1" y="669"/>
                  </a:cubicBezTo>
                  <a:lnTo>
                    <a:pt x="16080" y="61430"/>
                  </a:lnTo>
                  <a:lnTo>
                    <a:pt x="8025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10903477" y="1625485"/>
              <a:ext cx="571284" cy="252267"/>
            </a:xfrm>
            <a:custGeom>
              <a:avLst/>
              <a:gdLst/>
              <a:ahLst/>
              <a:cxnLst/>
              <a:rect l="l" t="t" r="r" b="b"/>
              <a:pathLst>
                <a:path w="80124" h="35381" extrusionOk="0">
                  <a:moveTo>
                    <a:pt x="4316" y="0"/>
                  </a:moveTo>
                  <a:cubicBezTo>
                    <a:pt x="2766" y="1490"/>
                    <a:pt x="1338" y="2979"/>
                    <a:pt x="0" y="4529"/>
                  </a:cubicBezTo>
                  <a:lnTo>
                    <a:pt x="80123" y="35381"/>
                  </a:lnTo>
                  <a:lnTo>
                    <a:pt x="4316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10854715" y="1691801"/>
              <a:ext cx="620046" cy="185950"/>
            </a:xfrm>
            <a:custGeom>
              <a:avLst/>
              <a:gdLst/>
              <a:ahLst/>
              <a:cxnLst/>
              <a:rect l="l" t="t" r="r" b="b"/>
              <a:pathLst>
                <a:path w="86963" h="26080" extrusionOk="0">
                  <a:moveTo>
                    <a:pt x="3100" y="0"/>
                  </a:moveTo>
                  <a:cubicBezTo>
                    <a:pt x="1976" y="1642"/>
                    <a:pt x="942" y="3283"/>
                    <a:pt x="0" y="4985"/>
                  </a:cubicBezTo>
                  <a:lnTo>
                    <a:pt x="86962" y="26080"/>
                  </a:lnTo>
                  <a:lnTo>
                    <a:pt x="3100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10825239" y="1763971"/>
              <a:ext cx="649522" cy="113781"/>
            </a:xfrm>
            <a:custGeom>
              <a:avLst/>
              <a:gdLst/>
              <a:ahLst/>
              <a:cxnLst/>
              <a:rect l="l" t="t" r="r" b="b"/>
              <a:pathLst>
                <a:path w="91097" h="15958" extrusionOk="0">
                  <a:moveTo>
                    <a:pt x="1733" y="0"/>
                  </a:moveTo>
                  <a:cubicBezTo>
                    <a:pt x="1064" y="1702"/>
                    <a:pt x="456" y="3465"/>
                    <a:pt x="0" y="5228"/>
                  </a:cubicBezTo>
                  <a:lnTo>
                    <a:pt x="91096" y="15958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11050847" y="1517337"/>
              <a:ext cx="423914" cy="360414"/>
            </a:xfrm>
            <a:custGeom>
              <a:avLst/>
              <a:gdLst/>
              <a:ahLst/>
              <a:cxnLst/>
              <a:rect l="l" t="t" r="r" b="b"/>
              <a:pathLst>
                <a:path w="59455" h="50549" extrusionOk="0">
                  <a:moveTo>
                    <a:pt x="6383" y="1"/>
                  </a:moveTo>
                  <a:cubicBezTo>
                    <a:pt x="4164" y="1034"/>
                    <a:pt x="2037" y="2129"/>
                    <a:pt x="0" y="3284"/>
                  </a:cubicBezTo>
                  <a:lnTo>
                    <a:pt x="59454" y="50549"/>
                  </a:lnTo>
                  <a:lnTo>
                    <a:pt x="6383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10969572" y="1566755"/>
              <a:ext cx="505189" cy="310996"/>
            </a:xfrm>
            <a:custGeom>
              <a:avLst/>
              <a:gdLst/>
              <a:ahLst/>
              <a:cxnLst/>
              <a:rect l="l" t="t" r="r" b="b"/>
              <a:pathLst>
                <a:path w="70854" h="43618" extrusionOk="0">
                  <a:moveTo>
                    <a:pt x="5442" y="0"/>
                  </a:moveTo>
                  <a:cubicBezTo>
                    <a:pt x="3527" y="1246"/>
                    <a:pt x="1703" y="2584"/>
                    <a:pt x="1" y="3952"/>
                  </a:cubicBezTo>
                  <a:lnTo>
                    <a:pt x="70853" y="43618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11474754" y="1801674"/>
              <a:ext cx="657322" cy="76077"/>
            </a:xfrm>
            <a:custGeom>
              <a:avLst/>
              <a:gdLst/>
              <a:ahLst/>
              <a:cxnLst/>
              <a:rect l="l" t="t" r="r" b="b"/>
              <a:pathLst>
                <a:path w="92191" h="10670" extrusionOk="0">
                  <a:moveTo>
                    <a:pt x="91157" y="1"/>
                  </a:moveTo>
                  <a:lnTo>
                    <a:pt x="0" y="10670"/>
                  </a:lnTo>
                  <a:lnTo>
                    <a:pt x="92190" y="5320"/>
                  </a:lnTo>
                  <a:cubicBezTo>
                    <a:pt x="91947" y="3527"/>
                    <a:pt x="91613" y="1734"/>
                    <a:pt x="91157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11474754" y="1727344"/>
              <a:ext cx="637165" cy="150407"/>
            </a:xfrm>
            <a:custGeom>
              <a:avLst/>
              <a:gdLst/>
              <a:ahLst/>
              <a:cxnLst/>
              <a:rect l="l" t="t" r="r" b="b"/>
              <a:pathLst>
                <a:path w="89364" h="21095" extrusionOk="0">
                  <a:moveTo>
                    <a:pt x="86932" y="0"/>
                  </a:moveTo>
                  <a:lnTo>
                    <a:pt x="0" y="21095"/>
                  </a:lnTo>
                  <a:lnTo>
                    <a:pt x="0" y="21095"/>
                  </a:lnTo>
                  <a:lnTo>
                    <a:pt x="89364" y="5137"/>
                  </a:lnTo>
                  <a:cubicBezTo>
                    <a:pt x="88665" y="3374"/>
                    <a:pt x="87844" y="1672"/>
                    <a:pt x="86932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11474754" y="1877744"/>
              <a:ext cx="659703" cy="38153"/>
            </a:xfrm>
            <a:custGeom>
              <a:avLst/>
              <a:gdLst/>
              <a:ahLst/>
              <a:cxnLst/>
              <a:rect l="l" t="t" r="r" b="b"/>
              <a:pathLst>
                <a:path w="92525" h="5351" extrusionOk="0">
                  <a:moveTo>
                    <a:pt x="0" y="1"/>
                  </a:moveTo>
                  <a:lnTo>
                    <a:pt x="92190" y="5350"/>
                  </a:lnTo>
                  <a:cubicBezTo>
                    <a:pt x="92403" y="3557"/>
                    <a:pt x="92525" y="1764"/>
                    <a:pt x="92525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11474754" y="1540745"/>
              <a:ext cx="466609" cy="337007"/>
            </a:xfrm>
            <a:custGeom>
              <a:avLst/>
              <a:gdLst/>
              <a:ahLst/>
              <a:cxnLst/>
              <a:rect l="l" t="t" r="r" b="b"/>
              <a:pathLst>
                <a:path w="65443" h="47266" extrusionOk="0">
                  <a:moveTo>
                    <a:pt x="59454" y="1"/>
                  </a:moveTo>
                  <a:lnTo>
                    <a:pt x="0" y="47266"/>
                  </a:lnTo>
                  <a:lnTo>
                    <a:pt x="65442" y="3648"/>
                  </a:lnTo>
                  <a:cubicBezTo>
                    <a:pt x="63527" y="2402"/>
                    <a:pt x="61552" y="1186"/>
                    <a:pt x="59454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11474754" y="1657776"/>
              <a:ext cx="597936" cy="219975"/>
            </a:xfrm>
            <a:custGeom>
              <a:avLst/>
              <a:gdLst/>
              <a:ahLst/>
              <a:cxnLst/>
              <a:rect l="l" t="t" r="r" b="b"/>
              <a:pathLst>
                <a:path w="83862" h="30852" extrusionOk="0">
                  <a:moveTo>
                    <a:pt x="80123" y="0"/>
                  </a:moveTo>
                  <a:lnTo>
                    <a:pt x="0" y="30852"/>
                  </a:lnTo>
                  <a:lnTo>
                    <a:pt x="83862" y="4772"/>
                  </a:lnTo>
                  <a:cubicBezTo>
                    <a:pt x="82707" y="3161"/>
                    <a:pt x="81461" y="1550"/>
                    <a:pt x="80123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11474754" y="1496752"/>
              <a:ext cx="378403" cy="380999"/>
            </a:xfrm>
            <a:custGeom>
              <a:avLst/>
              <a:gdLst/>
              <a:ahLst/>
              <a:cxnLst/>
              <a:rect l="l" t="t" r="r" b="b"/>
              <a:pathLst>
                <a:path w="53072" h="53436" extrusionOk="0">
                  <a:moveTo>
                    <a:pt x="46263" y="0"/>
                  </a:moveTo>
                  <a:lnTo>
                    <a:pt x="0" y="53436"/>
                  </a:lnTo>
                  <a:lnTo>
                    <a:pt x="53071" y="2888"/>
                  </a:lnTo>
                  <a:cubicBezTo>
                    <a:pt x="50883" y="1885"/>
                    <a:pt x="48603" y="882"/>
                    <a:pt x="46263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11474754" y="1464675"/>
              <a:ext cx="278712" cy="413077"/>
            </a:xfrm>
            <a:custGeom>
              <a:avLst/>
              <a:gdLst/>
              <a:ahLst/>
              <a:cxnLst/>
              <a:rect l="l" t="t" r="r" b="b"/>
              <a:pathLst>
                <a:path w="39090" h="57935" extrusionOk="0">
                  <a:moveTo>
                    <a:pt x="31642" y="1"/>
                  </a:moveTo>
                  <a:lnTo>
                    <a:pt x="0" y="57935"/>
                  </a:lnTo>
                  <a:lnTo>
                    <a:pt x="39089" y="2037"/>
                  </a:lnTo>
                  <a:cubicBezTo>
                    <a:pt x="36657" y="1277"/>
                    <a:pt x="34195" y="609"/>
                    <a:pt x="31642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11474754" y="1595139"/>
              <a:ext cx="540511" cy="282612"/>
            </a:xfrm>
            <a:custGeom>
              <a:avLst/>
              <a:gdLst/>
              <a:ahLst/>
              <a:cxnLst/>
              <a:rect l="l" t="t" r="r" b="b"/>
              <a:pathLst>
                <a:path w="75808" h="39637" extrusionOk="0">
                  <a:moveTo>
                    <a:pt x="70913" y="1"/>
                  </a:moveTo>
                  <a:lnTo>
                    <a:pt x="0" y="39637"/>
                  </a:lnTo>
                  <a:lnTo>
                    <a:pt x="75807" y="4256"/>
                  </a:lnTo>
                  <a:cubicBezTo>
                    <a:pt x="74257" y="2767"/>
                    <a:pt x="72616" y="1369"/>
                    <a:pt x="70913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11474533" y="1877744"/>
              <a:ext cx="620046" cy="185737"/>
            </a:xfrm>
            <a:custGeom>
              <a:avLst/>
              <a:gdLst/>
              <a:ahLst/>
              <a:cxnLst/>
              <a:rect l="l" t="t" r="r" b="b"/>
              <a:pathLst>
                <a:path w="86963" h="26050" extrusionOk="0">
                  <a:moveTo>
                    <a:pt x="1" y="1"/>
                  </a:moveTo>
                  <a:lnTo>
                    <a:pt x="83893" y="26050"/>
                  </a:lnTo>
                  <a:cubicBezTo>
                    <a:pt x="85018" y="24439"/>
                    <a:pt x="86051" y="22798"/>
                    <a:pt x="86963" y="2109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11474754" y="1877744"/>
              <a:ext cx="329641" cy="398560"/>
            </a:xfrm>
            <a:custGeom>
              <a:avLst/>
              <a:gdLst/>
              <a:ahLst/>
              <a:cxnLst/>
              <a:rect l="l" t="t" r="r" b="b"/>
              <a:pathLst>
                <a:path w="46233" h="55899" extrusionOk="0">
                  <a:moveTo>
                    <a:pt x="0" y="1"/>
                  </a:moveTo>
                  <a:lnTo>
                    <a:pt x="39089" y="55898"/>
                  </a:lnTo>
                  <a:cubicBezTo>
                    <a:pt x="41521" y="55138"/>
                    <a:pt x="43922" y="54287"/>
                    <a:pt x="46232" y="5340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11474754" y="1877744"/>
              <a:ext cx="423914" cy="360200"/>
            </a:xfrm>
            <a:custGeom>
              <a:avLst/>
              <a:gdLst/>
              <a:ahLst/>
              <a:cxnLst/>
              <a:rect l="l" t="t" r="r" b="b"/>
              <a:pathLst>
                <a:path w="59455" h="50519" extrusionOk="0">
                  <a:moveTo>
                    <a:pt x="0" y="1"/>
                  </a:moveTo>
                  <a:lnTo>
                    <a:pt x="53071" y="50518"/>
                  </a:lnTo>
                  <a:cubicBezTo>
                    <a:pt x="55290" y="49515"/>
                    <a:pt x="57418" y="48391"/>
                    <a:pt x="59454" y="4726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11474754" y="1877744"/>
              <a:ext cx="114650" cy="438003"/>
            </a:xfrm>
            <a:custGeom>
              <a:avLst/>
              <a:gdLst/>
              <a:ahLst/>
              <a:cxnLst/>
              <a:rect l="l" t="t" r="r" b="b"/>
              <a:pathLst>
                <a:path w="16080" h="61431" extrusionOk="0">
                  <a:moveTo>
                    <a:pt x="0" y="1"/>
                  </a:moveTo>
                  <a:lnTo>
                    <a:pt x="8055" y="61430"/>
                  </a:lnTo>
                  <a:cubicBezTo>
                    <a:pt x="10760" y="61278"/>
                    <a:pt x="13405" y="61066"/>
                    <a:pt x="16080" y="6076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11474754" y="1877744"/>
              <a:ext cx="225615" cy="424784"/>
            </a:xfrm>
            <a:custGeom>
              <a:avLst/>
              <a:gdLst/>
              <a:ahLst/>
              <a:cxnLst/>
              <a:rect l="l" t="t" r="r" b="b"/>
              <a:pathLst>
                <a:path w="31643" h="59577" extrusionOk="0">
                  <a:moveTo>
                    <a:pt x="0" y="1"/>
                  </a:moveTo>
                  <a:lnTo>
                    <a:pt x="23952" y="59576"/>
                  </a:lnTo>
                  <a:cubicBezTo>
                    <a:pt x="26566" y="59120"/>
                    <a:pt x="29119" y="58573"/>
                    <a:pt x="31642" y="5796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11474754" y="1877744"/>
              <a:ext cx="649736" cy="113788"/>
            </a:xfrm>
            <a:custGeom>
              <a:avLst/>
              <a:gdLst/>
              <a:ahLst/>
              <a:cxnLst/>
              <a:rect l="l" t="t" r="r" b="b"/>
              <a:pathLst>
                <a:path w="91127" h="15959" extrusionOk="0">
                  <a:moveTo>
                    <a:pt x="0" y="1"/>
                  </a:moveTo>
                  <a:lnTo>
                    <a:pt x="89364" y="15959"/>
                  </a:lnTo>
                  <a:cubicBezTo>
                    <a:pt x="90063" y="14256"/>
                    <a:pt x="90671" y="12493"/>
                    <a:pt x="91127" y="1070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11474754" y="1877744"/>
              <a:ext cx="571284" cy="252274"/>
            </a:xfrm>
            <a:custGeom>
              <a:avLst/>
              <a:gdLst/>
              <a:ahLst/>
              <a:cxnLst/>
              <a:rect l="l" t="t" r="r" b="b"/>
              <a:pathLst>
                <a:path w="80124" h="35382" extrusionOk="0">
                  <a:moveTo>
                    <a:pt x="0" y="1"/>
                  </a:moveTo>
                  <a:lnTo>
                    <a:pt x="75807" y="35381"/>
                  </a:lnTo>
                  <a:cubicBezTo>
                    <a:pt x="77357" y="33892"/>
                    <a:pt x="78816" y="32403"/>
                    <a:pt x="80123" y="3085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11474754" y="1877744"/>
              <a:ext cx="505182" cy="311003"/>
            </a:xfrm>
            <a:custGeom>
              <a:avLst/>
              <a:gdLst/>
              <a:ahLst/>
              <a:cxnLst/>
              <a:rect l="l" t="t" r="r" b="b"/>
              <a:pathLst>
                <a:path w="70853" h="43619" extrusionOk="0">
                  <a:moveTo>
                    <a:pt x="0" y="1"/>
                  </a:moveTo>
                  <a:lnTo>
                    <a:pt x="65442" y="43618"/>
                  </a:lnTo>
                  <a:cubicBezTo>
                    <a:pt x="67327" y="42372"/>
                    <a:pt x="69150" y="41035"/>
                    <a:pt x="70853" y="3966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11417321" y="1877744"/>
              <a:ext cx="57439" cy="439736"/>
            </a:xfrm>
            <a:custGeom>
              <a:avLst/>
              <a:gdLst/>
              <a:ahLst/>
              <a:cxnLst/>
              <a:rect l="l" t="t" r="r" b="b"/>
              <a:pathLst>
                <a:path w="8056" h="61674" extrusionOk="0">
                  <a:moveTo>
                    <a:pt x="8055" y="1"/>
                  </a:moveTo>
                  <a:lnTo>
                    <a:pt x="0" y="61430"/>
                  </a:lnTo>
                  <a:cubicBezTo>
                    <a:pt x="2675" y="61582"/>
                    <a:pt x="5350" y="61673"/>
                    <a:pt x="8055" y="61673"/>
                  </a:cubicBezTo>
                  <a:lnTo>
                    <a:pt x="8055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10876818" y="1877744"/>
              <a:ext cx="597943" cy="219982"/>
            </a:xfrm>
            <a:custGeom>
              <a:avLst/>
              <a:gdLst/>
              <a:ahLst/>
              <a:cxnLst/>
              <a:rect l="l" t="t" r="r" b="b"/>
              <a:pathLst>
                <a:path w="83863" h="30853" extrusionOk="0">
                  <a:moveTo>
                    <a:pt x="83862" y="1"/>
                  </a:moveTo>
                  <a:lnTo>
                    <a:pt x="0" y="26050"/>
                  </a:lnTo>
                  <a:cubicBezTo>
                    <a:pt x="1156" y="27691"/>
                    <a:pt x="2402" y="29302"/>
                    <a:pt x="3739" y="30852"/>
                  </a:cubicBezTo>
                  <a:lnTo>
                    <a:pt x="83862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10837588" y="1877744"/>
              <a:ext cx="637172" cy="150414"/>
            </a:xfrm>
            <a:custGeom>
              <a:avLst/>
              <a:gdLst/>
              <a:ahLst/>
              <a:cxnLst/>
              <a:rect l="l" t="t" r="r" b="b"/>
              <a:pathLst>
                <a:path w="89365" h="21096" extrusionOk="0">
                  <a:moveTo>
                    <a:pt x="89364" y="1"/>
                  </a:moveTo>
                  <a:lnTo>
                    <a:pt x="1" y="15959"/>
                  </a:lnTo>
                  <a:cubicBezTo>
                    <a:pt x="700" y="17691"/>
                    <a:pt x="1521" y="19424"/>
                    <a:pt x="2433" y="21095"/>
                  </a:cubicBezTo>
                  <a:lnTo>
                    <a:pt x="89364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10934250" y="1877744"/>
              <a:ext cx="540511" cy="282612"/>
            </a:xfrm>
            <a:custGeom>
              <a:avLst/>
              <a:gdLst/>
              <a:ahLst/>
              <a:cxnLst/>
              <a:rect l="l" t="t" r="r" b="b"/>
              <a:pathLst>
                <a:path w="75808" h="39637" extrusionOk="0">
                  <a:moveTo>
                    <a:pt x="75807" y="1"/>
                  </a:moveTo>
                  <a:lnTo>
                    <a:pt x="0" y="35381"/>
                  </a:lnTo>
                  <a:cubicBezTo>
                    <a:pt x="1581" y="36840"/>
                    <a:pt x="3192" y="38238"/>
                    <a:pt x="4924" y="39637"/>
                  </a:cubicBezTo>
                  <a:lnTo>
                    <a:pt x="75807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10815050" y="1839606"/>
              <a:ext cx="659710" cy="38146"/>
            </a:xfrm>
            <a:custGeom>
              <a:avLst/>
              <a:gdLst/>
              <a:ahLst/>
              <a:cxnLst/>
              <a:rect l="l" t="t" r="r" b="b"/>
              <a:pathLst>
                <a:path w="92526" h="5350" extrusionOk="0">
                  <a:moveTo>
                    <a:pt x="365" y="0"/>
                  </a:moveTo>
                  <a:cubicBezTo>
                    <a:pt x="122" y="1763"/>
                    <a:pt x="1" y="3556"/>
                    <a:pt x="1" y="5350"/>
                  </a:cubicBezTo>
                  <a:lnTo>
                    <a:pt x="92525" y="535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10817867" y="1877744"/>
              <a:ext cx="656894" cy="76298"/>
            </a:xfrm>
            <a:custGeom>
              <a:avLst/>
              <a:gdLst/>
              <a:ahLst/>
              <a:cxnLst/>
              <a:rect l="l" t="t" r="r" b="b"/>
              <a:pathLst>
                <a:path w="92131" h="10701" extrusionOk="0">
                  <a:moveTo>
                    <a:pt x="92130" y="1"/>
                  </a:moveTo>
                  <a:lnTo>
                    <a:pt x="1" y="5381"/>
                  </a:lnTo>
                  <a:cubicBezTo>
                    <a:pt x="214" y="7174"/>
                    <a:pt x="578" y="8968"/>
                    <a:pt x="1004" y="10700"/>
                  </a:cubicBezTo>
                  <a:lnTo>
                    <a:pt x="9213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11008366" y="1877744"/>
              <a:ext cx="466395" cy="337007"/>
            </a:xfrm>
            <a:custGeom>
              <a:avLst/>
              <a:gdLst/>
              <a:ahLst/>
              <a:cxnLst/>
              <a:rect l="l" t="t" r="r" b="b"/>
              <a:pathLst>
                <a:path w="65413" h="47266" extrusionOk="0">
                  <a:moveTo>
                    <a:pt x="65412" y="1"/>
                  </a:moveTo>
                  <a:lnTo>
                    <a:pt x="1" y="43618"/>
                  </a:lnTo>
                  <a:cubicBezTo>
                    <a:pt x="1885" y="44865"/>
                    <a:pt x="3861" y="46081"/>
                    <a:pt x="5958" y="47266"/>
                  </a:cubicBezTo>
                  <a:lnTo>
                    <a:pt x="65412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11304190" y="1877744"/>
              <a:ext cx="170571" cy="433019"/>
            </a:xfrm>
            <a:custGeom>
              <a:avLst/>
              <a:gdLst/>
              <a:ahLst/>
              <a:cxnLst/>
              <a:rect l="l" t="t" r="r" b="b"/>
              <a:pathLst>
                <a:path w="23923" h="60732" extrusionOk="0">
                  <a:moveTo>
                    <a:pt x="23922" y="1"/>
                  </a:moveTo>
                  <a:lnTo>
                    <a:pt x="1" y="59576"/>
                  </a:lnTo>
                  <a:cubicBezTo>
                    <a:pt x="2584" y="60032"/>
                    <a:pt x="5198" y="60397"/>
                    <a:pt x="7843" y="60731"/>
                  </a:cubicBezTo>
                  <a:lnTo>
                    <a:pt x="23922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11196049" y="1877744"/>
              <a:ext cx="278712" cy="413077"/>
            </a:xfrm>
            <a:custGeom>
              <a:avLst/>
              <a:gdLst/>
              <a:ahLst/>
              <a:cxnLst/>
              <a:rect l="l" t="t" r="r" b="b"/>
              <a:pathLst>
                <a:path w="39090" h="57935" extrusionOk="0">
                  <a:moveTo>
                    <a:pt x="39089" y="1"/>
                  </a:moveTo>
                  <a:lnTo>
                    <a:pt x="0" y="55898"/>
                  </a:lnTo>
                  <a:cubicBezTo>
                    <a:pt x="2432" y="56658"/>
                    <a:pt x="4894" y="57327"/>
                    <a:pt x="7447" y="57935"/>
                  </a:cubicBezTo>
                  <a:lnTo>
                    <a:pt x="39089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11096357" y="1877744"/>
              <a:ext cx="378403" cy="380785"/>
            </a:xfrm>
            <a:custGeom>
              <a:avLst/>
              <a:gdLst/>
              <a:ahLst/>
              <a:cxnLst/>
              <a:rect l="l" t="t" r="r" b="b"/>
              <a:pathLst>
                <a:path w="53072" h="53406" extrusionOk="0">
                  <a:moveTo>
                    <a:pt x="53071" y="1"/>
                  </a:moveTo>
                  <a:lnTo>
                    <a:pt x="0" y="50518"/>
                  </a:lnTo>
                  <a:cubicBezTo>
                    <a:pt x="2189" y="51552"/>
                    <a:pt x="4469" y="52555"/>
                    <a:pt x="6809" y="53406"/>
                  </a:cubicBezTo>
                  <a:lnTo>
                    <a:pt x="53071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5" name="Google Shape;785;p7"/>
          <p:cNvSpPr/>
          <p:nvPr/>
        </p:nvSpPr>
        <p:spPr>
          <a:xfrm>
            <a:off x="-38575" y="-12575"/>
            <a:ext cx="9210600" cy="129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7"/>
          <p:cNvSpPr/>
          <p:nvPr/>
        </p:nvSpPr>
        <p:spPr>
          <a:xfrm>
            <a:off x="-38575" y="1266925"/>
            <a:ext cx="9210600" cy="9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7"/>
          <p:cNvSpPr txBox="1">
            <a:spLocks noGrp="1"/>
          </p:cNvSpPr>
          <p:nvPr>
            <p:ph type="body" idx="1"/>
          </p:nvPr>
        </p:nvSpPr>
        <p:spPr>
          <a:xfrm>
            <a:off x="713875" y="1783425"/>
            <a:ext cx="3691800" cy="25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88" name="Google Shape;788;p7"/>
          <p:cNvSpPr>
            <a:spLocks noGrp="1"/>
          </p:cNvSpPr>
          <p:nvPr>
            <p:ph type="pic" idx="2"/>
          </p:nvPr>
        </p:nvSpPr>
        <p:spPr>
          <a:xfrm>
            <a:off x="5288850" y="1783250"/>
            <a:ext cx="2819700" cy="2819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9" name="Google Shape;789;p7"/>
          <p:cNvSpPr/>
          <p:nvPr/>
        </p:nvSpPr>
        <p:spPr>
          <a:xfrm rot="10800000">
            <a:off x="-51300" y="4892550"/>
            <a:ext cx="9261900" cy="30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7"/>
          <p:cNvSpPr/>
          <p:nvPr/>
        </p:nvSpPr>
        <p:spPr>
          <a:xfrm rot="10800000">
            <a:off x="-51300" y="4844074"/>
            <a:ext cx="9261900" cy="5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7"/>
          <p:cNvSpPr txBox="1">
            <a:spLocks noGrp="1"/>
          </p:cNvSpPr>
          <p:nvPr>
            <p:ph type="title"/>
          </p:nvPr>
        </p:nvSpPr>
        <p:spPr>
          <a:xfrm>
            <a:off x="713875" y="541850"/>
            <a:ext cx="7718400" cy="572700"/>
          </a:xfrm>
          <a:prstGeom prst="rect">
            <a:avLst/>
          </a:prstGeom>
          <a:effectLst>
            <a:outerShdw dist="57150" dir="39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3" name="Google Shape;793;p8"/>
          <p:cNvGrpSpPr/>
          <p:nvPr/>
        </p:nvGrpSpPr>
        <p:grpSpPr>
          <a:xfrm>
            <a:off x="-38565" y="-498112"/>
            <a:ext cx="9210585" cy="6139712"/>
            <a:chOff x="5754316" y="1080653"/>
            <a:chExt cx="2031986" cy="1354507"/>
          </a:xfrm>
        </p:grpSpPr>
        <p:sp>
          <p:nvSpPr>
            <p:cNvPr id="794" name="Google Shape;794;p8"/>
            <p:cNvSpPr/>
            <p:nvPr/>
          </p:nvSpPr>
          <p:spPr>
            <a:xfrm>
              <a:off x="7454066" y="2105519"/>
              <a:ext cx="332237" cy="191376"/>
            </a:xfrm>
            <a:custGeom>
              <a:avLst/>
              <a:gdLst/>
              <a:ahLst/>
              <a:cxnLst/>
              <a:rect l="l" t="t" r="r" b="b"/>
              <a:pathLst>
                <a:path w="46597" h="26841" extrusionOk="0">
                  <a:moveTo>
                    <a:pt x="0" y="1"/>
                  </a:moveTo>
                  <a:lnTo>
                    <a:pt x="46597" y="26840"/>
                  </a:lnTo>
                  <a:lnTo>
                    <a:pt x="46597" y="211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8"/>
            <p:cNvSpPr/>
            <p:nvPr/>
          </p:nvSpPr>
          <p:spPr>
            <a:xfrm>
              <a:off x="7391863" y="2005827"/>
              <a:ext cx="394439" cy="168182"/>
            </a:xfrm>
            <a:custGeom>
              <a:avLst/>
              <a:gdLst/>
              <a:ahLst/>
              <a:cxnLst/>
              <a:rect l="l" t="t" r="r" b="b"/>
              <a:pathLst>
                <a:path w="55321" h="23588" extrusionOk="0">
                  <a:moveTo>
                    <a:pt x="1" y="1"/>
                  </a:moveTo>
                  <a:lnTo>
                    <a:pt x="55321" y="23588"/>
                  </a:lnTo>
                  <a:lnTo>
                    <a:pt x="55321" y="195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8"/>
            <p:cNvSpPr/>
            <p:nvPr/>
          </p:nvSpPr>
          <p:spPr>
            <a:xfrm>
              <a:off x="7380598" y="1899854"/>
              <a:ext cx="405704" cy="92547"/>
            </a:xfrm>
            <a:custGeom>
              <a:avLst/>
              <a:gdLst/>
              <a:ahLst/>
              <a:cxnLst/>
              <a:rect l="l" t="t" r="r" b="b"/>
              <a:pathLst>
                <a:path w="56901" h="12980" extrusionOk="0">
                  <a:moveTo>
                    <a:pt x="0" y="0"/>
                  </a:moveTo>
                  <a:lnTo>
                    <a:pt x="56901" y="12979"/>
                  </a:lnTo>
                  <a:lnTo>
                    <a:pt x="56901" y="11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8"/>
            <p:cNvSpPr/>
            <p:nvPr/>
          </p:nvSpPr>
          <p:spPr>
            <a:xfrm>
              <a:off x="7462301" y="1863441"/>
              <a:ext cx="324001" cy="52020"/>
            </a:xfrm>
            <a:custGeom>
              <a:avLst/>
              <a:gdLst/>
              <a:ahLst/>
              <a:cxnLst/>
              <a:rect l="l" t="t" r="r" b="b"/>
              <a:pathLst>
                <a:path w="45442" h="7296" extrusionOk="0">
                  <a:moveTo>
                    <a:pt x="0" y="1"/>
                  </a:moveTo>
                  <a:lnTo>
                    <a:pt x="45442" y="7296"/>
                  </a:lnTo>
                  <a:lnTo>
                    <a:pt x="45442" y="42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8"/>
            <p:cNvSpPr/>
            <p:nvPr/>
          </p:nvSpPr>
          <p:spPr>
            <a:xfrm>
              <a:off x="7283074" y="1798430"/>
              <a:ext cx="503228" cy="27964"/>
            </a:xfrm>
            <a:custGeom>
              <a:avLst/>
              <a:gdLst/>
              <a:ahLst/>
              <a:cxnLst/>
              <a:rect l="l" t="t" r="r" b="b"/>
              <a:pathLst>
                <a:path w="70579" h="3922" extrusionOk="0">
                  <a:moveTo>
                    <a:pt x="0" y="0"/>
                  </a:moveTo>
                  <a:lnTo>
                    <a:pt x="70579" y="3921"/>
                  </a:lnTo>
                  <a:lnTo>
                    <a:pt x="70579" y="1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8"/>
            <p:cNvSpPr/>
            <p:nvPr/>
          </p:nvSpPr>
          <p:spPr>
            <a:xfrm>
              <a:off x="7368028" y="1763536"/>
              <a:ext cx="418274" cy="31650"/>
            </a:xfrm>
            <a:custGeom>
              <a:avLst/>
              <a:gdLst/>
              <a:ahLst/>
              <a:cxnLst/>
              <a:rect l="l" t="t" r="r" b="b"/>
              <a:pathLst>
                <a:path w="58664" h="4439" extrusionOk="0">
                  <a:moveTo>
                    <a:pt x="58664" y="1"/>
                  </a:moveTo>
                  <a:lnTo>
                    <a:pt x="0" y="2402"/>
                  </a:lnTo>
                  <a:lnTo>
                    <a:pt x="58664" y="4438"/>
                  </a:lnTo>
                  <a:lnTo>
                    <a:pt x="58664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8"/>
            <p:cNvSpPr/>
            <p:nvPr/>
          </p:nvSpPr>
          <p:spPr>
            <a:xfrm>
              <a:off x="7400099" y="1649755"/>
              <a:ext cx="386204" cy="57660"/>
            </a:xfrm>
            <a:custGeom>
              <a:avLst/>
              <a:gdLst/>
              <a:ahLst/>
              <a:cxnLst/>
              <a:rect l="l" t="t" r="r" b="b"/>
              <a:pathLst>
                <a:path w="54166" h="8087" extrusionOk="0">
                  <a:moveTo>
                    <a:pt x="54166" y="1"/>
                  </a:moveTo>
                  <a:lnTo>
                    <a:pt x="1" y="8086"/>
                  </a:lnTo>
                  <a:lnTo>
                    <a:pt x="1" y="8086"/>
                  </a:lnTo>
                  <a:lnTo>
                    <a:pt x="54166" y="2858"/>
                  </a:lnTo>
                  <a:lnTo>
                    <a:pt x="54166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8"/>
            <p:cNvSpPr/>
            <p:nvPr/>
          </p:nvSpPr>
          <p:spPr>
            <a:xfrm>
              <a:off x="7273969" y="1431085"/>
              <a:ext cx="512333" cy="188988"/>
            </a:xfrm>
            <a:custGeom>
              <a:avLst/>
              <a:gdLst/>
              <a:ahLst/>
              <a:cxnLst/>
              <a:rect l="l" t="t" r="r" b="b"/>
              <a:pathLst>
                <a:path w="71856" h="26506" extrusionOk="0">
                  <a:moveTo>
                    <a:pt x="71856" y="1"/>
                  </a:moveTo>
                  <a:lnTo>
                    <a:pt x="1" y="26506"/>
                  </a:lnTo>
                  <a:lnTo>
                    <a:pt x="71856" y="3739"/>
                  </a:lnTo>
                  <a:lnTo>
                    <a:pt x="71856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8"/>
            <p:cNvSpPr/>
            <p:nvPr/>
          </p:nvSpPr>
          <p:spPr>
            <a:xfrm>
              <a:off x="7361960" y="1371058"/>
              <a:ext cx="424342" cy="180967"/>
            </a:xfrm>
            <a:custGeom>
              <a:avLst/>
              <a:gdLst/>
              <a:ahLst/>
              <a:cxnLst/>
              <a:rect l="l" t="t" r="r" b="b"/>
              <a:pathLst>
                <a:path w="59515" h="25381" extrusionOk="0">
                  <a:moveTo>
                    <a:pt x="59515" y="0"/>
                  </a:moveTo>
                  <a:lnTo>
                    <a:pt x="0" y="25381"/>
                  </a:lnTo>
                  <a:lnTo>
                    <a:pt x="59515" y="2797"/>
                  </a:lnTo>
                  <a:lnTo>
                    <a:pt x="59515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8"/>
            <p:cNvSpPr/>
            <p:nvPr/>
          </p:nvSpPr>
          <p:spPr>
            <a:xfrm>
              <a:off x="7462301" y="1481801"/>
              <a:ext cx="324001" cy="102080"/>
            </a:xfrm>
            <a:custGeom>
              <a:avLst/>
              <a:gdLst/>
              <a:ahLst/>
              <a:cxnLst/>
              <a:rect l="l" t="t" r="r" b="b"/>
              <a:pathLst>
                <a:path w="45442" h="14317" extrusionOk="0">
                  <a:moveTo>
                    <a:pt x="45442" y="0"/>
                  </a:moveTo>
                  <a:lnTo>
                    <a:pt x="0" y="14317"/>
                  </a:lnTo>
                  <a:lnTo>
                    <a:pt x="0" y="14317"/>
                  </a:lnTo>
                  <a:lnTo>
                    <a:pt x="45442" y="1824"/>
                  </a:lnTo>
                  <a:lnTo>
                    <a:pt x="45442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8"/>
            <p:cNvSpPr/>
            <p:nvPr/>
          </p:nvSpPr>
          <p:spPr>
            <a:xfrm>
              <a:off x="7284807" y="1233656"/>
              <a:ext cx="501496" cy="283696"/>
            </a:xfrm>
            <a:custGeom>
              <a:avLst/>
              <a:gdLst/>
              <a:ahLst/>
              <a:cxnLst/>
              <a:rect l="l" t="t" r="r" b="b"/>
              <a:pathLst>
                <a:path w="70336" h="39789" extrusionOk="0">
                  <a:moveTo>
                    <a:pt x="70336" y="0"/>
                  </a:moveTo>
                  <a:lnTo>
                    <a:pt x="0" y="39788"/>
                  </a:lnTo>
                  <a:lnTo>
                    <a:pt x="70336" y="1946"/>
                  </a:lnTo>
                  <a:lnTo>
                    <a:pt x="70336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8"/>
            <p:cNvSpPr/>
            <p:nvPr/>
          </p:nvSpPr>
          <p:spPr>
            <a:xfrm>
              <a:off x="7258582" y="1284799"/>
              <a:ext cx="527720" cy="270690"/>
            </a:xfrm>
            <a:custGeom>
              <a:avLst/>
              <a:gdLst/>
              <a:ahLst/>
              <a:cxnLst/>
              <a:rect l="l" t="t" r="r" b="b"/>
              <a:pathLst>
                <a:path w="74014" h="37965" extrusionOk="0">
                  <a:moveTo>
                    <a:pt x="74014" y="1"/>
                  </a:moveTo>
                  <a:lnTo>
                    <a:pt x="0" y="37965"/>
                  </a:lnTo>
                  <a:lnTo>
                    <a:pt x="74014" y="2858"/>
                  </a:lnTo>
                  <a:lnTo>
                    <a:pt x="74014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8"/>
            <p:cNvSpPr/>
            <p:nvPr/>
          </p:nvSpPr>
          <p:spPr>
            <a:xfrm>
              <a:off x="7332699" y="1080653"/>
              <a:ext cx="453603" cy="311866"/>
            </a:xfrm>
            <a:custGeom>
              <a:avLst/>
              <a:gdLst/>
              <a:ahLst/>
              <a:cxnLst/>
              <a:rect l="l" t="t" r="r" b="b"/>
              <a:pathLst>
                <a:path w="63619" h="43740" extrusionOk="0">
                  <a:moveTo>
                    <a:pt x="63619" y="0"/>
                  </a:moveTo>
                  <a:lnTo>
                    <a:pt x="1" y="43739"/>
                  </a:lnTo>
                  <a:lnTo>
                    <a:pt x="63619" y="1490"/>
                  </a:lnTo>
                  <a:lnTo>
                    <a:pt x="63619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8"/>
            <p:cNvSpPr/>
            <p:nvPr/>
          </p:nvSpPr>
          <p:spPr>
            <a:xfrm>
              <a:off x="7360876" y="1593628"/>
              <a:ext cx="425426" cy="85610"/>
            </a:xfrm>
            <a:custGeom>
              <a:avLst/>
              <a:gdLst/>
              <a:ahLst/>
              <a:cxnLst/>
              <a:rect l="l" t="t" r="r" b="b"/>
              <a:pathLst>
                <a:path w="59667" h="12007" extrusionOk="0">
                  <a:moveTo>
                    <a:pt x="59667" y="0"/>
                  </a:moveTo>
                  <a:lnTo>
                    <a:pt x="0" y="12007"/>
                  </a:lnTo>
                  <a:lnTo>
                    <a:pt x="59667" y="2858"/>
                  </a:lnTo>
                  <a:lnTo>
                    <a:pt x="59667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8"/>
            <p:cNvSpPr/>
            <p:nvPr/>
          </p:nvSpPr>
          <p:spPr>
            <a:xfrm>
              <a:off x="7492204" y="1080653"/>
              <a:ext cx="294098" cy="190072"/>
            </a:xfrm>
            <a:custGeom>
              <a:avLst/>
              <a:gdLst/>
              <a:ahLst/>
              <a:cxnLst/>
              <a:rect l="l" t="t" r="r" b="b"/>
              <a:pathLst>
                <a:path w="41248" h="26658" extrusionOk="0">
                  <a:moveTo>
                    <a:pt x="36415" y="0"/>
                  </a:moveTo>
                  <a:lnTo>
                    <a:pt x="1" y="26657"/>
                  </a:lnTo>
                  <a:lnTo>
                    <a:pt x="1" y="26657"/>
                  </a:lnTo>
                  <a:lnTo>
                    <a:pt x="41248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8"/>
            <p:cNvSpPr/>
            <p:nvPr/>
          </p:nvSpPr>
          <p:spPr>
            <a:xfrm>
              <a:off x="7291523" y="1080653"/>
              <a:ext cx="287382" cy="221272"/>
            </a:xfrm>
            <a:custGeom>
              <a:avLst/>
              <a:gdLst/>
              <a:ahLst/>
              <a:cxnLst/>
              <a:rect l="l" t="t" r="r" b="b"/>
              <a:pathLst>
                <a:path w="40306" h="31034" extrusionOk="0">
                  <a:moveTo>
                    <a:pt x="31734" y="0"/>
                  </a:moveTo>
                  <a:lnTo>
                    <a:pt x="1" y="31034"/>
                  </a:lnTo>
                  <a:lnTo>
                    <a:pt x="40305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8"/>
            <p:cNvSpPr/>
            <p:nvPr/>
          </p:nvSpPr>
          <p:spPr>
            <a:xfrm>
              <a:off x="7141772" y="1080653"/>
              <a:ext cx="252488" cy="262669"/>
            </a:xfrm>
            <a:custGeom>
              <a:avLst/>
              <a:gdLst/>
              <a:ahLst/>
              <a:cxnLst/>
              <a:rect l="l" t="t" r="r" b="b"/>
              <a:pathLst>
                <a:path w="35412" h="36840" extrusionOk="0">
                  <a:moveTo>
                    <a:pt x="29362" y="0"/>
                  </a:moveTo>
                  <a:lnTo>
                    <a:pt x="0" y="36840"/>
                  </a:lnTo>
                  <a:lnTo>
                    <a:pt x="35411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8"/>
            <p:cNvSpPr/>
            <p:nvPr/>
          </p:nvSpPr>
          <p:spPr>
            <a:xfrm>
              <a:off x="6959942" y="1080653"/>
              <a:ext cx="162329" cy="291710"/>
            </a:xfrm>
            <a:custGeom>
              <a:avLst/>
              <a:gdLst/>
              <a:ahLst/>
              <a:cxnLst/>
              <a:rect l="l" t="t" r="r" b="b"/>
              <a:pathLst>
                <a:path w="22767" h="40913" extrusionOk="0">
                  <a:moveTo>
                    <a:pt x="20365" y="0"/>
                  </a:moveTo>
                  <a:lnTo>
                    <a:pt x="0" y="40913"/>
                  </a:lnTo>
                  <a:lnTo>
                    <a:pt x="22767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8"/>
            <p:cNvSpPr/>
            <p:nvPr/>
          </p:nvSpPr>
          <p:spPr>
            <a:xfrm>
              <a:off x="6905761" y="1080653"/>
              <a:ext cx="106201" cy="245764"/>
            </a:xfrm>
            <a:custGeom>
              <a:avLst/>
              <a:gdLst/>
              <a:ahLst/>
              <a:cxnLst/>
              <a:rect l="l" t="t" r="r" b="b"/>
              <a:pathLst>
                <a:path w="14895" h="34469" extrusionOk="0">
                  <a:moveTo>
                    <a:pt x="10335" y="0"/>
                  </a:moveTo>
                  <a:lnTo>
                    <a:pt x="0" y="34469"/>
                  </a:lnTo>
                  <a:lnTo>
                    <a:pt x="14894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8"/>
            <p:cNvSpPr/>
            <p:nvPr/>
          </p:nvSpPr>
          <p:spPr>
            <a:xfrm>
              <a:off x="6808237" y="1080653"/>
              <a:ext cx="53753" cy="370382"/>
            </a:xfrm>
            <a:custGeom>
              <a:avLst/>
              <a:gdLst/>
              <a:ahLst/>
              <a:cxnLst/>
              <a:rect l="l" t="t" r="r" b="b"/>
              <a:pathLst>
                <a:path w="7539" h="51947" extrusionOk="0">
                  <a:moveTo>
                    <a:pt x="4073" y="0"/>
                  </a:moveTo>
                  <a:lnTo>
                    <a:pt x="0" y="51946"/>
                  </a:lnTo>
                  <a:lnTo>
                    <a:pt x="7538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8"/>
            <p:cNvSpPr/>
            <p:nvPr/>
          </p:nvSpPr>
          <p:spPr>
            <a:xfrm>
              <a:off x="6778762" y="1080653"/>
              <a:ext cx="38367" cy="262669"/>
            </a:xfrm>
            <a:custGeom>
              <a:avLst/>
              <a:gdLst/>
              <a:ahLst/>
              <a:cxnLst/>
              <a:rect l="l" t="t" r="r" b="b"/>
              <a:pathLst>
                <a:path w="5381" h="36840" extrusionOk="0">
                  <a:moveTo>
                    <a:pt x="0" y="0"/>
                  </a:moveTo>
                  <a:lnTo>
                    <a:pt x="1581" y="36840"/>
                  </a:lnTo>
                  <a:lnTo>
                    <a:pt x="5380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8"/>
            <p:cNvSpPr/>
            <p:nvPr/>
          </p:nvSpPr>
          <p:spPr>
            <a:xfrm>
              <a:off x="6591728" y="1080653"/>
              <a:ext cx="61125" cy="217807"/>
            </a:xfrm>
            <a:custGeom>
              <a:avLst/>
              <a:gdLst/>
              <a:ahLst/>
              <a:cxnLst/>
              <a:rect l="l" t="t" r="r" b="b"/>
              <a:pathLst>
                <a:path w="8573" h="30548" extrusionOk="0">
                  <a:moveTo>
                    <a:pt x="1" y="0"/>
                  </a:moveTo>
                  <a:lnTo>
                    <a:pt x="8572" y="30548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6280083" y="1080653"/>
              <a:ext cx="257258" cy="335053"/>
            </a:xfrm>
            <a:custGeom>
              <a:avLst/>
              <a:gdLst/>
              <a:ahLst/>
              <a:cxnLst/>
              <a:rect l="l" t="t" r="r" b="b"/>
              <a:pathLst>
                <a:path w="36081" h="46992" extrusionOk="0">
                  <a:moveTo>
                    <a:pt x="1" y="0"/>
                  </a:moveTo>
                  <a:lnTo>
                    <a:pt x="36081" y="46992"/>
                  </a:lnTo>
                  <a:lnTo>
                    <a:pt x="5563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6207920" y="1080653"/>
              <a:ext cx="251618" cy="280872"/>
            </a:xfrm>
            <a:custGeom>
              <a:avLst/>
              <a:gdLst/>
              <a:ahLst/>
              <a:cxnLst/>
              <a:rect l="l" t="t" r="r" b="b"/>
              <a:pathLst>
                <a:path w="35290" h="39393" extrusionOk="0">
                  <a:moveTo>
                    <a:pt x="0" y="0"/>
                  </a:moveTo>
                  <a:lnTo>
                    <a:pt x="35289" y="39393"/>
                  </a:lnTo>
                  <a:lnTo>
                    <a:pt x="35289" y="39393"/>
                  </a:lnTo>
                  <a:lnTo>
                    <a:pt x="4225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6356153" y="1080653"/>
              <a:ext cx="125053" cy="210442"/>
            </a:xfrm>
            <a:custGeom>
              <a:avLst/>
              <a:gdLst/>
              <a:ahLst/>
              <a:cxnLst/>
              <a:rect l="l" t="t" r="r" b="b"/>
              <a:pathLst>
                <a:path w="17539" h="29515" extrusionOk="0">
                  <a:moveTo>
                    <a:pt x="1" y="0"/>
                  </a:moveTo>
                  <a:lnTo>
                    <a:pt x="17539" y="29514"/>
                  </a:lnTo>
                  <a:lnTo>
                    <a:pt x="2706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5983610" y="1080653"/>
              <a:ext cx="367566" cy="318797"/>
            </a:xfrm>
            <a:custGeom>
              <a:avLst/>
              <a:gdLst/>
              <a:ahLst/>
              <a:cxnLst/>
              <a:rect l="l" t="t" r="r" b="b"/>
              <a:pathLst>
                <a:path w="51552" h="44712" extrusionOk="0">
                  <a:moveTo>
                    <a:pt x="1" y="0"/>
                  </a:moveTo>
                  <a:lnTo>
                    <a:pt x="51552" y="44712"/>
                  </a:lnTo>
                  <a:lnTo>
                    <a:pt x="2919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6060764" y="1080653"/>
              <a:ext cx="379052" cy="347837"/>
            </a:xfrm>
            <a:custGeom>
              <a:avLst/>
              <a:gdLst/>
              <a:ahLst/>
              <a:cxnLst/>
              <a:rect l="l" t="t" r="r" b="b"/>
              <a:pathLst>
                <a:path w="53163" h="48785" extrusionOk="0">
                  <a:moveTo>
                    <a:pt x="0" y="0"/>
                  </a:moveTo>
                  <a:lnTo>
                    <a:pt x="53162" y="48785"/>
                  </a:lnTo>
                  <a:lnTo>
                    <a:pt x="4225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8"/>
            <p:cNvSpPr/>
            <p:nvPr/>
          </p:nvSpPr>
          <p:spPr>
            <a:xfrm>
              <a:off x="5754316" y="1080653"/>
              <a:ext cx="450573" cy="295175"/>
            </a:xfrm>
            <a:custGeom>
              <a:avLst/>
              <a:gdLst/>
              <a:ahLst/>
              <a:cxnLst/>
              <a:rect l="l" t="t" r="r" b="b"/>
              <a:pathLst>
                <a:path w="63194" h="41399" extrusionOk="0">
                  <a:moveTo>
                    <a:pt x="1" y="0"/>
                  </a:moveTo>
                  <a:lnTo>
                    <a:pt x="63194" y="41399"/>
                  </a:lnTo>
                  <a:lnTo>
                    <a:pt x="2220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6524114" y="1080653"/>
              <a:ext cx="121588" cy="280872"/>
            </a:xfrm>
            <a:custGeom>
              <a:avLst/>
              <a:gdLst/>
              <a:ahLst/>
              <a:cxnLst/>
              <a:rect l="l" t="t" r="r" b="b"/>
              <a:pathLst>
                <a:path w="17053" h="39393" extrusionOk="0">
                  <a:moveTo>
                    <a:pt x="0" y="0"/>
                  </a:moveTo>
                  <a:lnTo>
                    <a:pt x="17052" y="39393"/>
                  </a:lnTo>
                  <a:lnTo>
                    <a:pt x="4225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5754316" y="2118089"/>
              <a:ext cx="463357" cy="317071"/>
            </a:xfrm>
            <a:custGeom>
              <a:avLst/>
              <a:gdLst/>
              <a:ahLst/>
              <a:cxnLst/>
              <a:rect l="l" t="t" r="r" b="b"/>
              <a:pathLst>
                <a:path w="64987" h="44470" extrusionOk="0">
                  <a:moveTo>
                    <a:pt x="64987" y="1"/>
                  </a:moveTo>
                  <a:lnTo>
                    <a:pt x="1" y="41035"/>
                  </a:lnTo>
                  <a:lnTo>
                    <a:pt x="1" y="44470"/>
                  </a:lnTo>
                  <a:lnTo>
                    <a:pt x="4803" y="44470"/>
                  </a:lnTo>
                  <a:lnTo>
                    <a:pt x="41217" y="17782"/>
                  </a:lnTo>
                  <a:lnTo>
                    <a:pt x="1" y="44470"/>
                  </a:lnTo>
                  <a:lnTo>
                    <a:pt x="1" y="44470"/>
                  </a:lnTo>
                  <a:lnTo>
                    <a:pt x="64987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8"/>
            <p:cNvSpPr/>
            <p:nvPr/>
          </p:nvSpPr>
          <p:spPr>
            <a:xfrm>
              <a:off x="5961507" y="2213881"/>
              <a:ext cx="287375" cy="221280"/>
            </a:xfrm>
            <a:custGeom>
              <a:avLst/>
              <a:gdLst/>
              <a:ahLst/>
              <a:cxnLst/>
              <a:rect l="l" t="t" r="r" b="b"/>
              <a:pathLst>
                <a:path w="40305" h="31035" extrusionOk="0">
                  <a:moveTo>
                    <a:pt x="40305" y="1"/>
                  </a:moveTo>
                  <a:lnTo>
                    <a:pt x="0" y="31035"/>
                  </a:lnTo>
                  <a:lnTo>
                    <a:pt x="8572" y="31035"/>
                  </a:lnTo>
                  <a:lnTo>
                    <a:pt x="40305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6146153" y="2172270"/>
              <a:ext cx="252488" cy="262890"/>
            </a:xfrm>
            <a:custGeom>
              <a:avLst/>
              <a:gdLst/>
              <a:ahLst/>
              <a:cxnLst/>
              <a:rect l="l" t="t" r="r" b="b"/>
              <a:pathLst>
                <a:path w="35412" h="36871" extrusionOk="0">
                  <a:moveTo>
                    <a:pt x="35411" y="1"/>
                  </a:moveTo>
                  <a:lnTo>
                    <a:pt x="0" y="36871"/>
                  </a:lnTo>
                  <a:lnTo>
                    <a:pt x="6049" y="36871"/>
                  </a:lnTo>
                  <a:lnTo>
                    <a:pt x="35411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6418134" y="2177689"/>
              <a:ext cx="133509" cy="257471"/>
            </a:xfrm>
            <a:custGeom>
              <a:avLst/>
              <a:gdLst/>
              <a:ahLst/>
              <a:cxnLst/>
              <a:rect l="l" t="t" r="r" b="b"/>
              <a:pathLst>
                <a:path w="18725" h="36111" extrusionOk="0">
                  <a:moveTo>
                    <a:pt x="18725" y="1"/>
                  </a:moveTo>
                  <a:lnTo>
                    <a:pt x="1" y="36111"/>
                  </a:lnTo>
                  <a:lnTo>
                    <a:pt x="2402" y="36111"/>
                  </a:lnTo>
                  <a:lnTo>
                    <a:pt x="18725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8"/>
            <p:cNvSpPr/>
            <p:nvPr/>
          </p:nvSpPr>
          <p:spPr>
            <a:xfrm>
              <a:off x="6533868" y="2219300"/>
              <a:ext cx="77810" cy="215861"/>
            </a:xfrm>
            <a:custGeom>
              <a:avLst/>
              <a:gdLst/>
              <a:ahLst/>
              <a:cxnLst/>
              <a:rect l="l" t="t" r="r" b="b"/>
              <a:pathLst>
                <a:path w="10913" h="30275" extrusionOk="0">
                  <a:moveTo>
                    <a:pt x="10912" y="1"/>
                  </a:moveTo>
                  <a:lnTo>
                    <a:pt x="0" y="30275"/>
                  </a:lnTo>
                  <a:lnTo>
                    <a:pt x="4560" y="30275"/>
                  </a:lnTo>
                  <a:lnTo>
                    <a:pt x="10912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8"/>
            <p:cNvSpPr/>
            <p:nvPr/>
          </p:nvSpPr>
          <p:spPr>
            <a:xfrm>
              <a:off x="6667584" y="2106603"/>
              <a:ext cx="59386" cy="328558"/>
            </a:xfrm>
            <a:custGeom>
              <a:avLst/>
              <a:gdLst/>
              <a:ahLst/>
              <a:cxnLst/>
              <a:rect l="l" t="t" r="r" b="b"/>
              <a:pathLst>
                <a:path w="8329" h="46081" extrusionOk="0">
                  <a:moveTo>
                    <a:pt x="8329" y="1"/>
                  </a:moveTo>
                  <a:lnTo>
                    <a:pt x="0" y="46081"/>
                  </a:lnTo>
                  <a:lnTo>
                    <a:pt x="3465" y="46081"/>
                  </a:lnTo>
                  <a:lnTo>
                    <a:pt x="8329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6713964" y="2165340"/>
              <a:ext cx="47685" cy="269821"/>
            </a:xfrm>
            <a:custGeom>
              <a:avLst/>
              <a:gdLst/>
              <a:ahLst/>
              <a:cxnLst/>
              <a:rect l="l" t="t" r="r" b="b"/>
              <a:pathLst>
                <a:path w="6688" h="37843" extrusionOk="0">
                  <a:moveTo>
                    <a:pt x="4863" y="0"/>
                  </a:moveTo>
                  <a:lnTo>
                    <a:pt x="0" y="37843"/>
                  </a:lnTo>
                  <a:lnTo>
                    <a:pt x="6687" y="37843"/>
                  </a:lnTo>
                  <a:lnTo>
                    <a:pt x="4863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8"/>
            <p:cNvSpPr/>
            <p:nvPr/>
          </p:nvSpPr>
          <p:spPr>
            <a:xfrm>
              <a:off x="6878667" y="2190473"/>
              <a:ext cx="63072" cy="244687"/>
            </a:xfrm>
            <a:custGeom>
              <a:avLst/>
              <a:gdLst/>
              <a:ahLst/>
              <a:cxnLst/>
              <a:rect l="l" t="t" r="r" b="b"/>
              <a:pathLst>
                <a:path w="8846" h="34318" extrusionOk="0">
                  <a:moveTo>
                    <a:pt x="1" y="1"/>
                  </a:moveTo>
                  <a:lnTo>
                    <a:pt x="6566" y="34318"/>
                  </a:lnTo>
                  <a:lnTo>
                    <a:pt x="8846" y="343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8"/>
            <p:cNvSpPr/>
            <p:nvPr/>
          </p:nvSpPr>
          <p:spPr>
            <a:xfrm>
              <a:off x="7006751" y="2067816"/>
              <a:ext cx="296915" cy="367345"/>
            </a:xfrm>
            <a:custGeom>
              <a:avLst/>
              <a:gdLst/>
              <a:ahLst/>
              <a:cxnLst/>
              <a:rect l="l" t="t" r="r" b="b"/>
              <a:pathLst>
                <a:path w="41643" h="51521" extrusionOk="0">
                  <a:moveTo>
                    <a:pt x="1" y="0"/>
                  </a:moveTo>
                  <a:lnTo>
                    <a:pt x="36111" y="51521"/>
                  </a:lnTo>
                  <a:lnTo>
                    <a:pt x="41643" y="515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8"/>
            <p:cNvSpPr/>
            <p:nvPr/>
          </p:nvSpPr>
          <p:spPr>
            <a:xfrm>
              <a:off x="7122478" y="2152335"/>
              <a:ext cx="271560" cy="282826"/>
            </a:xfrm>
            <a:custGeom>
              <a:avLst/>
              <a:gdLst/>
              <a:ahLst/>
              <a:cxnLst/>
              <a:rect l="l" t="t" r="r" b="b"/>
              <a:pathLst>
                <a:path w="38087" h="39667" extrusionOk="0">
                  <a:moveTo>
                    <a:pt x="1" y="0"/>
                  </a:moveTo>
                  <a:lnTo>
                    <a:pt x="33862" y="39667"/>
                  </a:lnTo>
                  <a:lnTo>
                    <a:pt x="38087" y="396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7066350" y="2228405"/>
              <a:ext cx="144996" cy="206756"/>
            </a:xfrm>
            <a:custGeom>
              <a:avLst/>
              <a:gdLst/>
              <a:ahLst/>
              <a:cxnLst/>
              <a:rect l="l" t="t" r="r" b="b"/>
              <a:pathLst>
                <a:path w="20336" h="28998" extrusionOk="0">
                  <a:moveTo>
                    <a:pt x="0" y="0"/>
                  </a:moveTo>
                  <a:lnTo>
                    <a:pt x="17630" y="28998"/>
                  </a:lnTo>
                  <a:lnTo>
                    <a:pt x="20335" y="28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7177315" y="2100756"/>
              <a:ext cx="425426" cy="334404"/>
            </a:xfrm>
            <a:custGeom>
              <a:avLst/>
              <a:gdLst/>
              <a:ahLst/>
              <a:cxnLst/>
              <a:rect l="l" t="t" r="r" b="b"/>
              <a:pathLst>
                <a:path w="59667" h="46901" extrusionOk="0">
                  <a:moveTo>
                    <a:pt x="0" y="0"/>
                  </a:moveTo>
                  <a:lnTo>
                    <a:pt x="56749" y="46901"/>
                  </a:lnTo>
                  <a:lnTo>
                    <a:pt x="59667" y="46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8"/>
            <p:cNvSpPr/>
            <p:nvPr/>
          </p:nvSpPr>
          <p:spPr>
            <a:xfrm>
              <a:off x="7119882" y="2083416"/>
              <a:ext cx="405704" cy="351744"/>
            </a:xfrm>
            <a:custGeom>
              <a:avLst/>
              <a:gdLst/>
              <a:ahLst/>
              <a:cxnLst/>
              <a:rect l="l" t="t" r="r" b="b"/>
              <a:pathLst>
                <a:path w="56901" h="49333" extrusionOk="0">
                  <a:moveTo>
                    <a:pt x="0" y="0"/>
                  </a:moveTo>
                  <a:lnTo>
                    <a:pt x="52676" y="49333"/>
                  </a:lnTo>
                  <a:lnTo>
                    <a:pt x="56901" y="493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8"/>
            <p:cNvSpPr/>
            <p:nvPr/>
          </p:nvSpPr>
          <p:spPr>
            <a:xfrm>
              <a:off x="7317533" y="2125462"/>
              <a:ext cx="468769" cy="309699"/>
            </a:xfrm>
            <a:custGeom>
              <a:avLst/>
              <a:gdLst/>
              <a:ahLst/>
              <a:cxnLst/>
              <a:rect l="l" t="t" r="r" b="b"/>
              <a:pathLst>
                <a:path w="65746" h="43436" extrusionOk="0">
                  <a:moveTo>
                    <a:pt x="0" y="0"/>
                  </a:moveTo>
                  <a:lnTo>
                    <a:pt x="63527" y="43436"/>
                  </a:lnTo>
                  <a:lnTo>
                    <a:pt x="65685" y="43436"/>
                  </a:lnTo>
                  <a:lnTo>
                    <a:pt x="0" y="0"/>
                  </a:lnTo>
                  <a:close/>
                  <a:moveTo>
                    <a:pt x="25715" y="15958"/>
                  </a:moveTo>
                  <a:lnTo>
                    <a:pt x="65685" y="43436"/>
                  </a:lnTo>
                  <a:lnTo>
                    <a:pt x="65746" y="43436"/>
                  </a:lnTo>
                  <a:lnTo>
                    <a:pt x="65746" y="40244"/>
                  </a:lnTo>
                  <a:lnTo>
                    <a:pt x="25715" y="15958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6889505" y="2122859"/>
              <a:ext cx="126786" cy="312301"/>
            </a:xfrm>
            <a:custGeom>
              <a:avLst/>
              <a:gdLst/>
              <a:ahLst/>
              <a:cxnLst/>
              <a:rect l="l" t="t" r="r" b="b"/>
              <a:pathLst>
                <a:path w="17782" h="43801" extrusionOk="0">
                  <a:moveTo>
                    <a:pt x="1" y="0"/>
                  </a:moveTo>
                  <a:lnTo>
                    <a:pt x="13557" y="43801"/>
                  </a:lnTo>
                  <a:lnTo>
                    <a:pt x="17782" y="438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5754316" y="1080653"/>
              <a:ext cx="285214" cy="195918"/>
            </a:xfrm>
            <a:custGeom>
              <a:avLst/>
              <a:gdLst/>
              <a:ahLst/>
              <a:cxnLst/>
              <a:rect l="l" t="t" r="r" b="b"/>
              <a:pathLst>
                <a:path w="40002" h="27478" extrusionOk="0">
                  <a:moveTo>
                    <a:pt x="1" y="0"/>
                  </a:moveTo>
                  <a:lnTo>
                    <a:pt x="1" y="3222"/>
                  </a:lnTo>
                  <a:lnTo>
                    <a:pt x="40002" y="274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5754316" y="1218704"/>
              <a:ext cx="332030" cy="191583"/>
            </a:xfrm>
            <a:custGeom>
              <a:avLst/>
              <a:gdLst/>
              <a:ahLst/>
              <a:cxnLst/>
              <a:rect l="l" t="t" r="r" b="b"/>
              <a:pathLst>
                <a:path w="46568" h="26870" extrusionOk="0">
                  <a:moveTo>
                    <a:pt x="1" y="0"/>
                  </a:moveTo>
                  <a:lnTo>
                    <a:pt x="1" y="5745"/>
                  </a:lnTo>
                  <a:lnTo>
                    <a:pt x="46567" y="268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8"/>
            <p:cNvSpPr/>
            <p:nvPr/>
          </p:nvSpPr>
          <p:spPr>
            <a:xfrm>
              <a:off x="5754316" y="1342017"/>
              <a:ext cx="382090" cy="174678"/>
            </a:xfrm>
            <a:custGeom>
              <a:avLst/>
              <a:gdLst/>
              <a:ahLst/>
              <a:cxnLst/>
              <a:rect l="l" t="t" r="r" b="b"/>
              <a:pathLst>
                <a:path w="53589" h="24499" extrusionOk="0">
                  <a:moveTo>
                    <a:pt x="1" y="0"/>
                  </a:moveTo>
                  <a:lnTo>
                    <a:pt x="1" y="4043"/>
                  </a:lnTo>
                  <a:lnTo>
                    <a:pt x="53588" y="24499"/>
                  </a:lnTo>
                  <a:lnTo>
                    <a:pt x="53588" y="244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5754316" y="1523191"/>
              <a:ext cx="428898" cy="103820"/>
            </a:xfrm>
            <a:custGeom>
              <a:avLst/>
              <a:gdLst/>
              <a:ahLst/>
              <a:cxnLst/>
              <a:rect l="l" t="t" r="r" b="b"/>
              <a:pathLst>
                <a:path w="60154" h="14561" extrusionOk="0">
                  <a:moveTo>
                    <a:pt x="1" y="1"/>
                  </a:moveTo>
                  <a:lnTo>
                    <a:pt x="1" y="1612"/>
                  </a:lnTo>
                  <a:lnTo>
                    <a:pt x="60154" y="145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5754316" y="1600565"/>
              <a:ext cx="323788" cy="51586"/>
            </a:xfrm>
            <a:custGeom>
              <a:avLst/>
              <a:gdLst/>
              <a:ahLst/>
              <a:cxnLst/>
              <a:rect l="l" t="t" r="r" b="b"/>
              <a:pathLst>
                <a:path w="45412" h="7235" extrusionOk="0">
                  <a:moveTo>
                    <a:pt x="1" y="0"/>
                  </a:moveTo>
                  <a:lnTo>
                    <a:pt x="1" y="2979"/>
                  </a:lnTo>
                  <a:lnTo>
                    <a:pt x="45412" y="72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8"/>
            <p:cNvSpPr/>
            <p:nvPr/>
          </p:nvSpPr>
          <p:spPr>
            <a:xfrm>
              <a:off x="5754316" y="1689633"/>
              <a:ext cx="510173" cy="36848"/>
            </a:xfrm>
            <a:custGeom>
              <a:avLst/>
              <a:gdLst/>
              <a:ahLst/>
              <a:cxnLst/>
              <a:rect l="l" t="t" r="r" b="b"/>
              <a:pathLst>
                <a:path w="71553" h="5168" extrusionOk="0">
                  <a:moveTo>
                    <a:pt x="1" y="1"/>
                  </a:moveTo>
                  <a:lnTo>
                    <a:pt x="1" y="2311"/>
                  </a:lnTo>
                  <a:lnTo>
                    <a:pt x="71552" y="51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5754316" y="1720406"/>
              <a:ext cx="421968" cy="31864"/>
            </a:xfrm>
            <a:custGeom>
              <a:avLst/>
              <a:gdLst/>
              <a:ahLst/>
              <a:cxnLst/>
              <a:rect l="l" t="t" r="r" b="b"/>
              <a:pathLst>
                <a:path w="59182" h="4469" extrusionOk="0">
                  <a:moveTo>
                    <a:pt x="1" y="1"/>
                  </a:moveTo>
                  <a:lnTo>
                    <a:pt x="1" y="4469"/>
                  </a:lnTo>
                  <a:lnTo>
                    <a:pt x="59181" y="28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8"/>
            <p:cNvSpPr/>
            <p:nvPr/>
          </p:nvSpPr>
          <p:spPr>
            <a:xfrm>
              <a:off x="5754316" y="1823998"/>
              <a:ext cx="383822" cy="42053"/>
            </a:xfrm>
            <a:custGeom>
              <a:avLst/>
              <a:gdLst/>
              <a:ahLst/>
              <a:cxnLst/>
              <a:rect l="l" t="t" r="r" b="b"/>
              <a:pathLst>
                <a:path w="53832" h="5898" extrusionOk="0">
                  <a:moveTo>
                    <a:pt x="53832" y="1"/>
                  </a:moveTo>
                  <a:lnTo>
                    <a:pt x="1" y="3071"/>
                  </a:lnTo>
                  <a:lnTo>
                    <a:pt x="1" y="5898"/>
                  </a:lnTo>
                  <a:lnTo>
                    <a:pt x="53832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8"/>
            <p:cNvSpPr/>
            <p:nvPr/>
          </p:nvSpPr>
          <p:spPr>
            <a:xfrm>
              <a:off x="5754316" y="1916973"/>
              <a:ext cx="517538" cy="167969"/>
            </a:xfrm>
            <a:custGeom>
              <a:avLst/>
              <a:gdLst/>
              <a:ahLst/>
              <a:cxnLst/>
              <a:rect l="l" t="t" r="r" b="b"/>
              <a:pathLst>
                <a:path w="72586" h="23558" extrusionOk="0">
                  <a:moveTo>
                    <a:pt x="72586" y="1"/>
                  </a:moveTo>
                  <a:lnTo>
                    <a:pt x="1" y="19819"/>
                  </a:lnTo>
                  <a:lnTo>
                    <a:pt x="1" y="23557"/>
                  </a:lnTo>
                  <a:lnTo>
                    <a:pt x="72586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5754316" y="1971154"/>
              <a:ext cx="422830" cy="165145"/>
            </a:xfrm>
            <a:custGeom>
              <a:avLst/>
              <a:gdLst/>
              <a:ahLst/>
              <a:cxnLst/>
              <a:rect l="l" t="t" r="r" b="b"/>
              <a:pathLst>
                <a:path w="59303" h="23162" extrusionOk="0">
                  <a:moveTo>
                    <a:pt x="59303" y="1"/>
                  </a:moveTo>
                  <a:lnTo>
                    <a:pt x="1" y="18998"/>
                  </a:lnTo>
                  <a:lnTo>
                    <a:pt x="1" y="23162"/>
                  </a:lnTo>
                  <a:lnTo>
                    <a:pt x="59303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8"/>
            <p:cNvSpPr/>
            <p:nvPr/>
          </p:nvSpPr>
          <p:spPr>
            <a:xfrm>
              <a:off x="5754316" y="1944716"/>
              <a:ext cx="318804" cy="89296"/>
            </a:xfrm>
            <a:custGeom>
              <a:avLst/>
              <a:gdLst/>
              <a:ahLst/>
              <a:cxnLst/>
              <a:rect l="l" t="t" r="r" b="b"/>
              <a:pathLst>
                <a:path w="44713" h="12524" extrusionOk="0">
                  <a:moveTo>
                    <a:pt x="44713" y="0"/>
                  </a:moveTo>
                  <a:lnTo>
                    <a:pt x="1" y="10730"/>
                  </a:lnTo>
                  <a:lnTo>
                    <a:pt x="1" y="12523"/>
                  </a:lnTo>
                  <a:lnTo>
                    <a:pt x="44713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8"/>
            <p:cNvSpPr/>
            <p:nvPr/>
          </p:nvSpPr>
          <p:spPr>
            <a:xfrm>
              <a:off x="5754316" y="2019481"/>
              <a:ext cx="506701" cy="262890"/>
            </a:xfrm>
            <a:custGeom>
              <a:avLst/>
              <a:gdLst/>
              <a:ahLst/>
              <a:cxnLst/>
              <a:rect l="l" t="t" r="r" b="b"/>
              <a:pathLst>
                <a:path w="71066" h="36871" extrusionOk="0">
                  <a:moveTo>
                    <a:pt x="71066" y="1"/>
                  </a:moveTo>
                  <a:lnTo>
                    <a:pt x="1" y="34925"/>
                  </a:lnTo>
                  <a:lnTo>
                    <a:pt x="1" y="36871"/>
                  </a:lnTo>
                  <a:lnTo>
                    <a:pt x="71066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8"/>
            <p:cNvSpPr/>
            <p:nvPr/>
          </p:nvSpPr>
          <p:spPr>
            <a:xfrm>
              <a:off x="5754316" y="1981122"/>
              <a:ext cx="532711" cy="249671"/>
            </a:xfrm>
            <a:custGeom>
              <a:avLst/>
              <a:gdLst/>
              <a:ahLst/>
              <a:cxnLst/>
              <a:rect l="l" t="t" r="r" b="b"/>
              <a:pathLst>
                <a:path w="74714" h="35017" extrusionOk="0">
                  <a:moveTo>
                    <a:pt x="74713" y="1"/>
                  </a:moveTo>
                  <a:lnTo>
                    <a:pt x="1" y="32220"/>
                  </a:lnTo>
                  <a:lnTo>
                    <a:pt x="1" y="35016"/>
                  </a:lnTo>
                  <a:lnTo>
                    <a:pt x="74713" y="1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8"/>
            <p:cNvSpPr/>
            <p:nvPr/>
          </p:nvSpPr>
          <p:spPr>
            <a:xfrm>
              <a:off x="5754316" y="1856511"/>
              <a:ext cx="477660" cy="83656"/>
            </a:xfrm>
            <a:custGeom>
              <a:avLst/>
              <a:gdLst/>
              <a:ahLst/>
              <a:cxnLst/>
              <a:rect l="l" t="t" r="r" b="b"/>
              <a:pathLst>
                <a:path w="66993" h="11733" extrusionOk="0">
                  <a:moveTo>
                    <a:pt x="66993" y="0"/>
                  </a:moveTo>
                  <a:lnTo>
                    <a:pt x="1" y="8876"/>
                  </a:lnTo>
                  <a:lnTo>
                    <a:pt x="1" y="11733"/>
                  </a:lnTo>
                  <a:lnTo>
                    <a:pt x="66993" y="0"/>
                  </a:lnTo>
                  <a:close/>
                </a:path>
              </a:pathLst>
            </a:custGeom>
            <a:solidFill>
              <a:srgbClr val="000000">
                <a:alpha val="25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2" name="Google Shape;852;p8"/>
          <p:cNvGrpSpPr/>
          <p:nvPr/>
        </p:nvGrpSpPr>
        <p:grpSpPr>
          <a:xfrm>
            <a:off x="6884827" y="271877"/>
            <a:ext cx="2925636" cy="2364779"/>
            <a:chOff x="5459402" y="2315577"/>
            <a:chExt cx="2925636" cy="2364779"/>
          </a:xfrm>
        </p:grpSpPr>
        <p:sp>
          <p:nvSpPr>
            <p:cNvPr id="853" name="Google Shape;853;p8"/>
            <p:cNvSpPr/>
            <p:nvPr/>
          </p:nvSpPr>
          <p:spPr>
            <a:xfrm>
              <a:off x="5832671" y="2666106"/>
              <a:ext cx="1987190" cy="1460400"/>
            </a:xfrm>
            <a:custGeom>
              <a:avLst/>
              <a:gdLst/>
              <a:ahLst/>
              <a:cxnLst/>
              <a:rect l="l" t="t" r="r" b="b"/>
              <a:pathLst>
                <a:path w="116842" h="85868" extrusionOk="0">
                  <a:moveTo>
                    <a:pt x="106322" y="69210"/>
                  </a:moveTo>
                  <a:cubicBezTo>
                    <a:pt x="106323" y="69211"/>
                    <a:pt x="106324" y="69211"/>
                    <a:pt x="106324" y="69211"/>
                  </a:cubicBezTo>
                  <a:cubicBezTo>
                    <a:pt x="106325" y="69211"/>
                    <a:pt x="106325" y="69211"/>
                    <a:pt x="106325" y="69211"/>
                  </a:cubicBezTo>
                  <a:cubicBezTo>
                    <a:pt x="106324" y="69211"/>
                    <a:pt x="106323" y="69210"/>
                    <a:pt x="106322" y="69210"/>
                  </a:cubicBezTo>
                  <a:close/>
                  <a:moveTo>
                    <a:pt x="58543" y="0"/>
                  </a:moveTo>
                  <a:cubicBezTo>
                    <a:pt x="58542" y="3"/>
                    <a:pt x="54742" y="19545"/>
                    <a:pt x="38208" y="24894"/>
                  </a:cubicBezTo>
                  <a:cubicBezTo>
                    <a:pt x="36271" y="25530"/>
                    <a:pt x="34122" y="25843"/>
                    <a:pt x="31797" y="25843"/>
                  </a:cubicBezTo>
                  <a:cubicBezTo>
                    <a:pt x="24344" y="25843"/>
                    <a:pt x="15076" y="22628"/>
                    <a:pt x="5137" y="16535"/>
                  </a:cubicBezTo>
                  <a:lnTo>
                    <a:pt x="5137" y="16535"/>
                  </a:lnTo>
                  <a:cubicBezTo>
                    <a:pt x="5138" y="16536"/>
                    <a:pt x="18876" y="33861"/>
                    <a:pt x="15958" y="43527"/>
                  </a:cubicBezTo>
                  <a:cubicBezTo>
                    <a:pt x="14195" y="49211"/>
                    <a:pt x="8724" y="53314"/>
                    <a:pt x="1" y="56627"/>
                  </a:cubicBezTo>
                  <a:cubicBezTo>
                    <a:pt x="1" y="56627"/>
                    <a:pt x="15016" y="57569"/>
                    <a:pt x="23557" y="62402"/>
                  </a:cubicBezTo>
                  <a:cubicBezTo>
                    <a:pt x="29849" y="65928"/>
                    <a:pt x="27357" y="75320"/>
                    <a:pt x="27357" y="75320"/>
                  </a:cubicBezTo>
                  <a:cubicBezTo>
                    <a:pt x="27357" y="75320"/>
                    <a:pt x="37166" y="70310"/>
                    <a:pt x="48098" y="70310"/>
                  </a:cubicBezTo>
                  <a:cubicBezTo>
                    <a:pt x="57044" y="70310"/>
                    <a:pt x="66743" y="73666"/>
                    <a:pt x="72434" y="85868"/>
                  </a:cubicBezTo>
                  <a:cubicBezTo>
                    <a:pt x="72434" y="85868"/>
                    <a:pt x="71886" y="70974"/>
                    <a:pt x="82890" y="67083"/>
                  </a:cubicBezTo>
                  <a:cubicBezTo>
                    <a:pt x="84950" y="66360"/>
                    <a:pt x="87391" y="65928"/>
                    <a:pt x="90285" y="65928"/>
                  </a:cubicBezTo>
                  <a:cubicBezTo>
                    <a:pt x="94564" y="65928"/>
                    <a:pt x="99832" y="66872"/>
                    <a:pt x="106322" y="69210"/>
                  </a:cubicBezTo>
                  <a:lnTo>
                    <a:pt x="106322" y="69210"/>
                  </a:lnTo>
                  <a:cubicBezTo>
                    <a:pt x="106075" y="69050"/>
                    <a:pt x="86737" y="49401"/>
                    <a:pt x="116842" y="40062"/>
                  </a:cubicBezTo>
                  <a:cubicBezTo>
                    <a:pt x="116842" y="40062"/>
                    <a:pt x="100793" y="40031"/>
                    <a:pt x="95717" y="33800"/>
                  </a:cubicBezTo>
                  <a:cubicBezTo>
                    <a:pt x="93011" y="30487"/>
                    <a:pt x="94136" y="24073"/>
                    <a:pt x="98209" y="17873"/>
                  </a:cubicBezTo>
                  <a:lnTo>
                    <a:pt x="98209" y="17873"/>
                  </a:lnTo>
                  <a:cubicBezTo>
                    <a:pt x="98208" y="17873"/>
                    <a:pt x="88061" y="22734"/>
                    <a:pt x="78530" y="22734"/>
                  </a:cubicBezTo>
                  <a:cubicBezTo>
                    <a:pt x="76385" y="22734"/>
                    <a:pt x="74272" y="22488"/>
                    <a:pt x="72312" y="21885"/>
                  </a:cubicBezTo>
                  <a:cubicBezTo>
                    <a:pt x="65078" y="19697"/>
                    <a:pt x="57570" y="12432"/>
                    <a:pt x="585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8"/>
            <p:cNvSpPr/>
            <p:nvPr/>
          </p:nvSpPr>
          <p:spPr>
            <a:xfrm>
              <a:off x="5833181" y="2664541"/>
              <a:ext cx="2008399" cy="1426810"/>
            </a:xfrm>
            <a:custGeom>
              <a:avLst/>
              <a:gdLst/>
              <a:ahLst/>
              <a:cxnLst/>
              <a:rect l="l" t="t" r="r" b="b"/>
              <a:pathLst>
                <a:path w="118089" h="83893" extrusionOk="0">
                  <a:moveTo>
                    <a:pt x="54136" y="1"/>
                  </a:moveTo>
                  <a:cubicBezTo>
                    <a:pt x="54136" y="1"/>
                    <a:pt x="52282" y="19849"/>
                    <a:pt x="35868" y="27114"/>
                  </a:cubicBezTo>
                  <a:cubicBezTo>
                    <a:pt x="33058" y="28371"/>
                    <a:pt x="29713" y="28989"/>
                    <a:pt x="25949" y="28989"/>
                  </a:cubicBezTo>
                  <a:cubicBezTo>
                    <a:pt x="18881" y="28989"/>
                    <a:pt x="10337" y="26809"/>
                    <a:pt x="1095" y="22585"/>
                  </a:cubicBezTo>
                  <a:lnTo>
                    <a:pt x="1095" y="22585"/>
                  </a:lnTo>
                  <a:cubicBezTo>
                    <a:pt x="1096" y="22586"/>
                    <a:pt x="16992" y="38239"/>
                    <a:pt x="15016" y="48208"/>
                  </a:cubicBezTo>
                  <a:cubicBezTo>
                    <a:pt x="13831" y="54105"/>
                    <a:pt x="8633" y="58816"/>
                    <a:pt x="1" y="63102"/>
                  </a:cubicBezTo>
                  <a:cubicBezTo>
                    <a:pt x="1" y="63102"/>
                    <a:pt x="1264" y="63040"/>
                    <a:pt x="3284" y="63040"/>
                  </a:cubicBezTo>
                  <a:cubicBezTo>
                    <a:pt x="8336" y="63040"/>
                    <a:pt x="18121" y="63428"/>
                    <a:pt x="24743" y="66142"/>
                  </a:cubicBezTo>
                  <a:cubicBezTo>
                    <a:pt x="31552" y="68908"/>
                    <a:pt x="29971" y="78574"/>
                    <a:pt x="29971" y="78574"/>
                  </a:cubicBezTo>
                  <a:cubicBezTo>
                    <a:pt x="29971" y="78574"/>
                    <a:pt x="41823" y="70981"/>
                    <a:pt x="54638" y="70981"/>
                  </a:cubicBezTo>
                  <a:cubicBezTo>
                    <a:pt x="62732" y="70981"/>
                    <a:pt x="71209" y="74009"/>
                    <a:pt x="77328" y="83893"/>
                  </a:cubicBezTo>
                  <a:cubicBezTo>
                    <a:pt x="77328" y="83893"/>
                    <a:pt x="75200" y="69151"/>
                    <a:pt x="86082" y="63984"/>
                  </a:cubicBezTo>
                  <a:cubicBezTo>
                    <a:pt x="88928" y="62621"/>
                    <a:pt x="92627" y="61767"/>
                    <a:pt x="97410" y="61767"/>
                  </a:cubicBezTo>
                  <a:cubicBezTo>
                    <a:pt x="101055" y="61767"/>
                    <a:pt x="105330" y="62263"/>
                    <a:pt x="110337" y="63406"/>
                  </a:cubicBezTo>
                  <a:cubicBezTo>
                    <a:pt x="110337" y="63406"/>
                    <a:pt x="88057" y="45959"/>
                    <a:pt x="118088" y="33132"/>
                  </a:cubicBezTo>
                  <a:lnTo>
                    <a:pt x="118088" y="33132"/>
                  </a:lnTo>
                  <a:cubicBezTo>
                    <a:pt x="118088" y="33132"/>
                    <a:pt x="115610" y="33402"/>
                    <a:pt x="112234" y="33402"/>
                  </a:cubicBezTo>
                  <a:cubicBezTo>
                    <a:pt x="106912" y="33402"/>
                    <a:pt x="99355" y="32731"/>
                    <a:pt x="95747" y="29272"/>
                  </a:cubicBezTo>
                  <a:cubicBezTo>
                    <a:pt x="92677" y="26324"/>
                    <a:pt x="93133" y="19789"/>
                    <a:pt x="96659" y="13162"/>
                  </a:cubicBezTo>
                  <a:lnTo>
                    <a:pt x="96659" y="13162"/>
                  </a:lnTo>
                  <a:cubicBezTo>
                    <a:pt x="96658" y="13163"/>
                    <a:pt x="84656" y="20452"/>
                    <a:pt x="74017" y="20452"/>
                  </a:cubicBezTo>
                  <a:cubicBezTo>
                    <a:pt x="72817" y="20452"/>
                    <a:pt x="71635" y="20360"/>
                    <a:pt x="70489" y="20153"/>
                  </a:cubicBezTo>
                  <a:cubicBezTo>
                    <a:pt x="62890" y="18785"/>
                    <a:pt x="54409" y="12463"/>
                    <a:pt x="54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5933480" y="2817584"/>
              <a:ext cx="1779376" cy="1166255"/>
            </a:xfrm>
            <a:custGeom>
              <a:avLst/>
              <a:gdLst/>
              <a:ahLst/>
              <a:cxnLst/>
              <a:rect l="l" t="t" r="r" b="b"/>
              <a:pathLst>
                <a:path w="104623" h="68573" extrusionOk="0">
                  <a:moveTo>
                    <a:pt x="48482" y="0"/>
                  </a:moveTo>
                  <a:cubicBezTo>
                    <a:pt x="48482" y="0"/>
                    <a:pt x="47631" y="12797"/>
                    <a:pt x="33588" y="20031"/>
                  </a:cubicBezTo>
                  <a:cubicBezTo>
                    <a:pt x="29946" y="21887"/>
                    <a:pt x="26011" y="22575"/>
                    <a:pt x="22179" y="22575"/>
                  </a:cubicBezTo>
                  <a:cubicBezTo>
                    <a:pt x="11202" y="22575"/>
                    <a:pt x="1066" y="16931"/>
                    <a:pt x="1065" y="16930"/>
                  </a:cubicBezTo>
                  <a:lnTo>
                    <a:pt x="1065" y="16930"/>
                  </a:lnTo>
                  <a:cubicBezTo>
                    <a:pt x="1065" y="16931"/>
                    <a:pt x="12645" y="30122"/>
                    <a:pt x="11156" y="39271"/>
                  </a:cubicBezTo>
                  <a:cubicBezTo>
                    <a:pt x="9697" y="48481"/>
                    <a:pt x="1" y="52463"/>
                    <a:pt x="1" y="52463"/>
                  </a:cubicBezTo>
                  <a:cubicBezTo>
                    <a:pt x="1" y="52463"/>
                    <a:pt x="1306" y="52405"/>
                    <a:pt x="3305" y="52405"/>
                  </a:cubicBezTo>
                  <a:cubicBezTo>
                    <a:pt x="8429" y="52405"/>
                    <a:pt x="18111" y="52783"/>
                    <a:pt x="22068" y="55472"/>
                  </a:cubicBezTo>
                  <a:cubicBezTo>
                    <a:pt x="27539" y="59180"/>
                    <a:pt x="26779" y="65624"/>
                    <a:pt x="26779" y="65624"/>
                  </a:cubicBezTo>
                  <a:cubicBezTo>
                    <a:pt x="26779" y="65624"/>
                    <a:pt x="33010" y="61855"/>
                    <a:pt x="36840" y="60548"/>
                  </a:cubicBezTo>
                  <a:cubicBezTo>
                    <a:pt x="40909" y="59197"/>
                    <a:pt x="44845" y="58521"/>
                    <a:pt x="48560" y="58521"/>
                  </a:cubicBezTo>
                  <a:cubicBezTo>
                    <a:pt x="53033" y="58521"/>
                    <a:pt x="57183" y="59501"/>
                    <a:pt x="60853" y="61460"/>
                  </a:cubicBezTo>
                  <a:cubicBezTo>
                    <a:pt x="64014" y="63132"/>
                    <a:pt x="69333" y="68572"/>
                    <a:pt x="69333" y="68572"/>
                  </a:cubicBezTo>
                  <a:cubicBezTo>
                    <a:pt x="69333" y="68572"/>
                    <a:pt x="70762" y="57904"/>
                    <a:pt x="76446" y="53679"/>
                  </a:cubicBezTo>
                  <a:cubicBezTo>
                    <a:pt x="79070" y="51723"/>
                    <a:pt x="83195" y="51129"/>
                    <a:pt x="87240" y="51129"/>
                  </a:cubicBezTo>
                  <a:cubicBezTo>
                    <a:pt x="93505" y="51129"/>
                    <a:pt x="99577" y="52554"/>
                    <a:pt x="99577" y="52554"/>
                  </a:cubicBezTo>
                  <a:cubicBezTo>
                    <a:pt x="99577" y="52554"/>
                    <a:pt x="93224" y="45502"/>
                    <a:pt x="93771" y="38724"/>
                  </a:cubicBezTo>
                  <a:cubicBezTo>
                    <a:pt x="94288" y="31916"/>
                    <a:pt x="104622" y="26931"/>
                    <a:pt x="104623" y="26931"/>
                  </a:cubicBezTo>
                  <a:lnTo>
                    <a:pt x="104623" y="26931"/>
                  </a:lnTo>
                  <a:cubicBezTo>
                    <a:pt x="104623" y="26931"/>
                    <a:pt x="104450" y="26942"/>
                    <a:pt x="104121" y="26942"/>
                  </a:cubicBezTo>
                  <a:cubicBezTo>
                    <a:pt x="102551" y="26942"/>
                    <a:pt x="97419" y="26672"/>
                    <a:pt x="90458" y="23557"/>
                  </a:cubicBezTo>
                  <a:cubicBezTo>
                    <a:pt x="82009" y="19788"/>
                    <a:pt x="88543" y="7022"/>
                    <a:pt x="88543" y="7021"/>
                  </a:cubicBezTo>
                  <a:lnTo>
                    <a:pt x="88543" y="7021"/>
                  </a:lnTo>
                  <a:cubicBezTo>
                    <a:pt x="88542" y="7022"/>
                    <a:pt x="78962" y="14037"/>
                    <a:pt x="68248" y="14037"/>
                  </a:cubicBezTo>
                  <a:cubicBezTo>
                    <a:pt x="65768" y="14037"/>
                    <a:pt x="63228" y="13661"/>
                    <a:pt x="60731" y="12736"/>
                  </a:cubicBezTo>
                  <a:cubicBezTo>
                    <a:pt x="50336" y="8845"/>
                    <a:pt x="48482" y="0"/>
                    <a:pt x="484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6" name="Google Shape;856;p8"/>
            <p:cNvGrpSpPr/>
            <p:nvPr/>
          </p:nvGrpSpPr>
          <p:grpSpPr>
            <a:xfrm>
              <a:off x="6173878" y="3019204"/>
              <a:ext cx="1518399" cy="1106352"/>
              <a:chOff x="6173878" y="3019204"/>
              <a:chExt cx="1518399" cy="1106352"/>
            </a:xfrm>
          </p:grpSpPr>
          <p:sp>
            <p:nvSpPr>
              <p:cNvPr id="857" name="Google Shape;857;p8"/>
              <p:cNvSpPr/>
              <p:nvPr/>
            </p:nvSpPr>
            <p:spPr>
              <a:xfrm>
                <a:off x="7142717" y="4085741"/>
                <a:ext cx="39815" cy="39815"/>
              </a:xfrm>
              <a:custGeom>
                <a:avLst/>
                <a:gdLst/>
                <a:ahLst/>
                <a:cxnLst/>
                <a:rect l="l" t="t" r="r" b="b"/>
                <a:pathLst>
                  <a:path w="2341" h="2341" extrusionOk="0">
                    <a:moveTo>
                      <a:pt x="304" y="1703"/>
                    </a:moveTo>
                    <a:cubicBezTo>
                      <a:pt x="0" y="1186"/>
                      <a:pt x="152" y="608"/>
                      <a:pt x="669" y="335"/>
                    </a:cubicBezTo>
                    <a:cubicBezTo>
                      <a:pt x="1155" y="0"/>
                      <a:pt x="1763" y="183"/>
                      <a:pt x="2037" y="700"/>
                    </a:cubicBezTo>
                    <a:cubicBezTo>
                      <a:pt x="2341" y="1186"/>
                      <a:pt x="2158" y="1794"/>
                      <a:pt x="1672" y="2067"/>
                    </a:cubicBezTo>
                    <a:cubicBezTo>
                      <a:pt x="1186" y="2341"/>
                      <a:pt x="608" y="2189"/>
                      <a:pt x="304" y="17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>
                <a:off x="7076537" y="4071777"/>
                <a:ext cx="38267" cy="38267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extrusionOk="0">
                    <a:moveTo>
                      <a:pt x="1612" y="1976"/>
                    </a:moveTo>
                    <a:cubicBezTo>
                      <a:pt x="1095" y="2250"/>
                      <a:pt x="487" y="2037"/>
                      <a:pt x="244" y="1551"/>
                    </a:cubicBezTo>
                    <a:cubicBezTo>
                      <a:pt x="1" y="1095"/>
                      <a:pt x="153" y="487"/>
                      <a:pt x="609" y="274"/>
                    </a:cubicBezTo>
                    <a:cubicBezTo>
                      <a:pt x="1064" y="1"/>
                      <a:pt x="1642" y="153"/>
                      <a:pt x="1946" y="609"/>
                    </a:cubicBezTo>
                    <a:cubicBezTo>
                      <a:pt x="2250" y="1065"/>
                      <a:pt x="2098" y="1703"/>
                      <a:pt x="1612" y="19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8"/>
              <p:cNvSpPr/>
              <p:nvPr/>
            </p:nvSpPr>
            <p:spPr>
              <a:xfrm>
                <a:off x="7119449" y="4046452"/>
                <a:ext cx="38794" cy="38267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2250" extrusionOk="0">
                    <a:moveTo>
                      <a:pt x="1672" y="1946"/>
                    </a:moveTo>
                    <a:cubicBezTo>
                      <a:pt x="1216" y="2250"/>
                      <a:pt x="548" y="2098"/>
                      <a:pt x="244" y="1642"/>
                    </a:cubicBezTo>
                    <a:cubicBezTo>
                      <a:pt x="0" y="1186"/>
                      <a:pt x="92" y="608"/>
                      <a:pt x="548" y="304"/>
                    </a:cubicBezTo>
                    <a:cubicBezTo>
                      <a:pt x="1004" y="0"/>
                      <a:pt x="1581" y="122"/>
                      <a:pt x="1885" y="547"/>
                    </a:cubicBezTo>
                    <a:cubicBezTo>
                      <a:pt x="2280" y="1003"/>
                      <a:pt x="2159" y="1611"/>
                      <a:pt x="1672" y="194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8"/>
              <p:cNvSpPr/>
              <p:nvPr/>
            </p:nvSpPr>
            <p:spPr>
              <a:xfrm>
                <a:off x="7159776" y="4022146"/>
                <a:ext cx="38794" cy="37757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2220" extrusionOk="0">
                    <a:moveTo>
                      <a:pt x="304" y="1642"/>
                    </a:moveTo>
                    <a:cubicBezTo>
                      <a:pt x="0" y="1125"/>
                      <a:pt x="152" y="517"/>
                      <a:pt x="669" y="274"/>
                    </a:cubicBezTo>
                    <a:cubicBezTo>
                      <a:pt x="1125" y="1"/>
                      <a:pt x="1672" y="153"/>
                      <a:pt x="1976" y="609"/>
                    </a:cubicBezTo>
                    <a:cubicBezTo>
                      <a:pt x="2280" y="1095"/>
                      <a:pt x="2128" y="1703"/>
                      <a:pt x="1642" y="1976"/>
                    </a:cubicBezTo>
                    <a:cubicBezTo>
                      <a:pt x="1186" y="2220"/>
                      <a:pt x="608" y="2098"/>
                      <a:pt x="304" y="16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>
                <a:off x="7176836" y="3958568"/>
                <a:ext cx="36719" cy="36192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128" extrusionOk="0">
                    <a:moveTo>
                      <a:pt x="274" y="1611"/>
                    </a:moveTo>
                    <a:cubicBezTo>
                      <a:pt x="0" y="1186"/>
                      <a:pt x="152" y="547"/>
                      <a:pt x="578" y="274"/>
                    </a:cubicBezTo>
                    <a:cubicBezTo>
                      <a:pt x="973" y="0"/>
                      <a:pt x="1642" y="122"/>
                      <a:pt x="1885" y="547"/>
                    </a:cubicBezTo>
                    <a:cubicBezTo>
                      <a:pt x="2159" y="912"/>
                      <a:pt x="2007" y="1611"/>
                      <a:pt x="1581" y="1854"/>
                    </a:cubicBezTo>
                    <a:cubicBezTo>
                      <a:pt x="1216" y="2128"/>
                      <a:pt x="578" y="1976"/>
                      <a:pt x="274" y="16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8"/>
              <p:cNvSpPr/>
              <p:nvPr/>
            </p:nvSpPr>
            <p:spPr>
              <a:xfrm>
                <a:off x="7463242" y="3787445"/>
                <a:ext cx="37246" cy="36719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2159" extrusionOk="0">
                    <a:moveTo>
                      <a:pt x="244" y="1611"/>
                    </a:moveTo>
                    <a:cubicBezTo>
                      <a:pt x="1" y="1186"/>
                      <a:pt x="183" y="547"/>
                      <a:pt x="609" y="274"/>
                    </a:cubicBezTo>
                    <a:cubicBezTo>
                      <a:pt x="1004" y="0"/>
                      <a:pt x="1703" y="152"/>
                      <a:pt x="1916" y="578"/>
                    </a:cubicBezTo>
                    <a:cubicBezTo>
                      <a:pt x="2189" y="1003"/>
                      <a:pt x="2007" y="1642"/>
                      <a:pt x="1581" y="1915"/>
                    </a:cubicBezTo>
                    <a:cubicBezTo>
                      <a:pt x="1156" y="2158"/>
                      <a:pt x="517" y="2006"/>
                      <a:pt x="244" y="16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8"/>
              <p:cNvSpPr/>
              <p:nvPr/>
            </p:nvSpPr>
            <p:spPr>
              <a:xfrm>
                <a:off x="7585261" y="3715584"/>
                <a:ext cx="36719" cy="36192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128" extrusionOk="0">
                    <a:moveTo>
                      <a:pt x="1885" y="547"/>
                    </a:moveTo>
                    <a:cubicBezTo>
                      <a:pt x="2158" y="973"/>
                      <a:pt x="2006" y="1611"/>
                      <a:pt x="1581" y="1885"/>
                    </a:cubicBezTo>
                    <a:cubicBezTo>
                      <a:pt x="1185" y="2128"/>
                      <a:pt x="517" y="2037"/>
                      <a:pt x="274" y="1611"/>
                    </a:cubicBezTo>
                    <a:cubicBezTo>
                      <a:pt x="0" y="1186"/>
                      <a:pt x="152" y="547"/>
                      <a:pt x="578" y="274"/>
                    </a:cubicBezTo>
                    <a:cubicBezTo>
                      <a:pt x="942" y="0"/>
                      <a:pt x="1581" y="122"/>
                      <a:pt x="1885" y="5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8"/>
              <p:cNvSpPr/>
              <p:nvPr/>
            </p:nvSpPr>
            <p:spPr>
              <a:xfrm>
                <a:off x="7096182" y="4006124"/>
                <a:ext cx="36719" cy="37229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189" extrusionOk="0">
                    <a:moveTo>
                      <a:pt x="213" y="1581"/>
                    </a:moveTo>
                    <a:cubicBezTo>
                      <a:pt x="1" y="1125"/>
                      <a:pt x="122" y="517"/>
                      <a:pt x="609" y="244"/>
                    </a:cubicBezTo>
                    <a:cubicBezTo>
                      <a:pt x="1065" y="1"/>
                      <a:pt x="1612" y="183"/>
                      <a:pt x="1885" y="639"/>
                    </a:cubicBezTo>
                    <a:cubicBezTo>
                      <a:pt x="2159" y="1095"/>
                      <a:pt x="1976" y="1703"/>
                      <a:pt x="1520" y="1915"/>
                    </a:cubicBezTo>
                    <a:cubicBezTo>
                      <a:pt x="1095" y="2189"/>
                      <a:pt x="487" y="2007"/>
                      <a:pt x="213" y="15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8"/>
              <p:cNvSpPr/>
              <p:nvPr/>
            </p:nvSpPr>
            <p:spPr>
              <a:xfrm>
                <a:off x="7052759" y="4032488"/>
                <a:ext cx="36719" cy="36719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159" extrusionOk="0">
                    <a:moveTo>
                      <a:pt x="1551" y="1885"/>
                    </a:moveTo>
                    <a:cubicBezTo>
                      <a:pt x="1095" y="2159"/>
                      <a:pt x="487" y="1976"/>
                      <a:pt x="244" y="1520"/>
                    </a:cubicBezTo>
                    <a:cubicBezTo>
                      <a:pt x="0" y="1065"/>
                      <a:pt x="183" y="457"/>
                      <a:pt x="639" y="213"/>
                    </a:cubicBezTo>
                    <a:cubicBezTo>
                      <a:pt x="1095" y="1"/>
                      <a:pt x="1703" y="153"/>
                      <a:pt x="1976" y="609"/>
                    </a:cubicBezTo>
                    <a:cubicBezTo>
                      <a:pt x="2159" y="1034"/>
                      <a:pt x="2007" y="1672"/>
                      <a:pt x="1551" y="18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8"/>
              <p:cNvSpPr/>
              <p:nvPr/>
            </p:nvSpPr>
            <p:spPr>
              <a:xfrm>
                <a:off x="7544407" y="3739873"/>
                <a:ext cx="36719" cy="36719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159" extrusionOk="0">
                    <a:moveTo>
                      <a:pt x="1612" y="1885"/>
                    </a:moveTo>
                    <a:cubicBezTo>
                      <a:pt x="1125" y="2159"/>
                      <a:pt x="578" y="2037"/>
                      <a:pt x="274" y="1581"/>
                    </a:cubicBezTo>
                    <a:cubicBezTo>
                      <a:pt x="1" y="1125"/>
                      <a:pt x="122" y="548"/>
                      <a:pt x="578" y="244"/>
                    </a:cubicBezTo>
                    <a:cubicBezTo>
                      <a:pt x="973" y="1"/>
                      <a:pt x="1642" y="153"/>
                      <a:pt x="1885" y="548"/>
                    </a:cubicBezTo>
                    <a:cubicBezTo>
                      <a:pt x="2159" y="973"/>
                      <a:pt x="2007" y="1612"/>
                      <a:pt x="1612" y="18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8"/>
              <p:cNvSpPr/>
              <p:nvPr/>
            </p:nvSpPr>
            <p:spPr>
              <a:xfrm>
                <a:off x="7503569" y="3764178"/>
                <a:ext cx="37229" cy="36209"/>
              </a:xfrm>
              <a:custGeom>
                <a:avLst/>
                <a:gdLst/>
                <a:ahLst/>
                <a:cxnLst/>
                <a:rect l="l" t="t" r="r" b="b"/>
                <a:pathLst>
                  <a:path w="2189" h="2129" extrusionOk="0">
                    <a:moveTo>
                      <a:pt x="608" y="244"/>
                    </a:moveTo>
                    <a:cubicBezTo>
                      <a:pt x="1064" y="0"/>
                      <a:pt x="1642" y="152"/>
                      <a:pt x="1915" y="608"/>
                    </a:cubicBezTo>
                    <a:cubicBezTo>
                      <a:pt x="2189" y="1064"/>
                      <a:pt x="1976" y="1672"/>
                      <a:pt x="1520" y="1915"/>
                    </a:cubicBezTo>
                    <a:cubicBezTo>
                      <a:pt x="1064" y="2128"/>
                      <a:pt x="456" y="1976"/>
                      <a:pt x="244" y="1520"/>
                    </a:cubicBezTo>
                    <a:cubicBezTo>
                      <a:pt x="0" y="1064"/>
                      <a:pt x="213" y="456"/>
                      <a:pt x="608" y="2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8"/>
              <p:cNvSpPr/>
              <p:nvPr/>
            </p:nvSpPr>
            <p:spPr>
              <a:xfrm>
                <a:off x="7136509" y="3982346"/>
                <a:ext cx="37246" cy="36192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2128" extrusionOk="0">
                    <a:moveTo>
                      <a:pt x="1551" y="1915"/>
                    </a:moveTo>
                    <a:cubicBezTo>
                      <a:pt x="1095" y="2128"/>
                      <a:pt x="548" y="1976"/>
                      <a:pt x="274" y="1520"/>
                    </a:cubicBezTo>
                    <a:cubicBezTo>
                      <a:pt x="1" y="1095"/>
                      <a:pt x="183" y="456"/>
                      <a:pt x="639" y="243"/>
                    </a:cubicBezTo>
                    <a:cubicBezTo>
                      <a:pt x="1095" y="0"/>
                      <a:pt x="1703" y="213"/>
                      <a:pt x="1946" y="608"/>
                    </a:cubicBezTo>
                    <a:cubicBezTo>
                      <a:pt x="2189" y="1095"/>
                      <a:pt x="1976" y="1702"/>
                      <a:pt x="1551" y="19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8"/>
              <p:cNvSpPr/>
              <p:nvPr/>
            </p:nvSpPr>
            <p:spPr>
              <a:xfrm>
                <a:off x="7315897" y="3821565"/>
                <a:ext cx="35172" cy="3619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128" extrusionOk="0">
                    <a:moveTo>
                      <a:pt x="1825" y="578"/>
                    </a:moveTo>
                    <a:cubicBezTo>
                      <a:pt x="2068" y="973"/>
                      <a:pt x="1977" y="1581"/>
                      <a:pt x="1581" y="1824"/>
                    </a:cubicBezTo>
                    <a:cubicBezTo>
                      <a:pt x="1156" y="2128"/>
                      <a:pt x="518" y="1976"/>
                      <a:pt x="244" y="1581"/>
                    </a:cubicBezTo>
                    <a:cubicBezTo>
                      <a:pt x="1" y="1155"/>
                      <a:pt x="92" y="608"/>
                      <a:pt x="487" y="304"/>
                    </a:cubicBezTo>
                    <a:cubicBezTo>
                      <a:pt x="943" y="0"/>
                      <a:pt x="1551" y="122"/>
                      <a:pt x="1825" y="5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8"/>
              <p:cNvSpPr/>
              <p:nvPr/>
            </p:nvSpPr>
            <p:spPr>
              <a:xfrm>
                <a:off x="7601793" y="3651989"/>
                <a:ext cx="35682" cy="35172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068" extrusionOk="0">
                    <a:moveTo>
                      <a:pt x="274" y="1551"/>
                    </a:moveTo>
                    <a:cubicBezTo>
                      <a:pt x="1" y="1125"/>
                      <a:pt x="122" y="548"/>
                      <a:pt x="517" y="304"/>
                    </a:cubicBezTo>
                    <a:cubicBezTo>
                      <a:pt x="913" y="1"/>
                      <a:pt x="1520" y="92"/>
                      <a:pt x="1824" y="517"/>
                    </a:cubicBezTo>
                    <a:cubicBezTo>
                      <a:pt x="2098" y="943"/>
                      <a:pt x="1946" y="1581"/>
                      <a:pt x="1520" y="1855"/>
                    </a:cubicBezTo>
                    <a:cubicBezTo>
                      <a:pt x="1125" y="2067"/>
                      <a:pt x="548" y="1915"/>
                      <a:pt x="274" y="15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8"/>
              <p:cNvSpPr/>
              <p:nvPr/>
            </p:nvSpPr>
            <p:spPr>
              <a:xfrm>
                <a:off x="7480302" y="3723340"/>
                <a:ext cx="36209" cy="36192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855" y="669"/>
                    </a:moveTo>
                    <a:cubicBezTo>
                      <a:pt x="2128" y="1125"/>
                      <a:pt x="1916" y="1733"/>
                      <a:pt x="1460" y="1945"/>
                    </a:cubicBezTo>
                    <a:cubicBezTo>
                      <a:pt x="1034" y="2128"/>
                      <a:pt x="426" y="1945"/>
                      <a:pt x="244" y="1581"/>
                    </a:cubicBezTo>
                    <a:cubicBezTo>
                      <a:pt x="1" y="1155"/>
                      <a:pt x="153" y="578"/>
                      <a:pt x="578" y="304"/>
                    </a:cubicBezTo>
                    <a:cubicBezTo>
                      <a:pt x="1034" y="0"/>
                      <a:pt x="1612" y="152"/>
                      <a:pt x="1855" y="6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8"/>
              <p:cNvSpPr/>
              <p:nvPr/>
            </p:nvSpPr>
            <p:spPr>
              <a:xfrm>
                <a:off x="7113241" y="3942529"/>
                <a:ext cx="35699" cy="35699"/>
              </a:xfrm>
              <a:custGeom>
                <a:avLst/>
                <a:gdLst/>
                <a:ahLst/>
                <a:cxnLst/>
                <a:rect l="l" t="t" r="r" b="b"/>
                <a:pathLst>
                  <a:path w="2099" h="2099" extrusionOk="0">
                    <a:moveTo>
                      <a:pt x="274" y="1551"/>
                    </a:moveTo>
                    <a:cubicBezTo>
                      <a:pt x="1" y="1156"/>
                      <a:pt x="92" y="609"/>
                      <a:pt x="487" y="305"/>
                    </a:cubicBezTo>
                    <a:cubicBezTo>
                      <a:pt x="913" y="1"/>
                      <a:pt x="1521" y="122"/>
                      <a:pt x="1824" y="548"/>
                    </a:cubicBezTo>
                    <a:cubicBezTo>
                      <a:pt x="2098" y="943"/>
                      <a:pt x="1946" y="1581"/>
                      <a:pt x="1521" y="1855"/>
                    </a:cubicBezTo>
                    <a:cubicBezTo>
                      <a:pt x="1125" y="2098"/>
                      <a:pt x="548" y="1946"/>
                      <a:pt x="274" y="15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8"/>
              <p:cNvSpPr/>
              <p:nvPr/>
            </p:nvSpPr>
            <p:spPr>
              <a:xfrm>
                <a:off x="7028981" y="3991650"/>
                <a:ext cx="36719" cy="36209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129" extrusionOk="0">
                    <a:moveTo>
                      <a:pt x="243" y="1551"/>
                    </a:moveTo>
                    <a:cubicBezTo>
                      <a:pt x="0" y="1155"/>
                      <a:pt x="152" y="578"/>
                      <a:pt x="547" y="304"/>
                    </a:cubicBezTo>
                    <a:cubicBezTo>
                      <a:pt x="1003" y="0"/>
                      <a:pt x="1611" y="152"/>
                      <a:pt x="1885" y="608"/>
                    </a:cubicBezTo>
                    <a:cubicBezTo>
                      <a:pt x="2158" y="1064"/>
                      <a:pt x="1976" y="1672"/>
                      <a:pt x="1520" y="1915"/>
                    </a:cubicBezTo>
                    <a:cubicBezTo>
                      <a:pt x="1094" y="2128"/>
                      <a:pt x="517" y="1976"/>
                      <a:pt x="243" y="15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8"/>
              <p:cNvSpPr/>
              <p:nvPr/>
            </p:nvSpPr>
            <p:spPr>
              <a:xfrm>
                <a:off x="7072914" y="3966835"/>
                <a:ext cx="35172" cy="3568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98" extrusionOk="0">
                    <a:moveTo>
                      <a:pt x="1551" y="1855"/>
                    </a:moveTo>
                    <a:cubicBezTo>
                      <a:pt x="1126" y="2098"/>
                      <a:pt x="487" y="1946"/>
                      <a:pt x="214" y="1520"/>
                    </a:cubicBezTo>
                    <a:cubicBezTo>
                      <a:pt x="1" y="1125"/>
                      <a:pt x="92" y="548"/>
                      <a:pt x="518" y="274"/>
                    </a:cubicBezTo>
                    <a:cubicBezTo>
                      <a:pt x="943" y="0"/>
                      <a:pt x="1460" y="92"/>
                      <a:pt x="1764" y="517"/>
                    </a:cubicBezTo>
                    <a:cubicBezTo>
                      <a:pt x="2068" y="912"/>
                      <a:pt x="1977" y="1551"/>
                      <a:pt x="1551" y="18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8"/>
              <p:cNvSpPr/>
              <p:nvPr/>
            </p:nvSpPr>
            <p:spPr>
              <a:xfrm>
                <a:off x="7521139" y="3699035"/>
                <a:ext cx="35699" cy="36719"/>
              </a:xfrm>
              <a:custGeom>
                <a:avLst/>
                <a:gdLst/>
                <a:ahLst/>
                <a:cxnLst/>
                <a:rect l="l" t="t" r="r" b="b"/>
                <a:pathLst>
                  <a:path w="2099" h="2159" extrusionOk="0">
                    <a:moveTo>
                      <a:pt x="1521" y="1885"/>
                    </a:moveTo>
                    <a:cubicBezTo>
                      <a:pt x="1065" y="2159"/>
                      <a:pt x="457" y="1976"/>
                      <a:pt x="214" y="1490"/>
                    </a:cubicBezTo>
                    <a:cubicBezTo>
                      <a:pt x="1" y="1034"/>
                      <a:pt x="153" y="487"/>
                      <a:pt x="609" y="274"/>
                    </a:cubicBezTo>
                    <a:cubicBezTo>
                      <a:pt x="1065" y="1"/>
                      <a:pt x="1673" y="183"/>
                      <a:pt x="1916" y="639"/>
                    </a:cubicBezTo>
                    <a:cubicBezTo>
                      <a:pt x="2098" y="1095"/>
                      <a:pt x="1916" y="1672"/>
                      <a:pt x="1521" y="18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8"/>
              <p:cNvSpPr/>
              <p:nvPr/>
            </p:nvSpPr>
            <p:spPr>
              <a:xfrm>
                <a:off x="7274550" y="3845853"/>
                <a:ext cx="35682" cy="36209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129" extrusionOk="0">
                    <a:moveTo>
                      <a:pt x="243" y="1521"/>
                    </a:moveTo>
                    <a:cubicBezTo>
                      <a:pt x="0" y="1065"/>
                      <a:pt x="213" y="457"/>
                      <a:pt x="669" y="214"/>
                    </a:cubicBezTo>
                    <a:cubicBezTo>
                      <a:pt x="1125" y="1"/>
                      <a:pt x="1642" y="183"/>
                      <a:pt x="1885" y="609"/>
                    </a:cubicBezTo>
                    <a:cubicBezTo>
                      <a:pt x="2098" y="1065"/>
                      <a:pt x="1915" y="1673"/>
                      <a:pt x="1459" y="1885"/>
                    </a:cubicBezTo>
                    <a:cubicBezTo>
                      <a:pt x="1094" y="2129"/>
                      <a:pt x="487" y="1916"/>
                      <a:pt x="243" y="15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8"/>
              <p:cNvSpPr/>
              <p:nvPr/>
            </p:nvSpPr>
            <p:spPr>
              <a:xfrm>
                <a:off x="7399137" y="3771406"/>
                <a:ext cx="36209" cy="36209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520" y="1885"/>
                    </a:moveTo>
                    <a:cubicBezTo>
                      <a:pt x="1064" y="2129"/>
                      <a:pt x="457" y="1946"/>
                      <a:pt x="213" y="1490"/>
                    </a:cubicBezTo>
                    <a:cubicBezTo>
                      <a:pt x="1" y="1034"/>
                      <a:pt x="183" y="487"/>
                      <a:pt x="608" y="274"/>
                    </a:cubicBezTo>
                    <a:cubicBezTo>
                      <a:pt x="1064" y="1"/>
                      <a:pt x="1672" y="183"/>
                      <a:pt x="1885" y="670"/>
                    </a:cubicBezTo>
                    <a:cubicBezTo>
                      <a:pt x="2128" y="1095"/>
                      <a:pt x="1946" y="1673"/>
                      <a:pt x="1520" y="18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8"/>
              <p:cNvSpPr/>
              <p:nvPr/>
            </p:nvSpPr>
            <p:spPr>
              <a:xfrm>
                <a:off x="7439464" y="3747628"/>
                <a:ext cx="36719" cy="36209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129" extrusionOk="0">
                    <a:moveTo>
                      <a:pt x="274" y="1551"/>
                    </a:moveTo>
                    <a:cubicBezTo>
                      <a:pt x="0" y="1125"/>
                      <a:pt x="183" y="548"/>
                      <a:pt x="548" y="305"/>
                    </a:cubicBezTo>
                    <a:cubicBezTo>
                      <a:pt x="973" y="1"/>
                      <a:pt x="1611" y="153"/>
                      <a:pt x="1885" y="548"/>
                    </a:cubicBezTo>
                    <a:cubicBezTo>
                      <a:pt x="2159" y="973"/>
                      <a:pt x="1946" y="1672"/>
                      <a:pt x="1490" y="1885"/>
                    </a:cubicBezTo>
                    <a:cubicBezTo>
                      <a:pt x="1125" y="2128"/>
                      <a:pt x="517" y="1976"/>
                      <a:pt x="274" y="15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8"/>
              <p:cNvSpPr/>
              <p:nvPr/>
            </p:nvSpPr>
            <p:spPr>
              <a:xfrm>
                <a:off x="6988654" y="4016466"/>
                <a:ext cx="35682" cy="36209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129" extrusionOk="0">
                    <a:moveTo>
                      <a:pt x="1824" y="548"/>
                    </a:moveTo>
                    <a:cubicBezTo>
                      <a:pt x="2098" y="943"/>
                      <a:pt x="1946" y="1551"/>
                      <a:pt x="1611" y="1824"/>
                    </a:cubicBezTo>
                    <a:cubicBezTo>
                      <a:pt x="1186" y="2128"/>
                      <a:pt x="548" y="2007"/>
                      <a:pt x="274" y="1551"/>
                    </a:cubicBezTo>
                    <a:cubicBezTo>
                      <a:pt x="0" y="1155"/>
                      <a:pt x="122" y="548"/>
                      <a:pt x="487" y="304"/>
                    </a:cubicBezTo>
                    <a:cubicBezTo>
                      <a:pt x="943" y="0"/>
                      <a:pt x="1551" y="92"/>
                      <a:pt x="1824" y="5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8"/>
              <p:cNvSpPr/>
              <p:nvPr/>
            </p:nvSpPr>
            <p:spPr>
              <a:xfrm>
                <a:off x="7561466" y="3675767"/>
                <a:ext cx="35172" cy="36209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129" extrusionOk="0">
                    <a:moveTo>
                      <a:pt x="1521" y="1855"/>
                    </a:moveTo>
                    <a:cubicBezTo>
                      <a:pt x="1095" y="2128"/>
                      <a:pt x="396" y="1885"/>
                      <a:pt x="214" y="1490"/>
                    </a:cubicBezTo>
                    <a:cubicBezTo>
                      <a:pt x="1" y="1034"/>
                      <a:pt x="183" y="487"/>
                      <a:pt x="609" y="274"/>
                    </a:cubicBezTo>
                    <a:cubicBezTo>
                      <a:pt x="1065" y="1"/>
                      <a:pt x="1642" y="183"/>
                      <a:pt x="1885" y="639"/>
                    </a:cubicBezTo>
                    <a:cubicBezTo>
                      <a:pt x="2068" y="1065"/>
                      <a:pt x="1916" y="1642"/>
                      <a:pt x="1521" y="18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8"/>
              <p:cNvSpPr/>
              <p:nvPr/>
            </p:nvSpPr>
            <p:spPr>
              <a:xfrm>
                <a:off x="7153568" y="3918751"/>
                <a:ext cx="36209" cy="34661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038" extrusionOk="0">
                    <a:moveTo>
                      <a:pt x="1885" y="578"/>
                    </a:moveTo>
                    <a:cubicBezTo>
                      <a:pt x="2128" y="1034"/>
                      <a:pt x="1916" y="1642"/>
                      <a:pt x="1490" y="1855"/>
                    </a:cubicBezTo>
                    <a:cubicBezTo>
                      <a:pt x="1064" y="2037"/>
                      <a:pt x="457" y="1885"/>
                      <a:pt x="213" y="1490"/>
                    </a:cubicBezTo>
                    <a:cubicBezTo>
                      <a:pt x="1" y="1034"/>
                      <a:pt x="183" y="426"/>
                      <a:pt x="639" y="183"/>
                    </a:cubicBezTo>
                    <a:cubicBezTo>
                      <a:pt x="1064" y="1"/>
                      <a:pt x="1672" y="153"/>
                      <a:pt x="1885" y="5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8"/>
              <p:cNvSpPr/>
              <p:nvPr/>
            </p:nvSpPr>
            <p:spPr>
              <a:xfrm>
                <a:off x="7537178" y="3635440"/>
                <a:ext cx="35172" cy="3517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1459" y="1825"/>
                    </a:moveTo>
                    <a:cubicBezTo>
                      <a:pt x="1034" y="2068"/>
                      <a:pt x="456" y="1916"/>
                      <a:pt x="243" y="1460"/>
                    </a:cubicBezTo>
                    <a:cubicBezTo>
                      <a:pt x="0" y="1034"/>
                      <a:pt x="213" y="457"/>
                      <a:pt x="608" y="244"/>
                    </a:cubicBezTo>
                    <a:cubicBezTo>
                      <a:pt x="1034" y="1"/>
                      <a:pt x="1611" y="214"/>
                      <a:pt x="1824" y="609"/>
                    </a:cubicBezTo>
                    <a:cubicBezTo>
                      <a:pt x="2067" y="1034"/>
                      <a:pt x="1915" y="1612"/>
                      <a:pt x="1459" y="18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8"/>
              <p:cNvSpPr/>
              <p:nvPr/>
            </p:nvSpPr>
            <p:spPr>
              <a:xfrm>
                <a:off x="7621966" y="3585809"/>
                <a:ext cx="35155" cy="34134"/>
              </a:xfrm>
              <a:custGeom>
                <a:avLst/>
                <a:gdLst/>
                <a:ahLst/>
                <a:cxnLst/>
                <a:rect l="l" t="t" r="r" b="b"/>
                <a:pathLst>
                  <a:path w="2067" h="2007" extrusionOk="0">
                    <a:moveTo>
                      <a:pt x="243" y="1460"/>
                    </a:moveTo>
                    <a:cubicBezTo>
                      <a:pt x="0" y="1034"/>
                      <a:pt x="152" y="457"/>
                      <a:pt x="578" y="244"/>
                    </a:cubicBezTo>
                    <a:cubicBezTo>
                      <a:pt x="1003" y="1"/>
                      <a:pt x="1520" y="122"/>
                      <a:pt x="1793" y="578"/>
                    </a:cubicBezTo>
                    <a:cubicBezTo>
                      <a:pt x="2067" y="1034"/>
                      <a:pt x="1915" y="1521"/>
                      <a:pt x="1459" y="1794"/>
                    </a:cubicBezTo>
                    <a:cubicBezTo>
                      <a:pt x="1034" y="2007"/>
                      <a:pt x="456" y="1855"/>
                      <a:pt x="243" y="14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8"/>
              <p:cNvSpPr/>
              <p:nvPr/>
            </p:nvSpPr>
            <p:spPr>
              <a:xfrm>
                <a:off x="7497361" y="3660256"/>
                <a:ext cx="34661" cy="34134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007" extrusionOk="0">
                    <a:moveTo>
                      <a:pt x="1429" y="1794"/>
                    </a:moveTo>
                    <a:cubicBezTo>
                      <a:pt x="1034" y="2007"/>
                      <a:pt x="457" y="1855"/>
                      <a:pt x="214" y="1429"/>
                    </a:cubicBezTo>
                    <a:cubicBezTo>
                      <a:pt x="1" y="1034"/>
                      <a:pt x="153" y="457"/>
                      <a:pt x="578" y="214"/>
                    </a:cubicBezTo>
                    <a:cubicBezTo>
                      <a:pt x="973" y="1"/>
                      <a:pt x="1551" y="153"/>
                      <a:pt x="1794" y="578"/>
                    </a:cubicBezTo>
                    <a:cubicBezTo>
                      <a:pt x="2037" y="974"/>
                      <a:pt x="1885" y="1521"/>
                      <a:pt x="1429" y="17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8"/>
              <p:cNvSpPr/>
              <p:nvPr/>
            </p:nvSpPr>
            <p:spPr>
              <a:xfrm>
                <a:off x="7335542" y="3755912"/>
                <a:ext cx="34134" cy="3464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037" extrusionOk="0">
                    <a:moveTo>
                      <a:pt x="1490" y="1793"/>
                    </a:moveTo>
                    <a:cubicBezTo>
                      <a:pt x="1065" y="2037"/>
                      <a:pt x="518" y="1945"/>
                      <a:pt x="274" y="1520"/>
                    </a:cubicBezTo>
                    <a:cubicBezTo>
                      <a:pt x="1" y="1094"/>
                      <a:pt x="122" y="517"/>
                      <a:pt x="548" y="274"/>
                    </a:cubicBezTo>
                    <a:cubicBezTo>
                      <a:pt x="974" y="0"/>
                      <a:pt x="1490" y="122"/>
                      <a:pt x="1764" y="517"/>
                    </a:cubicBezTo>
                    <a:cubicBezTo>
                      <a:pt x="2007" y="973"/>
                      <a:pt x="1916" y="1520"/>
                      <a:pt x="1490" y="17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8"/>
              <p:cNvSpPr/>
              <p:nvPr/>
            </p:nvSpPr>
            <p:spPr>
              <a:xfrm>
                <a:off x="7130301" y="3878424"/>
                <a:ext cx="34134" cy="34661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038" extrusionOk="0">
                    <a:moveTo>
                      <a:pt x="1490" y="1764"/>
                    </a:moveTo>
                    <a:cubicBezTo>
                      <a:pt x="1065" y="2037"/>
                      <a:pt x="487" y="1885"/>
                      <a:pt x="214" y="1460"/>
                    </a:cubicBezTo>
                    <a:cubicBezTo>
                      <a:pt x="1" y="1034"/>
                      <a:pt x="153" y="457"/>
                      <a:pt x="578" y="244"/>
                    </a:cubicBezTo>
                    <a:cubicBezTo>
                      <a:pt x="943" y="1"/>
                      <a:pt x="1490" y="153"/>
                      <a:pt x="1733" y="548"/>
                    </a:cubicBezTo>
                    <a:cubicBezTo>
                      <a:pt x="2007" y="913"/>
                      <a:pt x="1885" y="1521"/>
                      <a:pt x="1490" y="17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8"/>
              <p:cNvSpPr/>
              <p:nvPr/>
            </p:nvSpPr>
            <p:spPr>
              <a:xfrm>
                <a:off x="7049663" y="3926507"/>
                <a:ext cx="34134" cy="34661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038" extrusionOk="0">
                    <a:moveTo>
                      <a:pt x="1733" y="578"/>
                    </a:moveTo>
                    <a:cubicBezTo>
                      <a:pt x="2006" y="973"/>
                      <a:pt x="1854" y="1520"/>
                      <a:pt x="1429" y="1764"/>
                    </a:cubicBezTo>
                    <a:cubicBezTo>
                      <a:pt x="1003" y="2037"/>
                      <a:pt x="456" y="1885"/>
                      <a:pt x="213" y="1490"/>
                    </a:cubicBezTo>
                    <a:cubicBezTo>
                      <a:pt x="0" y="1064"/>
                      <a:pt x="91" y="487"/>
                      <a:pt x="517" y="244"/>
                    </a:cubicBezTo>
                    <a:cubicBezTo>
                      <a:pt x="942" y="1"/>
                      <a:pt x="1520" y="153"/>
                      <a:pt x="1733" y="5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8"/>
              <p:cNvSpPr/>
              <p:nvPr/>
            </p:nvSpPr>
            <p:spPr>
              <a:xfrm>
                <a:off x="7416724" y="3707828"/>
                <a:ext cx="34644" cy="35172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068" extrusionOk="0">
                    <a:moveTo>
                      <a:pt x="1459" y="1794"/>
                    </a:moveTo>
                    <a:cubicBezTo>
                      <a:pt x="1064" y="2067"/>
                      <a:pt x="486" y="1915"/>
                      <a:pt x="213" y="1459"/>
                    </a:cubicBezTo>
                    <a:cubicBezTo>
                      <a:pt x="0" y="1064"/>
                      <a:pt x="152" y="547"/>
                      <a:pt x="486" y="274"/>
                    </a:cubicBezTo>
                    <a:cubicBezTo>
                      <a:pt x="912" y="0"/>
                      <a:pt x="1459" y="122"/>
                      <a:pt x="1733" y="547"/>
                    </a:cubicBezTo>
                    <a:cubicBezTo>
                      <a:pt x="2037" y="973"/>
                      <a:pt x="1885" y="1520"/>
                      <a:pt x="1459" y="17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8"/>
              <p:cNvSpPr/>
              <p:nvPr/>
            </p:nvSpPr>
            <p:spPr>
              <a:xfrm>
                <a:off x="7006224" y="3952360"/>
                <a:ext cx="34134" cy="3464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037" extrusionOk="0">
                    <a:moveTo>
                      <a:pt x="214" y="1490"/>
                    </a:moveTo>
                    <a:cubicBezTo>
                      <a:pt x="1" y="1064"/>
                      <a:pt x="122" y="487"/>
                      <a:pt x="518" y="274"/>
                    </a:cubicBezTo>
                    <a:cubicBezTo>
                      <a:pt x="943" y="0"/>
                      <a:pt x="1490" y="152"/>
                      <a:pt x="1733" y="578"/>
                    </a:cubicBezTo>
                    <a:cubicBezTo>
                      <a:pt x="2007" y="973"/>
                      <a:pt x="1885" y="1520"/>
                      <a:pt x="1429" y="1794"/>
                    </a:cubicBezTo>
                    <a:cubicBezTo>
                      <a:pt x="1065" y="2037"/>
                      <a:pt x="487" y="1885"/>
                      <a:pt x="214" y="14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8"/>
              <p:cNvSpPr/>
              <p:nvPr/>
            </p:nvSpPr>
            <p:spPr>
              <a:xfrm>
                <a:off x="7578016" y="3611152"/>
                <a:ext cx="35172" cy="3464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7" extrusionOk="0">
                    <a:moveTo>
                      <a:pt x="1520" y="1794"/>
                    </a:moveTo>
                    <a:cubicBezTo>
                      <a:pt x="1095" y="2037"/>
                      <a:pt x="548" y="1885"/>
                      <a:pt x="274" y="1520"/>
                    </a:cubicBezTo>
                    <a:cubicBezTo>
                      <a:pt x="0" y="1125"/>
                      <a:pt x="152" y="517"/>
                      <a:pt x="548" y="274"/>
                    </a:cubicBezTo>
                    <a:cubicBezTo>
                      <a:pt x="943" y="0"/>
                      <a:pt x="1520" y="152"/>
                      <a:pt x="1763" y="578"/>
                    </a:cubicBezTo>
                    <a:cubicBezTo>
                      <a:pt x="2067" y="973"/>
                      <a:pt x="1946" y="1520"/>
                      <a:pt x="1520" y="17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8"/>
              <p:cNvSpPr/>
              <p:nvPr/>
            </p:nvSpPr>
            <p:spPr>
              <a:xfrm>
                <a:off x="7210955" y="3830358"/>
                <a:ext cx="35172" cy="3413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07" extrusionOk="0">
                    <a:moveTo>
                      <a:pt x="1460" y="1763"/>
                    </a:moveTo>
                    <a:cubicBezTo>
                      <a:pt x="973" y="2006"/>
                      <a:pt x="487" y="1854"/>
                      <a:pt x="213" y="1429"/>
                    </a:cubicBezTo>
                    <a:cubicBezTo>
                      <a:pt x="1" y="1003"/>
                      <a:pt x="153" y="456"/>
                      <a:pt x="578" y="213"/>
                    </a:cubicBezTo>
                    <a:cubicBezTo>
                      <a:pt x="973" y="0"/>
                      <a:pt x="1551" y="122"/>
                      <a:pt x="1794" y="578"/>
                    </a:cubicBezTo>
                    <a:cubicBezTo>
                      <a:pt x="2067" y="1003"/>
                      <a:pt x="1855" y="1550"/>
                      <a:pt x="1460" y="17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8"/>
              <p:cNvSpPr/>
              <p:nvPr/>
            </p:nvSpPr>
            <p:spPr>
              <a:xfrm>
                <a:off x="7251792" y="3806053"/>
                <a:ext cx="34134" cy="35172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068" extrusionOk="0">
                    <a:moveTo>
                      <a:pt x="1429" y="1794"/>
                    </a:moveTo>
                    <a:cubicBezTo>
                      <a:pt x="1034" y="2067"/>
                      <a:pt x="457" y="1915"/>
                      <a:pt x="214" y="1459"/>
                    </a:cubicBezTo>
                    <a:cubicBezTo>
                      <a:pt x="1" y="1034"/>
                      <a:pt x="153" y="548"/>
                      <a:pt x="487" y="274"/>
                    </a:cubicBezTo>
                    <a:cubicBezTo>
                      <a:pt x="913" y="0"/>
                      <a:pt x="1460" y="122"/>
                      <a:pt x="1733" y="548"/>
                    </a:cubicBezTo>
                    <a:cubicBezTo>
                      <a:pt x="2007" y="973"/>
                      <a:pt x="1855" y="1520"/>
                      <a:pt x="1429" y="17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8"/>
              <p:cNvSpPr/>
              <p:nvPr/>
            </p:nvSpPr>
            <p:spPr>
              <a:xfrm>
                <a:off x="7292120" y="3781748"/>
                <a:ext cx="34661" cy="34661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038" extrusionOk="0">
                    <a:moveTo>
                      <a:pt x="1490" y="1794"/>
                    </a:moveTo>
                    <a:cubicBezTo>
                      <a:pt x="1095" y="2037"/>
                      <a:pt x="517" y="1885"/>
                      <a:pt x="274" y="1521"/>
                    </a:cubicBezTo>
                    <a:cubicBezTo>
                      <a:pt x="1" y="1095"/>
                      <a:pt x="183" y="518"/>
                      <a:pt x="578" y="274"/>
                    </a:cubicBezTo>
                    <a:cubicBezTo>
                      <a:pt x="1004" y="1"/>
                      <a:pt x="1581" y="153"/>
                      <a:pt x="1794" y="578"/>
                    </a:cubicBezTo>
                    <a:cubicBezTo>
                      <a:pt x="2037" y="973"/>
                      <a:pt x="1916" y="1521"/>
                      <a:pt x="1490" y="17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8"/>
              <p:cNvSpPr/>
              <p:nvPr/>
            </p:nvSpPr>
            <p:spPr>
              <a:xfrm>
                <a:off x="7089974" y="3902729"/>
                <a:ext cx="34661" cy="34134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007" extrusionOk="0">
                    <a:moveTo>
                      <a:pt x="1764" y="517"/>
                    </a:moveTo>
                    <a:cubicBezTo>
                      <a:pt x="2037" y="943"/>
                      <a:pt x="1885" y="1520"/>
                      <a:pt x="1490" y="1733"/>
                    </a:cubicBezTo>
                    <a:cubicBezTo>
                      <a:pt x="1065" y="2007"/>
                      <a:pt x="548" y="1885"/>
                      <a:pt x="274" y="1459"/>
                    </a:cubicBezTo>
                    <a:cubicBezTo>
                      <a:pt x="1" y="1064"/>
                      <a:pt x="153" y="487"/>
                      <a:pt x="548" y="213"/>
                    </a:cubicBezTo>
                    <a:cubicBezTo>
                      <a:pt x="913" y="0"/>
                      <a:pt x="1490" y="92"/>
                      <a:pt x="1764" y="5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8"/>
              <p:cNvSpPr/>
              <p:nvPr/>
            </p:nvSpPr>
            <p:spPr>
              <a:xfrm>
                <a:off x="7457034" y="3684051"/>
                <a:ext cx="34661" cy="35155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067" extrusionOk="0">
                    <a:moveTo>
                      <a:pt x="1764" y="578"/>
                    </a:moveTo>
                    <a:cubicBezTo>
                      <a:pt x="2037" y="1003"/>
                      <a:pt x="1885" y="1550"/>
                      <a:pt x="1460" y="1793"/>
                    </a:cubicBezTo>
                    <a:cubicBezTo>
                      <a:pt x="1034" y="2067"/>
                      <a:pt x="457" y="1915"/>
                      <a:pt x="244" y="1489"/>
                    </a:cubicBezTo>
                    <a:cubicBezTo>
                      <a:pt x="1" y="1064"/>
                      <a:pt x="153" y="486"/>
                      <a:pt x="548" y="274"/>
                    </a:cubicBezTo>
                    <a:cubicBezTo>
                      <a:pt x="943" y="0"/>
                      <a:pt x="1521" y="152"/>
                      <a:pt x="1764" y="5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8"/>
              <p:cNvSpPr/>
              <p:nvPr/>
            </p:nvSpPr>
            <p:spPr>
              <a:xfrm>
                <a:off x="7375869" y="3732117"/>
                <a:ext cx="34661" cy="34134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007" extrusionOk="0">
                    <a:moveTo>
                      <a:pt x="1429" y="1764"/>
                    </a:moveTo>
                    <a:cubicBezTo>
                      <a:pt x="1034" y="2007"/>
                      <a:pt x="457" y="1855"/>
                      <a:pt x="214" y="1429"/>
                    </a:cubicBezTo>
                    <a:cubicBezTo>
                      <a:pt x="1" y="1004"/>
                      <a:pt x="153" y="457"/>
                      <a:pt x="578" y="214"/>
                    </a:cubicBezTo>
                    <a:cubicBezTo>
                      <a:pt x="973" y="1"/>
                      <a:pt x="1551" y="122"/>
                      <a:pt x="1794" y="548"/>
                    </a:cubicBezTo>
                    <a:cubicBezTo>
                      <a:pt x="2037" y="1004"/>
                      <a:pt x="1855" y="1551"/>
                      <a:pt x="1429" y="17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8"/>
              <p:cNvSpPr/>
              <p:nvPr/>
            </p:nvSpPr>
            <p:spPr>
              <a:xfrm>
                <a:off x="7171155" y="3854136"/>
                <a:ext cx="34134" cy="3464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037" extrusionOk="0">
                    <a:moveTo>
                      <a:pt x="1459" y="1794"/>
                    </a:moveTo>
                    <a:cubicBezTo>
                      <a:pt x="1064" y="2037"/>
                      <a:pt x="486" y="1885"/>
                      <a:pt x="243" y="1520"/>
                    </a:cubicBezTo>
                    <a:cubicBezTo>
                      <a:pt x="0" y="1094"/>
                      <a:pt x="152" y="517"/>
                      <a:pt x="517" y="274"/>
                    </a:cubicBezTo>
                    <a:cubicBezTo>
                      <a:pt x="942" y="0"/>
                      <a:pt x="1520" y="152"/>
                      <a:pt x="1733" y="578"/>
                    </a:cubicBezTo>
                    <a:cubicBezTo>
                      <a:pt x="2006" y="942"/>
                      <a:pt x="1885" y="1520"/>
                      <a:pt x="1459" y="17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8"/>
              <p:cNvSpPr/>
              <p:nvPr/>
            </p:nvSpPr>
            <p:spPr>
              <a:xfrm>
                <a:off x="6965386" y="3976649"/>
                <a:ext cx="34134" cy="34661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038" extrusionOk="0">
                    <a:moveTo>
                      <a:pt x="1733" y="518"/>
                    </a:moveTo>
                    <a:cubicBezTo>
                      <a:pt x="2007" y="913"/>
                      <a:pt x="1916" y="1490"/>
                      <a:pt x="1490" y="1764"/>
                    </a:cubicBezTo>
                    <a:cubicBezTo>
                      <a:pt x="1064" y="2037"/>
                      <a:pt x="487" y="1885"/>
                      <a:pt x="213" y="1460"/>
                    </a:cubicBezTo>
                    <a:cubicBezTo>
                      <a:pt x="1" y="1065"/>
                      <a:pt x="122" y="518"/>
                      <a:pt x="487" y="275"/>
                    </a:cubicBezTo>
                    <a:cubicBezTo>
                      <a:pt x="882" y="1"/>
                      <a:pt x="1490" y="92"/>
                      <a:pt x="1733" y="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8"/>
              <p:cNvSpPr/>
              <p:nvPr/>
            </p:nvSpPr>
            <p:spPr>
              <a:xfrm>
                <a:off x="7311764" y="3716605"/>
                <a:ext cx="33097" cy="32586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16" extrusionOk="0">
                    <a:moveTo>
                      <a:pt x="244" y="1399"/>
                    </a:moveTo>
                    <a:cubicBezTo>
                      <a:pt x="1" y="974"/>
                      <a:pt x="153" y="487"/>
                      <a:pt x="548" y="244"/>
                    </a:cubicBezTo>
                    <a:cubicBezTo>
                      <a:pt x="1004" y="1"/>
                      <a:pt x="1520" y="153"/>
                      <a:pt x="1764" y="609"/>
                    </a:cubicBezTo>
                    <a:cubicBezTo>
                      <a:pt x="1946" y="1004"/>
                      <a:pt x="1794" y="1521"/>
                      <a:pt x="1368" y="1734"/>
                    </a:cubicBezTo>
                    <a:cubicBezTo>
                      <a:pt x="943" y="1916"/>
                      <a:pt x="457" y="1764"/>
                      <a:pt x="244" y="13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8"/>
              <p:cNvSpPr/>
              <p:nvPr/>
            </p:nvSpPr>
            <p:spPr>
              <a:xfrm>
                <a:off x="7106523" y="3838624"/>
                <a:ext cx="33624" cy="33097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46" extrusionOk="0">
                    <a:moveTo>
                      <a:pt x="1703" y="487"/>
                    </a:moveTo>
                    <a:cubicBezTo>
                      <a:pt x="1976" y="882"/>
                      <a:pt x="1855" y="1399"/>
                      <a:pt x="1460" y="1672"/>
                    </a:cubicBezTo>
                    <a:cubicBezTo>
                      <a:pt x="1095" y="1946"/>
                      <a:pt x="548" y="1854"/>
                      <a:pt x="305" y="1490"/>
                    </a:cubicBezTo>
                    <a:cubicBezTo>
                      <a:pt x="1" y="1064"/>
                      <a:pt x="92" y="517"/>
                      <a:pt x="517" y="274"/>
                    </a:cubicBezTo>
                    <a:cubicBezTo>
                      <a:pt x="943" y="0"/>
                      <a:pt x="1429" y="122"/>
                      <a:pt x="1703" y="4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8"/>
              <p:cNvSpPr/>
              <p:nvPr/>
            </p:nvSpPr>
            <p:spPr>
              <a:xfrm>
                <a:off x="7392419" y="3668011"/>
                <a:ext cx="33624" cy="33114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47" extrusionOk="0">
                    <a:moveTo>
                      <a:pt x="1763" y="578"/>
                    </a:moveTo>
                    <a:cubicBezTo>
                      <a:pt x="1976" y="973"/>
                      <a:pt x="1824" y="1490"/>
                      <a:pt x="1429" y="1703"/>
                    </a:cubicBezTo>
                    <a:cubicBezTo>
                      <a:pt x="1034" y="1946"/>
                      <a:pt x="487" y="1794"/>
                      <a:pt x="274" y="1399"/>
                    </a:cubicBezTo>
                    <a:cubicBezTo>
                      <a:pt x="0" y="973"/>
                      <a:pt x="152" y="426"/>
                      <a:pt x="608" y="183"/>
                    </a:cubicBezTo>
                    <a:cubicBezTo>
                      <a:pt x="1064" y="1"/>
                      <a:pt x="1520" y="153"/>
                      <a:pt x="1763" y="5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8"/>
              <p:cNvSpPr/>
              <p:nvPr/>
            </p:nvSpPr>
            <p:spPr>
              <a:xfrm>
                <a:off x="7187687" y="3790031"/>
                <a:ext cx="33114" cy="33607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1976" extrusionOk="0">
                    <a:moveTo>
                      <a:pt x="1703" y="547"/>
                    </a:moveTo>
                    <a:cubicBezTo>
                      <a:pt x="1946" y="942"/>
                      <a:pt x="1855" y="1459"/>
                      <a:pt x="1460" y="1702"/>
                    </a:cubicBezTo>
                    <a:cubicBezTo>
                      <a:pt x="1034" y="1976"/>
                      <a:pt x="457" y="1854"/>
                      <a:pt x="244" y="1398"/>
                    </a:cubicBezTo>
                    <a:cubicBezTo>
                      <a:pt x="1" y="1003"/>
                      <a:pt x="153" y="486"/>
                      <a:pt x="548" y="274"/>
                    </a:cubicBezTo>
                    <a:cubicBezTo>
                      <a:pt x="943" y="0"/>
                      <a:pt x="1460" y="152"/>
                      <a:pt x="1703" y="5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8"/>
              <p:cNvSpPr/>
              <p:nvPr/>
            </p:nvSpPr>
            <p:spPr>
              <a:xfrm>
                <a:off x="6982446" y="3912033"/>
                <a:ext cx="33624" cy="33624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77" extrusionOk="0">
                    <a:moveTo>
                      <a:pt x="1399" y="1763"/>
                    </a:moveTo>
                    <a:cubicBezTo>
                      <a:pt x="1004" y="1976"/>
                      <a:pt x="457" y="1885"/>
                      <a:pt x="213" y="1490"/>
                    </a:cubicBezTo>
                    <a:cubicBezTo>
                      <a:pt x="1" y="1125"/>
                      <a:pt x="92" y="578"/>
                      <a:pt x="487" y="304"/>
                    </a:cubicBezTo>
                    <a:cubicBezTo>
                      <a:pt x="913" y="1"/>
                      <a:pt x="1429" y="152"/>
                      <a:pt x="1703" y="608"/>
                    </a:cubicBezTo>
                    <a:cubicBezTo>
                      <a:pt x="1976" y="1004"/>
                      <a:pt x="1824" y="1490"/>
                      <a:pt x="1399" y="17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8"/>
              <p:cNvSpPr/>
              <p:nvPr/>
            </p:nvSpPr>
            <p:spPr>
              <a:xfrm>
                <a:off x="7598171" y="3546009"/>
                <a:ext cx="33624" cy="32586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16" extrusionOk="0">
                    <a:moveTo>
                      <a:pt x="1430" y="1703"/>
                    </a:moveTo>
                    <a:cubicBezTo>
                      <a:pt x="1065" y="1915"/>
                      <a:pt x="518" y="1824"/>
                      <a:pt x="274" y="1459"/>
                    </a:cubicBezTo>
                    <a:cubicBezTo>
                      <a:pt x="1" y="1095"/>
                      <a:pt x="122" y="548"/>
                      <a:pt x="487" y="304"/>
                    </a:cubicBezTo>
                    <a:cubicBezTo>
                      <a:pt x="913" y="0"/>
                      <a:pt x="1430" y="92"/>
                      <a:pt x="1703" y="548"/>
                    </a:cubicBezTo>
                    <a:cubicBezTo>
                      <a:pt x="1977" y="943"/>
                      <a:pt x="1855" y="1429"/>
                      <a:pt x="1430" y="17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8"/>
              <p:cNvSpPr/>
              <p:nvPr/>
            </p:nvSpPr>
            <p:spPr>
              <a:xfrm>
                <a:off x="6901281" y="3960626"/>
                <a:ext cx="33624" cy="33624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77" extrusionOk="0">
                    <a:moveTo>
                      <a:pt x="1703" y="517"/>
                    </a:moveTo>
                    <a:cubicBezTo>
                      <a:pt x="1976" y="913"/>
                      <a:pt x="1885" y="1460"/>
                      <a:pt x="1490" y="1703"/>
                    </a:cubicBezTo>
                    <a:cubicBezTo>
                      <a:pt x="1125" y="1976"/>
                      <a:pt x="578" y="1885"/>
                      <a:pt x="304" y="1520"/>
                    </a:cubicBezTo>
                    <a:cubicBezTo>
                      <a:pt x="1" y="1095"/>
                      <a:pt x="122" y="578"/>
                      <a:pt x="578" y="305"/>
                    </a:cubicBezTo>
                    <a:cubicBezTo>
                      <a:pt x="912" y="1"/>
                      <a:pt x="1459" y="122"/>
                      <a:pt x="1703" y="5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8"/>
              <p:cNvSpPr/>
              <p:nvPr/>
            </p:nvSpPr>
            <p:spPr>
              <a:xfrm>
                <a:off x="7228015" y="3766236"/>
                <a:ext cx="33624" cy="33114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47" extrusionOk="0">
                    <a:moveTo>
                      <a:pt x="1703" y="487"/>
                    </a:moveTo>
                    <a:cubicBezTo>
                      <a:pt x="1976" y="882"/>
                      <a:pt x="1855" y="1399"/>
                      <a:pt x="1460" y="1673"/>
                    </a:cubicBezTo>
                    <a:cubicBezTo>
                      <a:pt x="1095" y="1946"/>
                      <a:pt x="609" y="1855"/>
                      <a:pt x="305" y="1490"/>
                    </a:cubicBezTo>
                    <a:cubicBezTo>
                      <a:pt x="1" y="1065"/>
                      <a:pt x="61" y="518"/>
                      <a:pt x="517" y="275"/>
                    </a:cubicBezTo>
                    <a:cubicBezTo>
                      <a:pt x="943" y="1"/>
                      <a:pt x="1429" y="123"/>
                      <a:pt x="1703" y="4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8"/>
              <p:cNvSpPr/>
              <p:nvPr/>
            </p:nvSpPr>
            <p:spPr>
              <a:xfrm>
                <a:off x="7268342" y="3742458"/>
                <a:ext cx="33624" cy="33114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47" extrusionOk="0">
                    <a:moveTo>
                      <a:pt x="1763" y="609"/>
                    </a:moveTo>
                    <a:cubicBezTo>
                      <a:pt x="1976" y="1004"/>
                      <a:pt x="1794" y="1521"/>
                      <a:pt x="1368" y="1733"/>
                    </a:cubicBezTo>
                    <a:cubicBezTo>
                      <a:pt x="973" y="1946"/>
                      <a:pt x="456" y="1825"/>
                      <a:pt x="244" y="1399"/>
                    </a:cubicBezTo>
                    <a:cubicBezTo>
                      <a:pt x="0" y="973"/>
                      <a:pt x="213" y="396"/>
                      <a:pt x="639" y="214"/>
                    </a:cubicBezTo>
                    <a:cubicBezTo>
                      <a:pt x="1064" y="1"/>
                      <a:pt x="1520" y="153"/>
                      <a:pt x="1763" y="6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8"/>
              <p:cNvSpPr/>
              <p:nvPr/>
            </p:nvSpPr>
            <p:spPr>
              <a:xfrm>
                <a:off x="7025358" y="3887218"/>
                <a:ext cx="33097" cy="32586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16" extrusionOk="0">
                    <a:moveTo>
                      <a:pt x="1429" y="1703"/>
                    </a:moveTo>
                    <a:cubicBezTo>
                      <a:pt x="1004" y="1915"/>
                      <a:pt x="487" y="1763"/>
                      <a:pt x="274" y="1368"/>
                    </a:cubicBezTo>
                    <a:cubicBezTo>
                      <a:pt x="0" y="912"/>
                      <a:pt x="213" y="365"/>
                      <a:pt x="669" y="183"/>
                    </a:cubicBezTo>
                    <a:cubicBezTo>
                      <a:pt x="1064" y="1"/>
                      <a:pt x="1581" y="153"/>
                      <a:pt x="1794" y="548"/>
                    </a:cubicBezTo>
                    <a:cubicBezTo>
                      <a:pt x="1946" y="973"/>
                      <a:pt x="1794" y="1460"/>
                      <a:pt x="1429" y="17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8"/>
              <p:cNvSpPr/>
              <p:nvPr/>
            </p:nvSpPr>
            <p:spPr>
              <a:xfrm>
                <a:off x="7352602" y="3692317"/>
                <a:ext cx="33114" cy="33097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1946" extrusionOk="0">
                    <a:moveTo>
                      <a:pt x="1399" y="1733"/>
                    </a:moveTo>
                    <a:cubicBezTo>
                      <a:pt x="974" y="1946"/>
                      <a:pt x="487" y="1794"/>
                      <a:pt x="244" y="1429"/>
                    </a:cubicBezTo>
                    <a:cubicBezTo>
                      <a:pt x="1" y="973"/>
                      <a:pt x="153" y="426"/>
                      <a:pt x="609" y="213"/>
                    </a:cubicBezTo>
                    <a:cubicBezTo>
                      <a:pt x="1004" y="0"/>
                      <a:pt x="1521" y="152"/>
                      <a:pt x="1734" y="578"/>
                    </a:cubicBezTo>
                    <a:cubicBezTo>
                      <a:pt x="1946" y="1003"/>
                      <a:pt x="1764" y="1490"/>
                      <a:pt x="1399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8"/>
              <p:cNvSpPr/>
              <p:nvPr/>
            </p:nvSpPr>
            <p:spPr>
              <a:xfrm>
                <a:off x="7433256" y="3644234"/>
                <a:ext cx="33097" cy="32586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16" extrusionOk="0">
                    <a:moveTo>
                      <a:pt x="1399" y="1703"/>
                    </a:moveTo>
                    <a:cubicBezTo>
                      <a:pt x="1034" y="1916"/>
                      <a:pt x="487" y="1824"/>
                      <a:pt x="274" y="1429"/>
                    </a:cubicBezTo>
                    <a:cubicBezTo>
                      <a:pt x="1" y="1004"/>
                      <a:pt x="122" y="517"/>
                      <a:pt x="487" y="244"/>
                    </a:cubicBezTo>
                    <a:cubicBezTo>
                      <a:pt x="913" y="1"/>
                      <a:pt x="1490" y="92"/>
                      <a:pt x="1703" y="517"/>
                    </a:cubicBezTo>
                    <a:cubicBezTo>
                      <a:pt x="1946" y="943"/>
                      <a:pt x="1824" y="1460"/>
                      <a:pt x="1399" y="17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8"/>
              <p:cNvSpPr/>
              <p:nvPr/>
            </p:nvSpPr>
            <p:spPr>
              <a:xfrm>
                <a:off x="7146850" y="3814846"/>
                <a:ext cx="33097" cy="32586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16" extrusionOk="0">
                    <a:moveTo>
                      <a:pt x="1703" y="547"/>
                    </a:moveTo>
                    <a:cubicBezTo>
                      <a:pt x="1946" y="973"/>
                      <a:pt x="1794" y="1459"/>
                      <a:pt x="1429" y="1702"/>
                    </a:cubicBezTo>
                    <a:cubicBezTo>
                      <a:pt x="1004" y="1915"/>
                      <a:pt x="487" y="1824"/>
                      <a:pt x="274" y="1398"/>
                    </a:cubicBezTo>
                    <a:cubicBezTo>
                      <a:pt x="0" y="973"/>
                      <a:pt x="152" y="395"/>
                      <a:pt x="608" y="183"/>
                    </a:cubicBezTo>
                    <a:cubicBezTo>
                      <a:pt x="1034" y="0"/>
                      <a:pt x="1490" y="152"/>
                      <a:pt x="1703" y="5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8"/>
              <p:cNvSpPr/>
              <p:nvPr/>
            </p:nvSpPr>
            <p:spPr>
              <a:xfrm>
                <a:off x="7513910" y="3596150"/>
                <a:ext cx="33624" cy="33114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47" extrusionOk="0">
                    <a:moveTo>
                      <a:pt x="1399" y="1703"/>
                    </a:moveTo>
                    <a:cubicBezTo>
                      <a:pt x="1003" y="1946"/>
                      <a:pt x="487" y="1794"/>
                      <a:pt x="274" y="1369"/>
                    </a:cubicBezTo>
                    <a:cubicBezTo>
                      <a:pt x="0" y="913"/>
                      <a:pt x="183" y="426"/>
                      <a:pt x="639" y="183"/>
                    </a:cubicBezTo>
                    <a:cubicBezTo>
                      <a:pt x="1064" y="1"/>
                      <a:pt x="1581" y="153"/>
                      <a:pt x="1763" y="578"/>
                    </a:cubicBezTo>
                    <a:cubicBezTo>
                      <a:pt x="1976" y="1004"/>
                      <a:pt x="1794" y="1490"/>
                      <a:pt x="1399" y="17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8"/>
              <p:cNvSpPr/>
              <p:nvPr/>
            </p:nvSpPr>
            <p:spPr>
              <a:xfrm>
                <a:off x="7474094" y="3619945"/>
                <a:ext cx="33114" cy="33607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1976" extrusionOk="0">
                    <a:moveTo>
                      <a:pt x="487" y="274"/>
                    </a:moveTo>
                    <a:cubicBezTo>
                      <a:pt x="882" y="0"/>
                      <a:pt x="1399" y="122"/>
                      <a:pt x="1673" y="517"/>
                    </a:cubicBezTo>
                    <a:cubicBezTo>
                      <a:pt x="1946" y="881"/>
                      <a:pt x="1855" y="1429"/>
                      <a:pt x="1460" y="1672"/>
                    </a:cubicBezTo>
                    <a:cubicBezTo>
                      <a:pt x="1095" y="1976"/>
                      <a:pt x="487" y="1854"/>
                      <a:pt x="214" y="1459"/>
                    </a:cubicBezTo>
                    <a:cubicBezTo>
                      <a:pt x="1" y="1033"/>
                      <a:pt x="123" y="547"/>
                      <a:pt x="487" y="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8"/>
              <p:cNvSpPr/>
              <p:nvPr/>
            </p:nvSpPr>
            <p:spPr>
              <a:xfrm>
                <a:off x="7066196" y="3862402"/>
                <a:ext cx="33624" cy="33097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46" extrusionOk="0">
                    <a:moveTo>
                      <a:pt x="244" y="1399"/>
                    </a:moveTo>
                    <a:cubicBezTo>
                      <a:pt x="1" y="1004"/>
                      <a:pt x="122" y="487"/>
                      <a:pt x="548" y="274"/>
                    </a:cubicBezTo>
                    <a:cubicBezTo>
                      <a:pt x="943" y="1"/>
                      <a:pt x="1490" y="153"/>
                      <a:pt x="1764" y="608"/>
                    </a:cubicBezTo>
                    <a:cubicBezTo>
                      <a:pt x="1976" y="1034"/>
                      <a:pt x="1794" y="1520"/>
                      <a:pt x="1399" y="1763"/>
                    </a:cubicBezTo>
                    <a:cubicBezTo>
                      <a:pt x="1004" y="1946"/>
                      <a:pt x="457" y="1824"/>
                      <a:pt x="244" y="13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8"/>
              <p:cNvSpPr/>
              <p:nvPr/>
            </p:nvSpPr>
            <p:spPr>
              <a:xfrm>
                <a:off x="7554748" y="3571862"/>
                <a:ext cx="33097" cy="32586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16" extrusionOk="0">
                    <a:moveTo>
                      <a:pt x="1764" y="639"/>
                    </a:moveTo>
                    <a:cubicBezTo>
                      <a:pt x="1946" y="1064"/>
                      <a:pt x="1794" y="1550"/>
                      <a:pt x="1368" y="1733"/>
                    </a:cubicBezTo>
                    <a:cubicBezTo>
                      <a:pt x="943" y="1915"/>
                      <a:pt x="457" y="1763"/>
                      <a:pt x="244" y="1368"/>
                    </a:cubicBezTo>
                    <a:cubicBezTo>
                      <a:pt x="1" y="912"/>
                      <a:pt x="183" y="365"/>
                      <a:pt x="639" y="183"/>
                    </a:cubicBezTo>
                    <a:cubicBezTo>
                      <a:pt x="1065" y="0"/>
                      <a:pt x="1520" y="183"/>
                      <a:pt x="1764" y="6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8"/>
              <p:cNvSpPr/>
              <p:nvPr/>
            </p:nvSpPr>
            <p:spPr>
              <a:xfrm>
                <a:off x="6860954" y="3984404"/>
                <a:ext cx="32586" cy="33624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77" extrusionOk="0">
                    <a:moveTo>
                      <a:pt x="1399" y="1764"/>
                    </a:moveTo>
                    <a:cubicBezTo>
                      <a:pt x="1004" y="1977"/>
                      <a:pt x="487" y="1825"/>
                      <a:pt x="244" y="1460"/>
                    </a:cubicBezTo>
                    <a:cubicBezTo>
                      <a:pt x="1" y="1034"/>
                      <a:pt x="183" y="457"/>
                      <a:pt x="609" y="244"/>
                    </a:cubicBezTo>
                    <a:cubicBezTo>
                      <a:pt x="1004" y="1"/>
                      <a:pt x="1460" y="153"/>
                      <a:pt x="1733" y="609"/>
                    </a:cubicBezTo>
                    <a:cubicBezTo>
                      <a:pt x="1916" y="1034"/>
                      <a:pt x="1794" y="1521"/>
                      <a:pt x="1399" y="17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8"/>
              <p:cNvSpPr/>
              <p:nvPr/>
            </p:nvSpPr>
            <p:spPr>
              <a:xfrm>
                <a:off x="6942119" y="3936849"/>
                <a:ext cx="33114" cy="32586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1916" extrusionOk="0">
                    <a:moveTo>
                      <a:pt x="1399" y="1703"/>
                    </a:moveTo>
                    <a:cubicBezTo>
                      <a:pt x="1034" y="1915"/>
                      <a:pt x="487" y="1824"/>
                      <a:pt x="274" y="1399"/>
                    </a:cubicBezTo>
                    <a:cubicBezTo>
                      <a:pt x="1" y="973"/>
                      <a:pt x="122" y="487"/>
                      <a:pt x="487" y="244"/>
                    </a:cubicBezTo>
                    <a:cubicBezTo>
                      <a:pt x="913" y="1"/>
                      <a:pt x="1429" y="92"/>
                      <a:pt x="1703" y="548"/>
                    </a:cubicBezTo>
                    <a:cubicBezTo>
                      <a:pt x="1946" y="973"/>
                      <a:pt x="1794" y="1490"/>
                      <a:pt x="1399" y="17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8"/>
              <p:cNvSpPr/>
              <p:nvPr/>
            </p:nvSpPr>
            <p:spPr>
              <a:xfrm>
                <a:off x="6959178" y="3872743"/>
                <a:ext cx="31549" cy="31549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214" y="1368"/>
                    </a:moveTo>
                    <a:cubicBezTo>
                      <a:pt x="1" y="943"/>
                      <a:pt x="122" y="456"/>
                      <a:pt x="548" y="244"/>
                    </a:cubicBezTo>
                    <a:cubicBezTo>
                      <a:pt x="973" y="0"/>
                      <a:pt x="1460" y="152"/>
                      <a:pt x="1673" y="578"/>
                    </a:cubicBezTo>
                    <a:cubicBezTo>
                      <a:pt x="1855" y="943"/>
                      <a:pt x="1733" y="1399"/>
                      <a:pt x="1369" y="1642"/>
                    </a:cubicBezTo>
                    <a:cubicBezTo>
                      <a:pt x="973" y="1855"/>
                      <a:pt x="396" y="1763"/>
                      <a:pt x="214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8"/>
              <p:cNvSpPr/>
              <p:nvPr/>
            </p:nvSpPr>
            <p:spPr>
              <a:xfrm>
                <a:off x="7575430" y="3505682"/>
                <a:ext cx="31549" cy="3258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916" extrusionOk="0">
                    <a:moveTo>
                      <a:pt x="1642" y="578"/>
                    </a:moveTo>
                    <a:cubicBezTo>
                      <a:pt x="1855" y="1004"/>
                      <a:pt x="1703" y="1490"/>
                      <a:pt x="1308" y="1703"/>
                    </a:cubicBezTo>
                    <a:cubicBezTo>
                      <a:pt x="912" y="1916"/>
                      <a:pt x="426" y="1794"/>
                      <a:pt x="244" y="1399"/>
                    </a:cubicBezTo>
                    <a:cubicBezTo>
                      <a:pt x="0" y="1034"/>
                      <a:pt x="122" y="487"/>
                      <a:pt x="548" y="274"/>
                    </a:cubicBezTo>
                    <a:cubicBezTo>
                      <a:pt x="912" y="1"/>
                      <a:pt x="1399" y="153"/>
                      <a:pt x="1642" y="5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8"/>
              <p:cNvSpPr/>
              <p:nvPr/>
            </p:nvSpPr>
            <p:spPr>
              <a:xfrm>
                <a:off x="7450843" y="3580128"/>
                <a:ext cx="32059" cy="31549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855" extrusionOk="0">
                    <a:moveTo>
                      <a:pt x="1642" y="487"/>
                    </a:moveTo>
                    <a:cubicBezTo>
                      <a:pt x="1885" y="882"/>
                      <a:pt x="1793" y="1399"/>
                      <a:pt x="1368" y="1642"/>
                    </a:cubicBezTo>
                    <a:cubicBezTo>
                      <a:pt x="973" y="1855"/>
                      <a:pt x="517" y="1733"/>
                      <a:pt x="274" y="1399"/>
                    </a:cubicBezTo>
                    <a:cubicBezTo>
                      <a:pt x="0" y="1034"/>
                      <a:pt x="61" y="517"/>
                      <a:pt x="456" y="274"/>
                    </a:cubicBezTo>
                    <a:cubicBezTo>
                      <a:pt x="882" y="1"/>
                      <a:pt x="1368" y="122"/>
                      <a:pt x="1642" y="4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8"/>
              <p:cNvSpPr/>
              <p:nvPr/>
            </p:nvSpPr>
            <p:spPr>
              <a:xfrm>
                <a:off x="7287987" y="3676295"/>
                <a:ext cx="32059" cy="32569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915" extrusionOk="0">
                    <a:moveTo>
                      <a:pt x="1672" y="547"/>
                    </a:moveTo>
                    <a:cubicBezTo>
                      <a:pt x="1885" y="912"/>
                      <a:pt x="1763" y="1459"/>
                      <a:pt x="1368" y="1672"/>
                    </a:cubicBezTo>
                    <a:cubicBezTo>
                      <a:pt x="973" y="1915"/>
                      <a:pt x="517" y="1793"/>
                      <a:pt x="244" y="1459"/>
                    </a:cubicBezTo>
                    <a:cubicBezTo>
                      <a:pt x="0" y="1064"/>
                      <a:pt x="92" y="547"/>
                      <a:pt x="487" y="304"/>
                    </a:cubicBezTo>
                    <a:cubicBezTo>
                      <a:pt x="943" y="0"/>
                      <a:pt x="1429" y="122"/>
                      <a:pt x="1672" y="5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8"/>
              <p:cNvSpPr/>
              <p:nvPr/>
            </p:nvSpPr>
            <p:spPr>
              <a:xfrm>
                <a:off x="7163909" y="3750741"/>
                <a:ext cx="32076" cy="31549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855" extrusionOk="0">
                    <a:moveTo>
                      <a:pt x="274" y="1368"/>
                    </a:moveTo>
                    <a:cubicBezTo>
                      <a:pt x="1" y="942"/>
                      <a:pt x="152" y="456"/>
                      <a:pt x="517" y="213"/>
                    </a:cubicBezTo>
                    <a:cubicBezTo>
                      <a:pt x="943" y="0"/>
                      <a:pt x="1429" y="122"/>
                      <a:pt x="1672" y="517"/>
                    </a:cubicBezTo>
                    <a:cubicBezTo>
                      <a:pt x="1885" y="912"/>
                      <a:pt x="1794" y="1368"/>
                      <a:pt x="1399" y="1581"/>
                    </a:cubicBezTo>
                    <a:cubicBezTo>
                      <a:pt x="1034" y="1854"/>
                      <a:pt x="517" y="1793"/>
                      <a:pt x="274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8"/>
              <p:cNvSpPr/>
              <p:nvPr/>
            </p:nvSpPr>
            <p:spPr>
              <a:xfrm>
                <a:off x="6877503" y="3921337"/>
                <a:ext cx="32059" cy="31549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855" extrusionOk="0">
                    <a:moveTo>
                      <a:pt x="274" y="1368"/>
                    </a:moveTo>
                    <a:cubicBezTo>
                      <a:pt x="0" y="943"/>
                      <a:pt x="152" y="457"/>
                      <a:pt x="578" y="213"/>
                    </a:cubicBezTo>
                    <a:cubicBezTo>
                      <a:pt x="973" y="1"/>
                      <a:pt x="1490" y="122"/>
                      <a:pt x="1702" y="517"/>
                    </a:cubicBezTo>
                    <a:cubicBezTo>
                      <a:pt x="1885" y="913"/>
                      <a:pt x="1794" y="1368"/>
                      <a:pt x="1429" y="1581"/>
                    </a:cubicBezTo>
                    <a:cubicBezTo>
                      <a:pt x="1034" y="1855"/>
                      <a:pt x="487" y="1733"/>
                      <a:pt x="274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8"/>
              <p:cNvSpPr/>
              <p:nvPr/>
            </p:nvSpPr>
            <p:spPr>
              <a:xfrm>
                <a:off x="7245074" y="3701620"/>
                <a:ext cx="32076" cy="33097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946" extrusionOk="0">
                    <a:moveTo>
                      <a:pt x="244" y="1368"/>
                    </a:moveTo>
                    <a:cubicBezTo>
                      <a:pt x="1" y="943"/>
                      <a:pt x="213" y="456"/>
                      <a:pt x="578" y="213"/>
                    </a:cubicBezTo>
                    <a:cubicBezTo>
                      <a:pt x="1004" y="1"/>
                      <a:pt x="1460" y="152"/>
                      <a:pt x="1672" y="608"/>
                    </a:cubicBezTo>
                    <a:cubicBezTo>
                      <a:pt x="1885" y="973"/>
                      <a:pt x="1733" y="1429"/>
                      <a:pt x="1338" y="1672"/>
                    </a:cubicBezTo>
                    <a:cubicBezTo>
                      <a:pt x="973" y="1946"/>
                      <a:pt x="426" y="1794"/>
                      <a:pt x="244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8"/>
              <p:cNvSpPr/>
              <p:nvPr/>
            </p:nvSpPr>
            <p:spPr>
              <a:xfrm>
                <a:off x="7083255" y="3799334"/>
                <a:ext cx="32076" cy="31549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855" extrusionOk="0">
                    <a:moveTo>
                      <a:pt x="1399" y="1581"/>
                    </a:moveTo>
                    <a:cubicBezTo>
                      <a:pt x="1004" y="1854"/>
                      <a:pt x="487" y="1733"/>
                      <a:pt x="244" y="1368"/>
                    </a:cubicBezTo>
                    <a:cubicBezTo>
                      <a:pt x="1" y="943"/>
                      <a:pt x="153" y="456"/>
                      <a:pt x="518" y="213"/>
                    </a:cubicBezTo>
                    <a:cubicBezTo>
                      <a:pt x="913" y="0"/>
                      <a:pt x="1369" y="91"/>
                      <a:pt x="1581" y="456"/>
                    </a:cubicBezTo>
                    <a:cubicBezTo>
                      <a:pt x="1885" y="821"/>
                      <a:pt x="1764" y="1307"/>
                      <a:pt x="1399" y="15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8"/>
              <p:cNvSpPr/>
              <p:nvPr/>
            </p:nvSpPr>
            <p:spPr>
              <a:xfrm>
                <a:off x="7370189" y="3628722"/>
                <a:ext cx="31549" cy="31549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1611" y="487"/>
                    </a:moveTo>
                    <a:cubicBezTo>
                      <a:pt x="1855" y="852"/>
                      <a:pt x="1733" y="1399"/>
                      <a:pt x="1307" y="1612"/>
                    </a:cubicBezTo>
                    <a:cubicBezTo>
                      <a:pt x="943" y="1855"/>
                      <a:pt x="487" y="1733"/>
                      <a:pt x="244" y="1399"/>
                    </a:cubicBezTo>
                    <a:cubicBezTo>
                      <a:pt x="0" y="1004"/>
                      <a:pt x="92" y="487"/>
                      <a:pt x="487" y="244"/>
                    </a:cubicBezTo>
                    <a:cubicBezTo>
                      <a:pt x="851" y="1"/>
                      <a:pt x="1368" y="62"/>
                      <a:pt x="1611" y="4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8"/>
              <p:cNvSpPr/>
              <p:nvPr/>
            </p:nvSpPr>
            <p:spPr>
              <a:xfrm>
                <a:off x="7002091" y="3846890"/>
                <a:ext cx="31549" cy="31549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1642" y="548"/>
                    </a:moveTo>
                    <a:cubicBezTo>
                      <a:pt x="1855" y="943"/>
                      <a:pt x="1733" y="1460"/>
                      <a:pt x="1338" y="1672"/>
                    </a:cubicBezTo>
                    <a:cubicBezTo>
                      <a:pt x="973" y="1855"/>
                      <a:pt x="517" y="1764"/>
                      <a:pt x="274" y="1399"/>
                    </a:cubicBezTo>
                    <a:cubicBezTo>
                      <a:pt x="1" y="1004"/>
                      <a:pt x="122" y="548"/>
                      <a:pt x="548" y="274"/>
                    </a:cubicBezTo>
                    <a:cubicBezTo>
                      <a:pt x="913" y="1"/>
                      <a:pt x="1429" y="122"/>
                      <a:pt x="1642" y="5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8"/>
              <p:cNvSpPr/>
              <p:nvPr/>
            </p:nvSpPr>
            <p:spPr>
              <a:xfrm>
                <a:off x="7042418" y="3823112"/>
                <a:ext cx="32076" cy="32059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885" extrusionOk="0">
                    <a:moveTo>
                      <a:pt x="1399" y="1642"/>
                    </a:moveTo>
                    <a:cubicBezTo>
                      <a:pt x="973" y="1885"/>
                      <a:pt x="517" y="1733"/>
                      <a:pt x="244" y="1368"/>
                    </a:cubicBezTo>
                    <a:cubicBezTo>
                      <a:pt x="1" y="943"/>
                      <a:pt x="153" y="487"/>
                      <a:pt x="548" y="213"/>
                    </a:cubicBezTo>
                    <a:cubicBezTo>
                      <a:pt x="943" y="0"/>
                      <a:pt x="1399" y="122"/>
                      <a:pt x="1612" y="487"/>
                    </a:cubicBezTo>
                    <a:cubicBezTo>
                      <a:pt x="1885" y="882"/>
                      <a:pt x="1763" y="1368"/>
                      <a:pt x="1399" y="16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8"/>
              <p:cNvSpPr/>
              <p:nvPr/>
            </p:nvSpPr>
            <p:spPr>
              <a:xfrm>
                <a:off x="7532008" y="3531535"/>
                <a:ext cx="32059" cy="32586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916" extrusionOk="0">
                    <a:moveTo>
                      <a:pt x="1611" y="547"/>
                    </a:moveTo>
                    <a:cubicBezTo>
                      <a:pt x="1885" y="943"/>
                      <a:pt x="1763" y="1399"/>
                      <a:pt x="1338" y="1672"/>
                    </a:cubicBezTo>
                    <a:cubicBezTo>
                      <a:pt x="973" y="1915"/>
                      <a:pt x="517" y="1794"/>
                      <a:pt x="274" y="1459"/>
                    </a:cubicBezTo>
                    <a:cubicBezTo>
                      <a:pt x="0" y="1064"/>
                      <a:pt x="91" y="547"/>
                      <a:pt x="517" y="304"/>
                    </a:cubicBezTo>
                    <a:cubicBezTo>
                      <a:pt x="882" y="0"/>
                      <a:pt x="1338" y="122"/>
                      <a:pt x="1611" y="5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8"/>
              <p:cNvSpPr/>
              <p:nvPr/>
            </p:nvSpPr>
            <p:spPr>
              <a:xfrm>
                <a:off x="7490643" y="3556350"/>
                <a:ext cx="32076" cy="31549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855" extrusionOk="0">
                    <a:moveTo>
                      <a:pt x="274" y="1368"/>
                    </a:moveTo>
                    <a:cubicBezTo>
                      <a:pt x="1" y="943"/>
                      <a:pt x="122" y="487"/>
                      <a:pt x="548" y="213"/>
                    </a:cubicBezTo>
                    <a:cubicBezTo>
                      <a:pt x="973" y="0"/>
                      <a:pt x="1429" y="92"/>
                      <a:pt x="1672" y="517"/>
                    </a:cubicBezTo>
                    <a:cubicBezTo>
                      <a:pt x="1885" y="912"/>
                      <a:pt x="1794" y="1368"/>
                      <a:pt x="1429" y="1581"/>
                    </a:cubicBezTo>
                    <a:cubicBezTo>
                      <a:pt x="1004" y="1854"/>
                      <a:pt x="487" y="1763"/>
                      <a:pt x="274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8"/>
              <p:cNvSpPr/>
              <p:nvPr/>
            </p:nvSpPr>
            <p:spPr>
              <a:xfrm>
                <a:off x="7615230" y="3481904"/>
                <a:ext cx="32076" cy="32059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885" extrusionOk="0">
                    <a:moveTo>
                      <a:pt x="1642" y="578"/>
                    </a:moveTo>
                    <a:cubicBezTo>
                      <a:pt x="1886" y="973"/>
                      <a:pt x="1734" y="1490"/>
                      <a:pt x="1308" y="1672"/>
                    </a:cubicBezTo>
                    <a:cubicBezTo>
                      <a:pt x="882" y="1885"/>
                      <a:pt x="427" y="1703"/>
                      <a:pt x="214" y="1277"/>
                    </a:cubicBezTo>
                    <a:cubicBezTo>
                      <a:pt x="1" y="912"/>
                      <a:pt x="123" y="456"/>
                      <a:pt x="548" y="274"/>
                    </a:cubicBezTo>
                    <a:cubicBezTo>
                      <a:pt x="974" y="0"/>
                      <a:pt x="1430" y="152"/>
                      <a:pt x="1642" y="5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8"/>
              <p:cNvSpPr/>
              <p:nvPr/>
            </p:nvSpPr>
            <p:spPr>
              <a:xfrm>
                <a:off x="6837686" y="3944604"/>
                <a:ext cx="31039" cy="32059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85" extrusionOk="0">
                    <a:moveTo>
                      <a:pt x="214" y="1368"/>
                    </a:moveTo>
                    <a:cubicBezTo>
                      <a:pt x="1" y="943"/>
                      <a:pt x="92" y="456"/>
                      <a:pt x="518" y="213"/>
                    </a:cubicBezTo>
                    <a:cubicBezTo>
                      <a:pt x="943" y="0"/>
                      <a:pt x="1399" y="152"/>
                      <a:pt x="1612" y="578"/>
                    </a:cubicBezTo>
                    <a:cubicBezTo>
                      <a:pt x="1825" y="943"/>
                      <a:pt x="1703" y="1399"/>
                      <a:pt x="1369" y="1642"/>
                    </a:cubicBezTo>
                    <a:cubicBezTo>
                      <a:pt x="973" y="1885"/>
                      <a:pt x="457" y="1794"/>
                      <a:pt x="214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8"/>
              <p:cNvSpPr/>
              <p:nvPr/>
            </p:nvSpPr>
            <p:spPr>
              <a:xfrm>
                <a:off x="6918341" y="3896011"/>
                <a:ext cx="31549" cy="33097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946" extrusionOk="0">
                    <a:moveTo>
                      <a:pt x="274" y="1398"/>
                    </a:moveTo>
                    <a:cubicBezTo>
                      <a:pt x="1" y="1003"/>
                      <a:pt x="122" y="547"/>
                      <a:pt x="517" y="274"/>
                    </a:cubicBezTo>
                    <a:cubicBezTo>
                      <a:pt x="943" y="0"/>
                      <a:pt x="1399" y="152"/>
                      <a:pt x="1642" y="578"/>
                    </a:cubicBezTo>
                    <a:cubicBezTo>
                      <a:pt x="1855" y="943"/>
                      <a:pt x="1733" y="1398"/>
                      <a:pt x="1399" y="1642"/>
                    </a:cubicBezTo>
                    <a:cubicBezTo>
                      <a:pt x="973" y="1946"/>
                      <a:pt x="517" y="1824"/>
                      <a:pt x="274" y="13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8"/>
              <p:cNvSpPr/>
              <p:nvPr/>
            </p:nvSpPr>
            <p:spPr>
              <a:xfrm>
                <a:off x="7409478" y="3603906"/>
                <a:ext cx="32059" cy="32586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916" extrusionOk="0">
                    <a:moveTo>
                      <a:pt x="1368" y="1673"/>
                    </a:moveTo>
                    <a:cubicBezTo>
                      <a:pt x="943" y="1916"/>
                      <a:pt x="456" y="1764"/>
                      <a:pt x="213" y="1338"/>
                    </a:cubicBezTo>
                    <a:cubicBezTo>
                      <a:pt x="0" y="943"/>
                      <a:pt x="122" y="487"/>
                      <a:pt x="487" y="274"/>
                    </a:cubicBezTo>
                    <a:cubicBezTo>
                      <a:pt x="912" y="1"/>
                      <a:pt x="1368" y="122"/>
                      <a:pt x="1642" y="548"/>
                    </a:cubicBezTo>
                    <a:cubicBezTo>
                      <a:pt x="1885" y="943"/>
                      <a:pt x="1794" y="1460"/>
                      <a:pt x="1368" y="16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8"/>
              <p:cNvSpPr/>
              <p:nvPr/>
            </p:nvSpPr>
            <p:spPr>
              <a:xfrm>
                <a:off x="6796849" y="3968910"/>
                <a:ext cx="31549" cy="32569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915" extrusionOk="0">
                    <a:moveTo>
                      <a:pt x="1399" y="1641"/>
                    </a:moveTo>
                    <a:cubicBezTo>
                      <a:pt x="1004" y="1915"/>
                      <a:pt x="487" y="1793"/>
                      <a:pt x="244" y="1368"/>
                    </a:cubicBezTo>
                    <a:cubicBezTo>
                      <a:pt x="1" y="973"/>
                      <a:pt x="153" y="517"/>
                      <a:pt x="548" y="243"/>
                    </a:cubicBezTo>
                    <a:cubicBezTo>
                      <a:pt x="943" y="0"/>
                      <a:pt x="1399" y="122"/>
                      <a:pt x="1612" y="456"/>
                    </a:cubicBezTo>
                    <a:cubicBezTo>
                      <a:pt x="1855" y="881"/>
                      <a:pt x="1764" y="1368"/>
                      <a:pt x="1399" y="16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8"/>
              <p:cNvSpPr/>
              <p:nvPr/>
            </p:nvSpPr>
            <p:spPr>
              <a:xfrm>
                <a:off x="7205274" y="3727473"/>
                <a:ext cx="31022" cy="31022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824" extrusionOk="0">
                    <a:moveTo>
                      <a:pt x="1307" y="1581"/>
                    </a:moveTo>
                    <a:cubicBezTo>
                      <a:pt x="912" y="1824"/>
                      <a:pt x="456" y="1702"/>
                      <a:pt x="213" y="1277"/>
                    </a:cubicBezTo>
                    <a:cubicBezTo>
                      <a:pt x="0" y="882"/>
                      <a:pt x="152" y="426"/>
                      <a:pt x="547" y="183"/>
                    </a:cubicBezTo>
                    <a:cubicBezTo>
                      <a:pt x="942" y="0"/>
                      <a:pt x="1368" y="122"/>
                      <a:pt x="1611" y="487"/>
                    </a:cubicBezTo>
                    <a:cubicBezTo>
                      <a:pt x="1824" y="882"/>
                      <a:pt x="1702" y="1368"/>
                      <a:pt x="1307" y="15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8"/>
              <p:cNvSpPr/>
              <p:nvPr/>
            </p:nvSpPr>
            <p:spPr>
              <a:xfrm>
                <a:off x="7124110" y="3774519"/>
                <a:ext cx="31549" cy="3258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916" extrusionOk="0">
                    <a:moveTo>
                      <a:pt x="1307" y="1672"/>
                    </a:moveTo>
                    <a:cubicBezTo>
                      <a:pt x="882" y="1915"/>
                      <a:pt x="395" y="1763"/>
                      <a:pt x="213" y="1338"/>
                    </a:cubicBezTo>
                    <a:cubicBezTo>
                      <a:pt x="0" y="943"/>
                      <a:pt x="122" y="487"/>
                      <a:pt x="486" y="274"/>
                    </a:cubicBezTo>
                    <a:cubicBezTo>
                      <a:pt x="882" y="0"/>
                      <a:pt x="1337" y="122"/>
                      <a:pt x="1611" y="547"/>
                    </a:cubicBezTo>
                    <a:cubicBezTo>
                      <a:pt x="1854" y="943"/>
                      <a:pt x="1733" y="1398"/>
                      <a:pt x="1307" y="16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8"/>
              <p:cNvSpPr/>
              <p:nvPr/>
            </p:nvSpPr>
            <p:spPr>
              <a:xfrm>
                <a:off x="6853198" y="3878424"/>
                <a:ext cx="29491" cy="30001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764" extrusionOk="0">
                    <a:moveTo>
                      <a:pt x="213" y="1338"/>
                    </a:moveTo>
                    <a:cubicBezTo>
                      <a:pt x="1" y="1004"/>
                      <a:pt x="61" y="518"/>
                      <a:pt x="396" y="274"/>
                    </a:cubicBezTo>
                    <a:cubicBezTo>
                      <a:pt x="761" y="1"/>
                      <a:pt x="1308" y="122"/>
                      <a:pt x="1551" y="518"/>
                    </a:cubicBezTo>
                    <a:cubicBezTo>
                      <a:pt x="1733" y="852"/>
                      <a:pt x="1612" y="1338"/>
                      <a:pt x="1277" y="1551"/>
                    </a:cubicBezTo>
                    <a:cubicBezTo>
                      <a:pt x="943" y="1764"/>
                      <a:pt x="457" y="1673"/>
                      <a:pt x="213" y="13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8"/>
              <p:cNvSpPr/>
              <p:nvPr/>
            </p:nvSpPr>
            <p:spPr>
              <a:xfrm>
                <a:off x="7328824" y="3652500"/>
                <a:ext cx="32076" cy="32076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886" extrusionOk="0">
                    <a:moveTo>
                      <a:pt x="1399" y="1642"/>
                    </a:moveTo>
                    <a:cubicBezTo>
                      <a:pt x="1004" y="1885"/>
                      <a:pt x="517" y="1794"/>
                      <a:pt x="244" y="1369"/>
                    </a:cubicBezTo>
                    <a:cubicBezTo>
                      <a:pt x="1" y="943"/>
                      <a:pt x="92" y="487"/>
                      <a:pt x="517" y="214"/>
                    </a:cubicBezTo>
                    <a:cubicBezTo>
                      <a:pt x="913" y="1"/>
                      <a:pt x="1369" y="123"/>
                      <a:pt x="1581" y="457"/>
                    </a:cubicBezTo>
                    <a:cubicBezTo>
                      <a:pt x="1885" y="822"/>
                      <a:pt x="1824" y="1369"/>
                      <a:pt x="1399" y="16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8"/>
              <p:cNvSpPr/>
              <p:nvPr/>
            </p:nvSpPr>
            <p:spPr>
              <a:xfrm>
                <a:off x="7550105" y="3463807"/>
                <a:ext cx="30001" cy="29491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34" extrusionOk="0">
                    <a:moveTo>
                      <a:pt x="1277" y="1551"/>
                    </a:moveTo>
                    <a:cubicBezTo>
                      <a:pt x="912" y="1733"/>
                      <a:pt x="395" y="1642"/>
                      <a:pt x="213" y="1277"/>
                    </a:cubicBezTo>
                    <a:cubicBezTo>
                      <a:pt x="0" y="943"/>
                      <a:pt x="122" y="426"/>
                      <a:pt x="456" y="213"/>
                    </a:cubicBezTo>
                    <a:cubicBezTo>
                      <a:pt x="851" y="1"/>
                      <a:pt x="1368" y="122"/>
                      <a:pt x="1611" y="517"/>
                    </a:cubicBezTo>
                    <a:cubicBezTo>
                      <a:pt x="1763" y="882"/>
                      <a:pt x="1611" y="1368"/>
                      <a:pt x="1277" y="15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8"/>
              <p:cNvSpPr/>
              <p:nvPr/>
            </p:nvSpPr>
            <p:spPr>
              <a:xfrm>
                <a:off x="7057929" y="3755912"/>
                <a:ext cx="30511" cy="30511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794" extrusionOk="0">
                    <a:moveTo>
                      <a:pt x="1581" y="517"/>
                    </a:moveTo>
                    <a:cubicBezTo>
                      <a:pt x="1794" y="912"/>
                      <a:pt x="1611" y="1398"/>
                      <a:pt x="1247" y="1581"/>
                    </a:cubicBezTo>
                    <a:cubicBezTo>
                      <a:pt x="851" y="1793"/>
                      <a:pt x="365" y="1641"/>
                      <a:pt x="183" y="1246"/>
                    </a:cubicBezTo>
                    <a:cubicBezTo>
                      <a:pt x="0" y="882"/>
                      <a:pt x="152" y="395"/>
                      <a:pt x="517" y="182"/>
                    </a:cubicBezTo>
                    <a:cubicBezTo>
                      <a:pt x="943" y="0"/>
                      <a:pt x="1399" y="152"/>
                      <a:pt x="1581" y="5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8"/>
              <p:cNvSpPr/>
              <p:nvPr/>
            </p:nvSpPr>
            <p:spPr>
              <a:xfrm>
                <a:off x="7263171" y="3633382"/>
                <a:ext cx="30511" cy="30511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794" extrusionOk="0">
                    <a:moveTo>
                      <a:pt x="1338" y="1581"/>
                    </a:moveTo>
                    <a:cubicBezTo>
                      <a:pt x="1004" y="1794"/>
                      <a:pt x="456" y="1702"/>
                      <a:pt x="244" y="1398"/>
                    </a:cubicBezTo>
                    <a:cubicBezTo>
                      <a:pt x="0" y="1095"/>
                      <a:pt x="92" y="547"/>
                      <a:pt x="426" y="274"/>
                    </a:cubicBezTo>
                    <a:cubicBezTo>
                      <a:pt x="791" y="0"/>
                      <a:pt x="1338" y="91"/>
                      <a:pt x="1551" y="487"/>
                    </a:cubicBezTo>
                    <a:cubicBezTo>
                      <a:pt x="1794" y="851"/>
                      <a:pt x="1672" y="1338"/>
                      <a:pt x="1338" y="15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8"/>
              <p:cNvSpPr/>
              <p:nvPr/>
            </p:nvSpPr>
            <p:spPr>
              <a:xfrm>
                <a:off x="6933852" y="3830358"/>
                <a:ext cx="31039" cy="29984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763" extrusionOk="0">
                    <a:moveTo>
                      <a:pt x="1581" y="486"/>
                    </a:moveTo>
                    <a:cubicBezTo>
                      <a:pt x="1824" y="821"/>
                      <a:pt x="1703" y="1307"/>
                      <a:pt x="1307" y="1550"/>
                    </a:cubicBezTo>
                    <a:cubicBezTo>
                      <a:pt x="973" y="1763"/>
                      <a:pt x="456" y="1672"/>
                      <a:pt x="213" y="1368"/>
                    </a:cubicBezTo>
                    <a:cubicBezTo>
                      <a:pt x="0" y="1003"/>
                      <a:pt x="92" y="456"/>
                      <a:pt x="487" y="213"/>
                    </a:cubicBezTo>
                    <a:cubicBezTo>
                      <a:pt x="912" y="0"/>
                      <a:pt x="1368" y="91"/>
                      <a:pt x="1581" y="4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8"/>
              <p:cNvSpPr/>
              <p:nvPr/>
            </p:nvSpPr>
            <p:spPr>
              <a:xfrm>
                <a:off x="7344863" y="3585809"/>
                <a:ext cx="30511" cy="30528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795" extrusionOk="0">
                    <a:moveTo>
                      <a:pt x="182" y="1247"/>
                    </a:moveTo>
                    <a:cubicBezTo>
                      <a:pt x="0" y="882"/>
                      <a:pt x="122" y="426"/>
                      <a:pt x="517" y="183"/>
                    </a:cubicBezTo>
                    <a:cubicBezTo>
                      <a:pt x="912" y="1"/>
                      <a:pt x="1398" y="153"/>
                      <a:pt x="1581" y="487"/>
                    </a:cubicBezTo>
                    <a:cubicBezTo>
                      <a:pt x="1793" y="882"/>
                      <a:pt x="1641" y="1369"/>
                      <a:pt x="1246" y="1551"/>
                    </a:cubicBezTo>
                    <a:cubicBezTo>
                      <a:pt x="881" y="1794"/>
                      <a:pt x="365" y="1642"/>
                      <a:pt x="182" y="12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8"/>
              <p:cNvSpPr/>
              <p:nvPr/>
            </p:nvSpPr>
            <p:spPr>
              <a:xfrm>
                <a:off x="7139094" y="3707301"/>
                <a:ext cx="30511" cy="31039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825" extrusionOk="0">
                    <a:moveTo>
                      <a:pt x="244" y="1338"/>
                    </a:moveTo>
                    <a:cubicBezTo>
                      <a:pt x="1" y="974"/>
                      <a:pt x="122" y="487"/>
                      <a:pt x="456" y="274"/>
                    </a:cubicBezTo>
                    <a:cubicBezTo>
                      <a:pt x="852" y="1"/>
                      <a:pt x="1368" y="153"/>
                      <a:pt x="1611" y="548"/>
                    </a:cubicBezTo>
                    <a:cubicBezTo>
                      <a:pt x="1794" y="882"/>
                      <a:pt x="1642" y="1369"/>
                      <a:pt x="1308" y="1612"/>
                    </a:cubicBezTo>
                    <a:cubicBezTo>
                      <a:pt x="912" y="1825"/>
                      <a:pt x="426" y="1673"/>
                      <a:pt x="244" y="13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8"/>
              <p:cNvSpPr/>
              <p:nvPr/>
            </p:nvSpPr>
            <p:spPr>
              <a:xfrm>
                <a:off x="6731706" y="3950285"/>
                <a:ext cx="30001" cy="30528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95" extrusionOk="0">
                    <a:moveTo>
                      <a:pt x="1551" y="487"/>
                    </a:moveTo>
                    <a:cubicBezTo>
                      <a:pt x="1764" y="852"/>
                      <a:pt x="1612" y="1369"/>
                      <a:pt x="1277" y="1551"/>
                    </a:cubicBezTo>
                    <a:cubicBezTo>
                      <a:pt x="913" y="1794"/>
                      <a:pt x="457" y="1673"/>
                      <a:pt x="213" y="1308"/>
                    </a:cubicBezTo>
                    <a:cubicBezTo>
                      <a:pt x="1" y="913"/>
                      <a:pt x="92" y="457"/>
                      <a:pt x="487" y="244"/>
                    </a:cubicBezTo>
                    <a:cubicBezTo>
                      <a:pt x="821" y="1"/>
                      <a:pt x="1308" y="122"/>
                      <a:pt x="1551" y="4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8"/>
              <p:cNvSpPr/>
              <p:nvPr/>
            </p:nvSpPr>
            <p:spPr>
              <a:xfrm>
                <a:off x="7426028" y="3537216"/>
                <a:ext cx="30001" cy="30511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94" extrusionOk="0">
                    <a:moveTo>
                      <a:pt x="1307" y="1581"/>
                    </a:moveTo>
                    <a:cubicBezTo>
                      <a:pt x="973" y="1794"/>
                      <a:pt x="456" y="1733"/>
                      <a:pt x="243" y="1338"/>
                    </a:cubicBezTo>
                    <a:cubicBezTo>
                      <a:pt x="0" y="973"/>
                      <a:pt x="91" y="517"/>
                      <a:pt x="456" y="244"/>
                    </a:cubicBezTo>
                    <a:cubicBezTo>
                      <a:pt x="821" y="1"/>
                      <a:pt x="1307" y="92"/>
                      <a:pt x="1581" y="457"/>
                    </a:cubicBezTo>
                    <a:cubicBezTo>
                      <a:pt x="1763" y="821"/>
                      <a:pt x="1642" y="1308"/>
                      <a:pt x="1307" y="15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8"/>
              <p:cNvSpPr/>
              <p:nvPr/>
            </p:nvSpPr>
            <p:spPr>
              <a:xfrm>
                <a:off x="7465827" y="3513438"/>
                <a:ext cx="30001" cy="30511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94" extrusionOk="0">
                    <a:moveTo>
                      <a:pt x="213" y="1308"/>
                    </a:moveTo>
                    <a:cubicBezTo>
                      <a:pt x="1" y="912"/>
                      <a:pt x="92" y="456"/>
                      <a:pt x="487" y="244"/>
                    </a:cubicBezTo>
                    <a:cubicBezTo>
                      <a:pt x="852" y="1"/>
                      <a:pt x="1308" y="122"/>
                      <a:pt x="1551" y="487"/>
                    </a:cubicBezTo>
                    <a:cubicBezTo>
                      <a:pt x="1764" y="882"/>
                      <a:pt x="1672" y="1338"/>
                      <a:pt x="1277" y="1551"/>
                    </a:cubicBezTo>
                    <a:cubicBezTo>
                      <a:pt x="943" y="1794"/>
                      <a:pt x="426" y="1672"/>
                      <a:pt x="213" y="13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8"/>
              <p:cNvSpPr/>
              <p:nvPr/>
            </p:nvSpPr>
            <p:spPr>
              <a:xfrm>
                <a:off x="6771523" y="3926507"/>
                <a:ext cx="30511" cy="30001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764" extrusionOk="0">
                    <a:moveTo>
                      <a:pt x="1307" y="1551"/>
                    </a:moveTo>
                    <a:cubicBezTo>
                      <a:pt x="912" y="1764"/>
                      <a:pt x="426" y="1642"/>
                      <a:pt x="243" y="1277"/>
                    </a:cubicBezTo>
                    <a:cubicBezTo>
                      <a:pt x="0" y="912"/>
                      <a:pt x="152" y="457"/>
                      <a:pt x="487" y="213"/>
                    </a:cubicBezTo>
                    <a:cubicBezTo>
                      <a:pt x="882" y="1"/>
                      <a:pt x="1338" y="122"/>
                      <a:pt x="1550" y="487"/>
                    </a:cubicBezTo>
                    <a:cubicBezTo>
                      <a:pt x="1794" y="882"/>
                      <a:pt x="1672" y="1368"/>
                      <a:pt x="1307" y="15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8"/>
              <p:cNvSpPr/>
              <p:nvPr/>
            </p:nvSpPr>
            <p:spPr>
              <a:xfrm>
                <a:off x="6977275" y="3804505"/>
                <a:ext cx="30001" cy="30001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64" extrusionOk="0">
                    <a:moveTo>
                      <a:pt x="1308" y="1550"/>
                    </a:moveTo>
                    <a:cubicBezTo>
                      <a:pt x="973" y="1763"/>
                      <a:pt x="457" y="1672"/>
                      <a:pt x="213" y="1307"/>
                    </a:cubicBezTo>
                    <a:cubicBezTo>
                      <a:pt x="1" y="973"/>
                      <a:pt x="92" y="487"/>
                      <a:pt x="426" y="213"/>
                    </a:cubicBezTo>
                    <a:cubicBezTo>
                      <a:pt x="821" y="0"/>
                      <a:pt x="1277" y="61"/>
                      <a:pt x="1490" y="456"/>
                    </a:cubicBezTo>
                    <a:cubicBezTo>
                      <a:pt x="1764" y="821"/>
                      <a:pt x="1672" y="1307"/>
                      <a:pt x="1308" y="15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8"/>
              <p:cNvSpPr/>
              <p:nvPr/>
            </p:nvSpPr>
            <p:spPr>
              <a:xfrm>
                <a:off x="7631269" y="3415213"/>
                <a:ext cx="30001" cy="30511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94" extrusionOk="0">
                    <a:moveTo>
                      <a:pt x="1550" y="487"/>
                    </a:moveTo>
                    <a:cubicBezTo>
                      <a:pt x="1763" y="882"/>
                      <a:pt x="1642" y="1338"/>
                      <a:pt x="1277" y="1551"/>
                    </a:cubicBezTo>
                    <a:cubicBezTo>
                      <a:pt x="882" y="1794"/>
                      <a:pt x="426" y="1672"/>
                      <a:pt x="213" y="1307"/>
                    </a:cubicBezTo>
                    <a:cubicBezTo>
                      <a:pt x="0" y="912"/>
                      <a:pt x="91" y="456"/>
                      <a:pt x="487" y="244"/>
                    </a:cubicBezTo>
                    <a:cubicBezTo>
                      <a:pt x="821" y="0"/>
                      <a:pt x="1307" y="122"/>
                      <a:pt x="1550" y="4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8"/>
              <p:cNvSpPr/>
              <p:nvPr/>
            </p:nvSpPr>
            <p:spPr>
              <a:xfrm>
                <a:off x="7017602" y="3780200"/>
                <a:ext cx="30511" cy="30001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764" extrusionOk="0">
                    <a:moveTo>
                      <a:pt x="548" y="213"/>
                    </a:moveTo>
                    <a:cubicBezTo>
                      <a:pt x="912" y="1"/>
                      <a:pt x="1368" y="122"/>
                      <a:pt x="1612" y="517"/>
                    </a:cubicBezTo>
                    <a:cubicBezTo>
                      <a:pt x="1794" y="882"/>
                      <a:pt x="1672" y="1368"/>
                      <a:pt x="1308" y="1581"/>
                    </a:cubicBezTo>
                    <a:cubicBezTo>
                      <a:pt x="912" y="1764"/>
                      <a:pt x="456" y="1642"/>
                      <a:pt x="244" y="1277"/>
                    </a:cubicBezTo>
                    <a:cubicBezTo>
                      <a:pt x="1" y="882"/>
                      <a:pt x="122" y="426"/>
                      <a:pt x="548" y="2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8"/>
              <p:cNvSpPr/>
              <p:nvPr/>
            </p:nvSpPr>
            <p:spPr>
              <a:xfrm>
                <a:off x="7220259" y="3659745"/>
                <a:ext cx="29491" cy="30001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764" extrusionOk="0">
                    <a:moveTo>
                      <a:pt x="213" y="1307"/>
                    </a:moveTo>
                    <a:cubicBezTo>
                      <a:pt x="1" y="973"/>
                      <a:pt x="92" y="456"/>
                      <a:pt x="426" y="213"/>
                    </a:cubicBezTo>
                    <a:cubicBezTo>
                      <a:pt x="821" y="0"/>
                      <a:pt x="1277" y="61"/>
                      <a:pt x="1490" y="456"/>
                    </a:cubicBezTo>
                    <a:cubicBezTo>
                      <a:pt x="1733" y="791"/>
                      <a:pt x="1672" y="1277"/>
                      <a:pt x="1277" y="1490"/>
                    </a:cubicBezTo>
                    <a:cubicBezTo>
                      <a:pt x="973" y="1763"/>
                      <a:pt x="426" y="1672"/>
                      <a:pt x="213" y="13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8"/>
              <p:cNvSpPr/>
              <p:nvPr/>
            </p:nvSpPr>
            <p:spPr>
              <a:xfrm>
                <a:off x="7590942" y="3438991"/>
                <a:ext cx="29474" cy="30511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1794" extrusionOk="0">
                    <a:moveTo>
                      <a:pt x="1520" y="517"/>
                    </a:moveTo>
                    <a:cubicBezTo>
                      <a:pt x="1733" y="852"/>
                      <a:pt x="1642" y="1338"/>
                      <a:pt x="1307" y="1581"/>
                    </a:cubicBezTo>
                    <a:cubicBezTo>
                      <a:pt x="912" y="1794"/>
                      <a:pt x="456" y="1672"/>
                      <a:pt x="244" y="1338"/>
                    </a:cubicBezTo>
                    <a:cubicBezTo>
                      <a:pt x="0" y="973"/>
                      <a:pt x="122" y="517"/>
                      <a:pt x="456" y="274"/>
                    </a:cubicBezTo>
                    <a:cubicBezTo>
                      <a:pt x="791" y="1"/>
                      <a:pt x="1247" y="122"/>
                      <a:pt x="1520" y="5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8"/>
              <p:cNvSpPr/>
              <p:nvPr/>
            </p:nvSpPr>
            <p:spPr>
              <a:xfrm>
                <a:off x="7402233" y="3497416"/>
                <a:ext cx="28981" cy="29474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33" extrusionOk="0">
                    <a:moveTo>
                      <a:pt x="1490" y="456"/>
                    </a:moveTo>
                    <a:cubicBezTo>
                      <a:pt x="1703" y="791"/>
                      <a:pt x="1612" y="1338"/>
                      <a:pt x="1247" y="1520"/>
                    </a:cubicBezTo>
                    <a:cubicBezTo>
                      <a:pt x="913" y="1733"/>
                      <a:pt x="426" y="1581"/>
                      <a:pt x="183" y="1246"/>
                    </a:cubicBezTo>
                    <a:cubicBezTo>
                      <a:pt x="1" y="943"/>
                      <a:pt x="123" y="456"/>
                      <a:pt x="426" y="213"/>
                    </a:cubicBezTo>
                    <a:cubicBezTo>
                      <a:pt x="700" y="0"/>
                      <a:pt x="1308" y="122"/>
                      <a:pt x="1490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8"/>
              <p:cNvSpPr/>
              <p:nvPr/>
            </p:nvSpPr>
            <p:spPr>
              <a:xfrm>
                <a:off x="7384663" y="3561521"/>
                <a:ext cx="30511" cy="30001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764" extrusionOk="0">
                    <a:moveTo>
                      <a:pt x="1277" y="1581"/>
                    </a:moveTo>
                    <a:cubicBezTo>
                      <a:pt x="882" y="1763"/>
                      <a:pt x="396" y="1611"/>
                      <a:pt x="213" y="1247"/>
                    </a:cubicBezTo>
                    <a:cubicBezTo>
                      <a:pt x="0" y="851"/>
                      <a:pt x="152" y="365"/>
                      <a:pt x="548" y="183"/>
                    </a:cubicBezTo>
                    <a:cubicBezTo>
                      <a:pt x="912" y="0"/>
                      <a:pt x="1368" y="152"/>
                      <a:pt x="1611" y="517"/>
                    </a:cubicBezTo>
                    <a:cubicBezTo>
                      <a:pt x="1794" y="912"/>
                      <a:pt x="1642" y="1399"/>
                      <a:pt x="1277" y="15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8"/>
              <p:cNvSpPr/>
              <p:nvPr/>
            </p:nvSpPr>
            <p:spPr>
              <a:xfrm>
                <a:off x="7525799" y="3423480"/>
                <a:ext cx="29491" cy="30001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764" extrusionOk="0">
                    <a:moveTo>
                      <a:pt x="1551" y="517"/>
                    </a:moveTo>
                    <a:cubicBezTo>
                      <a:pt x="1733" y="882"/>
                      <a:pt x="1581" y="1368"/>
                      <a:pt x="1216" y="1581"/>
                    </a:cubicBezTo>
                    <a:cubicBezTo>
                      <a:pt x="852" y="1764"/>
                      <a:pt x="304" y="1581"/>
                      <a:pt x="152" y="1217"/>
                    </a:cubicBezTo>
                    <a:cubicBezTo>
                      <a:pt x="1" y="882"/>
                      <a:pt x="183" y="396"/>
                      <a:pt x="456" y="244"/>
                    </a:cubicBezTo>
                    <a:cubicBezTo>
                      <a:pt x="821" y="1"/>
                      <a:pt x="1399" y="153"/>
                      <a:pt x="1551" y="5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8"/>
              <p:cNvSpPr/>
              <p:nvPr/>
            </p:nvSpPr>
            <p:spPr>
              <a:xfrm>
                <a:off x="7179421" y="3684051"/>
                <a:ext cx="31039" cy="29984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763" extrusionOk="0">
                    <a:moveTo>
                      <a:pt x="517" y="182"/>
                    </a:moveTo>
                    <a:cubicBezTo>
                      <a:pt x="912" y="0"/>
                      <a:pt x="1368" y="122"/>
                      <a:pt x="1581" y="486"/>
                    </a:cubicBezTo>
                    <a:cubicBezTo>
                      <a:pt x="1824" y="882"/>
                      <a:pt x="1672" y="1337"/>
                      <a:pt x="1277" y="1550"/>
                    </a:cubicBezTo>
                    <a:cubicBezTo>
                      <a:pt x="912" y="1763"/>
                      <a:pt x="426" y="1641"/>
                      <a:pt x="213" y="1246"/>
                    </a:cubicBezTo>
                    <a:cubicBezTo>
                      <a:pt x="0" y="851"/>
                      <a:pt x="152" y="426"/>
                      <a:pt x="517" y="1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8"/>
              <p:cNvSpPr/>
              <p:nvPr/>
            </p:nvSpPr>
            <p:spPr>
              <a:xfrm>
                <a:off x="7197518" y="3619945"/>
                <a:ext cx="28437" cy="29474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733" extrusionOk="0">
                    <a:moveTo>
                      <a:pt x="1216" y="1520"/>
                    </a:moveTo>
                    <a:cubicBezTo>
                      <a:pt x="851" y="1733"/>
                      <a:pt x="335" y="1550"/>
                      <a:pt x="152" y="1216"/>
                    </a:cubicBezTo>
                    <a:cubicBezTo>
                      <a:pt x="0" y="912"/>
                      <a:pt x="122" y="395"/>
                      <a:pt x="365" y="213"/>
                    </a:cubicBezTo>
                    <a:cubicBezTo>
                      <a:pt x="669" y="0"/>
                      <a:pt x="1246" y="122"/>
                      <a:pt x="1429" y="456"/>
                    </a:cubicBezTo>
                    <a:cubicBezTo>
                      <a:pt x="1672" y="821"/>
                      <a:pt x="1550" y="1307"/>
                      <a:pt x="1216" y="15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8"/>
              <p:cNvSpPr/>
              <p:nvPr/>
            </p:nvSpPr>
            <p:spPr>
              <a:xfrm>
                <a:off x="6690869" y="3975101"/>
                <a:ext cx="30001" cy="30001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64" extrusionOk="0">
                    <a:moveTo>
                      <a:pt x="1551" y="487"/>
                    </a:moveTo>
                    <a:cubicBezTo>
                      <a:pt x="1763" y="852"/>
                      <a:pt x="1672" y="1308"/>
                      <a:pt x="1277" y="1551"/>
                    </a:cubicBezTo>
                    <a:cubicBezTo>
                      <a:pt x="943" y="1764"/>
                      <a:pt x="396" y="1673"/>
                      <a:pt x="213" y="1277"/>
                    </a:cubicBezTo>
                    <a:cubicBezTo>
                      <a:pt x="0" y="913"/>
                      <a:pt x="122" y="396"/>
                      <a:pt x="487" y="214"/>
                    </a:cubicBezTo>
                    <a:cubicBezTo>
                      <a:pt x="882" y="1"/>
                      <a:pt x="1338" y="92"/>
                      <a:pt x="1551" y="4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8"/>
              <p:cNvSpPr/>
              <p:nvPr/>
            </p:nvSpPr>
            <p:spPr>
              <a:xfrm>
                <a:off x="6910585" y="3790031"/>
                <a:ext cx="28964" cy="28964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03" extrusionOk="0">
                    <a:moveTo>
                      <a:pt x="1216" y="1520"/>
                    </a:moveTo>
                    <a:cubicBezTo>
                      <a:pt x="882" y="1702"/>
                      <a:pt x="335" y="1550"/>
                      <a:pt x="153" y="1216"/>
                    </a:cubicBezTo>
                    <a:cubicBezTo>
                      <a:pt x="1" y="912"/>
                      <a:pt x="122" y="395"/>
                      <a:pt x="426" y="183"/>
                    </a:cubicBezTo>
                    <a:cubicBezTo>
                      <a:pt x="730" y="0"/>
                      <a:pt x="1277" y="122"/>
                      <a:pt x="1490" y="456"/>
                    </a:cubicBezTo>
                    <a:cubicBezTo>
                      <a:pt x="1703" y="790"/>
                      <a:pt x="1581" y="1338"/>
                      <a:pt x="1216" y="15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8"/>
              <p:cNvSpPr/>
              <p:nvPr/>
            </p:nvSpPr>
            <p:spPr>
              <a:xfrm>
                <a:off x="7606964" y="3375396"/>
                <a:ext cx="30001" cy="29491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34" extrusionOk="0">
                    <a:moveTo>
                      <a:pt x="1247" y="1521"/>
                    </a:moveTo>
                    <a:cubicBezTo>
                      <a:pt x="913" y="1733"/>
                      <a:pt x="426" y="1581"/>
                      <a:pt x="213" y="1217"/>
                    </a:cubicBezTo>
                    <a:cubicBezTo>
                      <a:pt x="1" y="913"/>
                      <a:pt x="122" y="396"/>
                      <a:pt x="426" y="214"/>
                    </a:cubicBezTo>
                    <a:cubicBezTo>
                      <a:pt x="730" y="1"/>
                      <a:pt x="1308" y="153"/>
                      <a:pt x="1490" y="457"/>
                    </a:cubicBezTo>
                    <a:cubicBezTo>
                      <a:pt x="1764" y="791"/>
                      <a:pt x="1612" y="1308"/>
                      <a:pt x="1247" y="15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8"/>
              <p:cNvSpPr/>
              <p:nvPr/>
            </p:nvSpPr>
            <p:spPr>
              <a:xfrm>
                <a:off x="6624179" y="3960626"/>
                <a:ext cx="28964" cy="28964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03" extrusionOk="0">
                    <a:moveTo>
                      <a:pt x="1216" y="1520"/>
                    </a:moveTo>
                    <a:cubicBezTo>
                      <a:pt x="882" y="1703"/>
                      <a:pt x="304" y="1520"/>
                      <a:pt x="152" y="1186"/>
                    </a:cubicBezTo>
                    <a:cubicBezTo>
                      <a:pt x="0" y="882"/>
                      <a:pt x="152" y="335"/>
                      <a:pt x="456" y="183"/>
                    </a:cubicBezTo>
                    <a:cubicBezTo>
                      <a:pt x="791" y="1"/>
                      <a:pt x="1368" y="153"/>
                      <a:pt x="1520" y="457"/>
                    </a:cubicBezTo>
                    <a:cubicBezTo>
                      <a:pt x="1703" y="852"/>
                      <a:pt x="1551" y="1338"/>
                      <a:pt x="1216" y="15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8"/>
              <p:cNvSpPr/>
              <p:nvPr/>
            </p:nvSpPr>
            <p:spPr>
              <a:xfrm>
                <a:off x="6828910" y="3838624"/>
                <a:ext cx="30001" cy="28964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03" extrusionOk="0">
                    <a:moveTo>
                      <a:pt x="1277" y="1520"/>
                    </a:moveTo>
                    <a:cubicBezTo>
                      <a:pt x="882" y="1702"/>
                      <a:pt x="395" y="1551"/>
                      <a:pt x="213" y="1216"/>
                    </a:cubicBezTo>
                    <a:cubicBezTo>
                      <a:pt x="0" y="882"/>
                      <a:pt x="213" y="304"/>
                      <a:pt x="547" y="152"/>
                    </a:cubicBezTo>
                    <a:cubicBezTo>
                      <a:pt x="851" y="0"/>
                      <a:pt x="1368" y="152"/>
                      <a:pt x="1520" y="456"/>
                    </a:cubicBezTo>
                    <a:cubicBezTo>
                      <a:pt x="1763" y="791"/>
                      <a:pt x="1611" y="1338"/>
                      <a:pt x="1277" y="15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8"/>
              <p:cNvSpPr/>
              <p:nvPr/>
            </p:nvSpPr>
            <p:spPr>
              <a:xfrm>
                <a:off x="6954008" y="3764688"/>
                <a:ext cx="28964" cy="28454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1247" y="1490"/>
                    </a:moveTo>
                    <a:cubicBezTo>
                      <a:pt x="882" y="1673"/>
                      <a:pt x="366" y="1581"/>
                      <a:pt x="183" y="1217"/>
                    </a:cubicBezTo>
                    <a:cubicBezTo>
                      <a:pt x="1" y="882"/>
                      <a:pt x="183" y="305"/>
                      <a:pt x="487" y="153"/>
                    </a:cubicBezTo>
                    <a:cubicBezTo>
                      <a:pt x="791" y="1"/>
                      <a:pt x="1277" y="122"/>
                      <a:pt x="1460" y="426"/>
                    </a:cubicBezTo>
                    <a:cubicBezTo>
                      <a:pt x="1703" y="761"/>
                      <a:pt x="1581" y="1308"/>
                      <a:pt x="1247" y="14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8"/>
              <p:cNvSpPr/>
              <p:nvPr/>
            </p:nvSpPr>
            <p:spPr>
              <a:xfrm>
                <a:off x="6893525" y="3854646"/>
                <a:ext cx="30001" cy="30001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64" extrusionOk="0">
                    <a:moveTo>
                      <a:pt x="244" y="1308"/>
                    </a:moveTo>
                    <a:cubicBezTo>
                      <a:pt x="1" y="912"/>
                      <a:pt x="122" y="457"/>
                      <a:pt x="457" y="244"/>
                    </a:cubicBezTo>
                    <a:cubicBezTo>
                      <a:pt x="852" y="1"/>
                      <a:pt x="1308" y="122"/>
                      <a:pt x="1520" y="487"/>
                    </a:cubicBezTo>
                    <a:cubicBezTo>
                      <a:pt x="1764" y="882"/>
                      <a:pt x="1672" y="1338"/>
                      <a:pt x="1308" y="1551"/>
                    </a:cubicBezTo>
                    <a:cubicBezTo>
                      <a:pt x="912" y="1764"/>
                      <a:pt x="457" y="1642"/>
                      <a:pt x="244" y="13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8"/>
              <p:cNvSpPr/>
              <p:nvPr/>
            </p:nvSpPr>
            <p:spPr>
              <a:xfrm>
                <a:off x="6543524" y="4009220"/>
                <a:ext cx="28964" cy="28454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1460" y="426"/>
                    </a:moveTo>
                    <a:cubicBezTo>
                      <a:pt x="1703" y="730"/>
                      <a:pt x="1551" y="1277"/>
                      <a:pt x="1247" y="1490"/>
                    </a:cubicBezTo>
                    <a:cubicBezTo>
                      <a:pt x="913" y="1673"/>
                      <a:pt x="365" y="1551"/>
                      <a:pt x="183" y="1217"/>
                    </a:cubicBezTo>
                    <a:cubicBezTo>
                      <a:pt x="1" y="913"/>
                      <a:pt x="122" y="426"/>
                      <a:pt x="426" y="183"/>
                    </a:cubicBezTo>
                    <a:cubicBezTo>
                      <a:pt x="669" y="1"/>
                      <a:pt x="1247" y="122"/>
                      <a:pt x="1460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8"/>
              <p:cNvSpPr/>
              <p:nvPr/>
            </p:nvSpPr>
            <p:spPr>
              <a:xfrm>
                <a:off x="6708966" y="3910996"/>
                <a:ext cx="28454" cy="28964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703" extrusionOk="0">
                    <a:moveTo>
                      <a:pt x="1490" y="457"/>
                    </a:moveTo>
                    <a:cubicBezTo>
                      <a:pt x="1672" y="791"/>
                      <a:pt x="1520" y="1338"/>
                      <a:pt x="1186" y="1521"/>
                    </a:cubicBezTo>
                    <a:cubicBezTo>
                      <a:pt x="791" y="1703"/>
                      <a:pt x="335" y="1551"/>
                      <a:pt x="152" y="1156"/>
                    </a:cubicBezTo>
                    <a:cubicBezTo>
                      <a:pt x="0" y="821"/>
                      <a:pt x="122" y="365"/>
                      <a:pt x="426" y="183"/>
                    </a:cubicBezTo>
                    <a:cubicBezTo>
                      <a:pt x="730" y="1"/>
                      <a:pt x="1277" y="122"/>
                      <a:pt x="1490" y="4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8"/>
              <p:cNvSpPr/>
              <p:nvPr/>
            </p:nvSpPr>
            <p:spPr>
              <a:xfrm>
                <a:off x="6812361" y="3901692"/>
                <a:ext cx="30511" cy="30511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794" extrusionOk="0">
                    <a:moveTo>
                      <a:pt x="1247" y="1612"/>
                    </a:moveTo>
                    <a:cubicBezTo>
                      <a:pt x="852" y="1794"/>
                      <a:pt x="365" y="1642"/>
                      <a:pt x="183" y="1277"/>
                    </a:cubicBezTo>
                    <a:cubicBezTo>
                      <a:pt x="0" y="882"/>
                      <a:pt x="152" y="396"/>
                      <a:pt x="517" y="213"/>
                    </a:cubicBezTo>
                    <a:cubicBezTo>
                      <a:pt x="912" y="1"/>
                      <a:pt x="1368" y="153"/>
                      <a:pt x="1581" y="548"/>
                    </a:cubicBezTo>
                    <a:cubicBezTo>
                      <a:pt x="1794" y="973"/>
                      <a:pt x="1611" y="1429"/>
                      <a:pt x="1247" y="16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8"/>
              <p:cNvSpPr/>
              <p:nvPr/>
            </p:nvSpPr>
            <p:spPr>
              <a:xfrm>
                <a:off x="7441539" y="3473638"/>
                <a:ext cx="29984" cy="2896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03" extrusionOk="0">
                    <a:moveTo>
                      <a:pt x="1520" y="456"/>
                    </a:moveTo>
                    <a:cubicBezTo>
                      <a:pt x="1763" y="821"/>
                      <a:pt x="1641" y="1307"/>
                      <a:pt x="1277" y="1520"/>
                    </a:cubicBezTo>
                    <a:cubicBezTo>
                      <a:pt x="912" y="1702"/>
                      <a:pt x="456" y="1581"/>
                      <a:pt x="243" y="1246"/>
                    </a:cubicBezTo>
                    <a:cubicBezTo>
                      <a:pt x="0" y="882"/>
                      <a:pt x="152" y="334"/>
                      <a:pt x="517" y="122"/>
                    </a:cubicBezTo>
                    <a:cubicBezTo>
                      <a:pt x="851" y="0"/>
                      <a:pt x="1337" y="152"/>
                      <a:pt x="1520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8"/>
              <p:cNvSpPr/>
              <p:nvPr/>
            </p:nvSpPr>
            <p:spPr>
              <a:xfrm>
                <a:off x="7156154" y="3643196"/>
                <a:ext cx="28964" cy="30001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64" extrusionOk="0">
                    <a:moveTo>
                      <a:pt x="1216" y="1581"/>
                    </a:moveTo>
                    <a:cubicBezTo>
                      <a:pt x="821" y="1764"/>
                      <a:pt x="335" y="1581"/>
                      <a:pt x="153" y="1186"/>
                    </a:cubicBezTo>
                    <a:cubicBezTo>
                      <a:pt x="1" y="852"/>
                      <a:pt x="153" y="366"/>
                      <a:pt x="487" y="214"/>
                    </a:cubicBezTo>
                    <a:cubicBezTo>
                      <a:pt x="882" y="1"/>
                      <a:pt x="1368" y="214"/>
                      <a:pt x="1520" y="578"/>
                    </a:cubicBezTo>
                    <a:cubicBezTo>
                      <a:pt x="1703" y="973"/>
                      <a:pt x="1551" y="1429"/>
                      <a:pt x="1216" y="15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8"/>
              <p:cNvSpPr/>
              <p:nvPr/>
            </p:nvSpPr>
            <p:spPr>
              <a:xfrm>
                <a:off x="7280741" y="3570314"/>
                <a:ext cx="28981" cy="28964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3" extrusionOk="0">
                    <a:moveTo>
                      <a:pt x="1217" y="1520"/>
                    </a:moveTo>
                    <a:cubicBezTo>
                      <a:pt x="882" y="1702"/>
                      <a:pt x="396" y="1550"/>
                      <a:pt x="183" y="1216"/>
                    </a:cubicBezTo>
                    <a:cubicBezTo>
                      <a:pt x="1" y="882"/>
                      <a:pt x="183" y="334"/>
                      <a:pt x="548" y="152"/>
                    </a:cubicBezTo>
                    <a:cubicBezTo>
                      <a:pt x="852" y="0"/>
                      <a:pt x="1369" y="152"/>
                      <a:pt x="1521" y="456"/>
                    </a:cubicBezTo>
                    <a:cubicBezTo>
                      <a:pt x="1703" y="790"/>
                      <a:pt x="1551" y="1337"/>
                      <a:pt x="1217" y="15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8"/>
              <p:cNvSpPr/>
              <p:nvPr/>
            </p:nvSpPr>
            <p:spPr>
              <a:xfrm>
                <a:off x="7115826" y="3668011"/>
                <a:ext cx="29491" cy="29491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734" extrusionOk="0">
                    <a:moveTo>
                      <a:pt x="1521" y="487"/>
                    </a:moveTo>
                    <a:cubicBezTo>
                      <a:pt x="1733" y="821"/>
                      <a:pt x="1521" y="1369"/>
                      <a:pt x="1186" y="1551"/>
                    </a:cubicBezTo>
                    <a:cubicBezTo>
                      <a:pt x="791" y="1733"/>
                      <a:pt x="305" y="1551"/>
                      <a:pt x="153" y="1186"/>
                    </a:cubicBezTo>
                    <a:cubicBezTo>
                      <a:pt x="1" y="821"/>
                      <a:pt x="153" y="366"/>
                      <a:pt x="457" y="183"/>
                    </a:cubicBezTo>
                    <a:cubicBezTo>
                      <a:pt x="821" y="1"/>
                      <a:pt x="1369" y="153"/>
                      <a:pt x="1521" y="4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8"/>
              <p:cNvSpPr/>
              <p:nvPr/>
            </p:nvSpPr>
            <p:spPr>
              <a:xfrm>
                <a:off x="7098767" y="3731096"/>
                <a:ext cx="30001" cy="31022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824" extrusionOk="0">
                    <a:moveTo>
                      <a:pt x="1277" y="1611"/>
                    </a:moveTo>
                    <a:cubicBezTo>
                      <a:pt x="913" y="1824"/>
                      <a:pt x="396" y="1672"/>
                      <a:pt x="213" y="1307"/>
                    </a:cubicBezTo>
                    <a:cubicBezTo>
                      <a:pt x="1" y="912"/>
                      <a:pt x="153" y="456"/>
                      <a:pt x="487" y="243"/>
                    </a:cubicBezTo>
                    <a:cubicBezTo>
                      <a:pt x="852" y="0"/>
                      <a:pt x="1308" y="152"/>
                      <a:pt x="1551" y="547"/>
                    </a:cubicBezTo>
                    <a:cubicBezTo>
                      <a:pt x="1764" y="912"/>
                      <a:pt x="1672" y="1429"/>
                      <a:pt x="1277" y="16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8"/>
              <p:cNvSpPr/>
              <p:nvPr/>
            </p:nvSpPr>
            <p:spPr>
              <a:xfrm>
                <a:off x="7075499" y="3692317"/>
                <a:ext cx="27943" cy="29474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733" extrusionOk="0">
                    <a:moveTo>
                      <a:pt x="183" y="1216"/>
                    </a:moveTo>
                    <a:cubicBezTo>
                      <a:pt x="1" y="882"/>
                      <a:pt x="153" y="304"/>
                      <a:pt x="457" y="152"/>
                    </a:cubicBezTo>
                    <a:cubicBezTo>
                      <a:pt x="761" y="0"/>
                      <a:pt x="1247" y="122"/>
                      <a:pt x="1429" y="426"/>
                    </a:cubicBezTo>
                    <a:cubicBezTo>
                      <a:pt x="1642" y="760"/>
                      <a:pt x="1551" y="1277"/>
                      <a:pt x="1217" y="1490"/>
                    </a:cubicBezTo>
                    <a:cubicBezTo>
                      <a:pt x="913" y="1733"/>
                      <a:pt x="396" y="1581"/>
                      <a:pt x="183" y="1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8"/>
              <p:cNvSpPr/>
              <p:nvPr/>
            </p:nvSpPr>
            <p:spPr>
              <a:xfrm>
                <a:off x="7506155" y="3489133"/>
                <a:ext cx="30511" cy="31039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825" extrusionOk="0">
                    <a:moveTo>
                      <a:pt x="1581" y="518"/>
                    </a:moveTo>
                    <a:cubicBezTo>
                      <a:pt x="1794" y="913"/>
                      <a:pt x="1672" y="1369"/>
                      <a:pt x="1307" y="1582"/>
                    </a:cubicBezTo>
                    <a:cubicBezTo>
                      <a:pt x="943" y="1825"/>
                      <a:pt x="426" y="1673"/>
                      <a:pt x="244" y="1308"/>
                    </a:cubicBezTo>
                    <a:cubicBezTo>
                      <a:pt x="0" y="943"/>
                      <a:pt x="152" y="457"/>
                      <a:pt x="517" y="244"/>
                    </a:cubicBezTo>
                    <a:cubicBezTo>
                      <a:pt x="882" y="1"/>
                      <a:pt x="1338" y="153"/>
                      <a:pt x="1581" y="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8"/>
              <p:cNvSpPr/>
              <p:nvPr/>
            </p:nvSpPr>
            <p:spPr>
              <a:xfrm>
                <a:off x="7239903" y="3593565"/>
                <a:ext cx="29491" cy="30001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764" extrusionOk="0">
                    <a:moveTo>
                      <a:pt x="213" y="1308"/>
                    </a:moveTo>
                    <a:cubicBezTo>
                      <a:pt x="1" y="1004"/>
                      <a:pt x="122" y="396"/>
                      <a:pt x="457" y="183"/>
                    </a:cubicBezTo>
                    <a:cubicBezTo>
                      <a:pt x="761" y="1"/>
                      <a:pt x="1277" y="122"/>
                      <a:pt x="1490" y="426"/>
                    </a:cubicBezTo>
                    <a:cubicBezTo>
                      <a:pt x="1733" y="761"/>
                      <a:pt x="1642" y="1247"/>
                      <a:pt x="1308" y="1521"/>
                    </a:cubicBezTo>
                    <a:cubicBezTo>
                      <a:pt x="973" y="1764"/>
                      <a:pt x="426" y="1642"/>
                      <a:pt x="213" y="13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8"/>
              <p:cNvSpPr/>
              <p:nvPr/>
            </p:nvSpPr>
            <p:spPr>
              <a:xfrm>
                <a:off x="6667601" y="3935301"/>
                <a:ext cx="28964" cy="29474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33" extrusionOk="0">
                    <a:moveTo>
                      <a:pt x="1247" y="1490"/>
                    </a:moveTo>
                    <a:cubicBezTo>
                      <a:pt x="943" y="1733"/>
                      <a:pt x="365" y="1611"/>
                      <a:pt x="183" y="1277"/>
                    </a:cubicBezTo>
                    <a:cubicBezTo>
                      <a:pt x="1" y="1003"/>
                      <a:pt x="122" y="456"/>
                      <a:pt x="365" y="243"/>
                    </a:cubicBezTo>
                    <a:cubicBezTo>
                      <a:pt x="669" y="0"/>
                      <a:pt x="1247" y="92"/>
                      <a:pt x="1429" y="426"/>
                    </a:cubicBezTo>
                    <a:cubicBezTo>
                      <a:pt x="1703" y="730"/>
                      <a:pt x="1642" y="1216"/>
                      <a:pt x="1247" y="14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8"/>
              <p:cNvSpPr/>
              <p:nvPr/>
            </p:nvSpPr>
            <p:spPr>
              <a:xfrm>
                <a:off x="6994335" y="3740400"/>
                <a:ext cx="29491" cy="28964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703" extrusionOk="0">
                    <a:moveTo>
                      <a:pt x="1277" y="1490"/>
                    </a:moveTo>
                    <a:cubicBezTo>
                      <a:pt x="913" y="1702"/>
                      <a:pt x="426" y="1581"/>
                      <a:pt x="214" y="1216"/>
                    </a:cubicBezTo>
                    <a:cubicBezTo>
                      <a:pt x="1" y="851"/>
                      <a:pt x="122" y="335"/>
                      <a:pt x="457" y="152"/>
                    </a:cubicBezTo>
                    <a:cubicBezTo>
                      <a:pt x="761" y="0"/>
                      <a:pt x="1277" y="122"/>
                      <a:pt x="1490" y="365"/>
                    </a:cubicBezTo>
                    <a:cubicBezTo>
                      <a:pt x="1733" y="730"/>
                      <a:pt x="1612" y="1277"/>
                      <a:pt x="1277" y="14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8"/>
              <p:cNvSpPr/>
              <p:nvPr/>
            </p:nvSpPr>
            <p:spPr>
              <a:xfrm>
                <a:off x="6584362" y="3984404"/>
                <a:ext cx="28454" cy="29491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734" extrusionOk="0">
                    <a:moveTo>
                      <a:pt x="1217" y="1521"/>
                    </a:moveTo>
                    <a:cubicBezTo>
                      <a:pt x="852" y="1733"/>
                      <a:pt x="366" y="1581"/>
                      <a:pt x="183" y="1217"/>
                    </a:cubicBezTo>
                    <a:cubicBezTo>
                      <a:pt x="1" y="882"/>
                      <a:pt x="92" y="426"/>
                      <a:pt x="396" y="244"/>
                    </a:cubicBezTo>
                    <a:cubicBezTo>
                      <a:pt x="700" y="1"/>
                      <a:pt x="1278" y="153"/>
                      <a:pt x="1460" y="487"/>
                    </a:cubicBezTo>
                    <a:cubicBezTo>
                      <a:pt x="1673" y="852"/>
                      <a:pt x="1551" y="1338"/>
                      <a:pt x="1217" y="15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8"/>
              <p:cNvSpPr/>
              <p:nvPr/>
            </p:nvSpPr>
            <p:spPr>
              <a:xfrm>
                <a:off x="6748766" y="3887218"/>
                <a:ext cx="28454" cy="29491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734" extrusionOk="0">
                    <a:moveTo>
                      <a:pt x="1490" y="487"/>
                    </a:moveTo>
                    <a:cubicBezTo>
                      <a:pt x="1673" y="821"/>
                      <a:pt x="1581" y="1277"/>
                      <a:pt x="1277" y="1520"/>
                    </a:cubicBezTo>
                    <a:cubicBezTo>
                      <a:pt x="913" y="1733"/>
                      <a:pt x="396" y="1581"/>
                      <a:pt x="214" y="1247"/>
                    </a:cubicBezTo>
                    <a:cubicBezTo>
                      <a:pt x="1" y="912"/>
                      <a:pt x="153" y="335"/>
                      <a:pt x="548" y="183"/>
                    </a:cubicBezTo>
                    <a:cubicBezTo>
                      <a:pt x="852" y="1"/>
                      <a:pt x="1308" y="153"/>
                      <a:pt x="1490" y="4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8"/>
              <p:cNvSpPr/>
              <p:nvPr/>
            </p:nvSpPr>
            <p:spPr>
              <a:xfrm>
                <a:off x="6607629" y="4024732"/>
                <a:ext cx="29491" cy="30528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795" extrusionOk="0">
                    <a:moveTo>
                      <a:pt x="1277" y="1551"/>
                    </a:moveTo>
                    <a:cubicBezTo>
                      <a:pt x="913" y="1794"/>
                      <a:pt x="457" y="1673"/>
                      <a:pt x="214" y="1277"/>
                    </a:cubicBezTo>
                    <a:cubicBezTo>
                      <a:pt x="1" y="913"/>
                      <a:pt x="92" y="457"/>
                      <a:pt x="457" y="214"/>
                    </a:cubicBezTo>
                    <a:cubicBezTo>
                      <a:pt x="821" y="1"/>
                      <a:pt x="1277" y="122"/>
                      <a:pt x="1490" y="487"/>
                    </a:cubicBezTo>
                    <a:cubicBezTo>
                      <a:pt x="1733" y="821"/>
                      <a:pt x="1612" y="1308"/>
                      <a:pt x="1277" y="15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8"/>
              <p:cNvSpPr/>
              <p:nvPr/>
            </p:nvSpPr>
            <p:spPr>
              <a:xfrm>
                <a:off x="7361395" y="3521704"/>
                <a:ext cx="29491" cy="29491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734" extrusionOk="0">
                    <a:moveTo>
                      <a:pt x="1520" y="457"/>
                    </a:moveTo>
                    <a:cubicBezTo>
                      <a:pt x="1733" y="852"/>
                      <a:pt x="1612" y="1338"/>
                      <a:pt x="1217" y="1521"/>
                    </a:cubicBezTo>
                    <a:cubicBezTo>
                      <a:pt x="882" y="1733"/>
                      <a:pt x="365" y="1551"/>
                      <a:pt x="153" y="1186"/>
                    </a:cubicBezTo>
                    <a:cubicBezTo>
                      <a:pt x="1" y="882"/>
                      <a:pt x="122" y="335"/>
                      <a:pt x="426" y="214"/>
                    </a:cubicBezTo>
                    <a:cubicBezTo>
                      <a:pt x="761" y="1"/>
                      <a:pt x="1308" y="122"/>
                      <a:pt x="1520" y="4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8"/>
              <p:cNvSpPr/>
              <p:nvPr/>
            </p:nvSpPr>
            <p:spPr>
              <a:xfrm>
                <a:off x="6869747" y="3814846"/>
                <a:ext cx="28964" cy="28964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03" extrusionOk="0">
                    <a:moveTo>
                      <a:pt x="1490" y="456"/>
                    </a:moveTo>
                    <a:cubicBezTo>
                      <a:pt x="1703" y="790"/>
                      <a:pt x="1581" y="1307"/>
                      <a:pt x="1216" y="1520"/>
                    </a:cubicBezTo>
                    <a:cubicBezTo>
                      <a:pt x="882" y="1702"/>
                      <a:pt x="426" y="1550"/>
                      <a:pt x="244" y="1246"/>
                    </a:cubicBezTo>
                    <a:cubicBezTo>
                      <a:pt x="0" y="912"/>
                      <a:pt x="152" y="334"/>
                      <a:pt x="487" y="183"/>
                    </a:cubicBezTo>
                    <a:cubicBezTo>
                      <a:pt x="791" y="0"/>
                      <a:pt x="1277" y="91"/>
                      <a:pt x="1490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8"/>
              <p:cNvSpPr/>
              <p:nvPr/>
            </p:nvSpPr>
            <p:spPr>
              <a:xfrm>
                <a:off x="6789620" y="3862402"/>
                <a:ext cx="28437" cy="28964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703" extrusionOk="0">
                    <a:moveTo>
                      <a:pt x="1216" y="1520"/>
                    </a:moveTo>
                    <a:cubicBezTo>
                      <a:pt x="882" y="1703"/>
                      <a:pt x="334" y="1551"/>
                      <a:pt x="152" y="1216"/>
                    </a:cubicBezTo>
                    <a:cubicBezTo>
                      <a:pt x="0" y="912"/>
                      <a:pt x="122" y="426"/>
                      <a:pt x="395" y="244"/>
                    </a:cubicBezTo>
                    <a:cubicBezTo>
                      <a:pt x="669" y="1"/>
                      <a:pt x="1246" y="153"/>
                      <a:pt x="1429" y="487"/>
                    </a:cubicBezTo>
                    <a:cubicBezTo>
                      <a:pt x="1672" y="791"/>
                      <a:pt x="1550" y="1338"/>
                      <a:pt x="1216" y="15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8"/>
              <p:cNvSpPr/>
              <p:nvPr/>
            </p:nvSpPr>
            <p:spPr>
              <a:xfrm>
                <a:off x="7034662" y="3716605"/>
                <a:ext cx="29491" cy="28981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704" extrusionOk="0">
                    <a:moveTo>
                      <a:pt x="213" y="1247"/>
                    </a:moveTo>
                    <a:cubicBezTo>
                      <a:pt x="1" y="943"/>
                      <a:pt x="122" y="366"/>
                      <a:pt x="457" y="183"/>
                    </a:cubicBezTo>
                    <a:cubicBezTo>
                      <a:pt x="760" y="1"/>
                      <a:pt x="1247" y="92"/>
                      <a:pt x="1460" y="366"/>
                    </a:cubicBezTo>
                    <a:cubicBezTo>
                      <a:pt x="1733" y="700"/>
                      <a:pt x="1672" y="1217"/>
                      <a:pt x="1308" y="1430"/>
                    </a:cubicBezTo>
                    <a:cubicBezTo>
                      <a:pt x="973" y="1703"/>
                      <a:pt x="457" y="1582"/>
                      <a:pt x="213" y="12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8"/>
              <p:cNvSpPr/>
              <p:nvPr/>
            </p:nvSpPr>
            <p:spPr>
              <a:xfrm>
                <a:off x="7321068" y="3546009"/>
                <a:ext cx="28964" cy="28964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03" extrusionOk="0">
                    <a:moveTo>
                      <a:pt x="214" y="1247"/>
                    </a:moveTo>
                    <a:cubicBezTo>
                      <a:pt x="1" y="912"/>
                      <a:pt x="92" y="365"/>
                      <a:pt x="426" y="183"/>
                    </a:cubicBezTo>
                    <a:cubicBezTo>
                      <a:pt x="730" y="0"/>
                      <a:pt x="1247" y="92"/>
                      <a:pt x="1460" y="365"/>
                    </a:cubicBezTo>
                    <a:cubicBezTo>
                      <a:pt x="1703" y="669"/>
                      <a:pt x="1612" y="1216"/>
                      <a:pt x="1277" y="1429"/>
                    </a:cubicBezTo>
                    <a:cubicBezTo>
                      <a:pt x="973" y="1703"/>
                      <a:pt x="487" y="1611"/>
                      <a:pt x="214" y="12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8"/>
              <p:cNvSpPr/>
              <p:nvPr/>
            </p:nvSpPr>
            <p:spPr>
              <a:xfrm>
                <a:off x="7482887" y="3450370"/>
                <a:ext cx="28454" cy="2843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183" y="1216"/>
                    </a:moveTo>
                    <a:cubicBezTo>
                      <a:pt x="1" y="851"/>
                      <a:pt x="153" y="304"/>
                      <a:pt x="457" y="152"/>
                    </a:cubicBezTo>
                    <a:cubicBezTo>
                      <a:pt x="761" y="0"/>
                      <a:pt x="1247" y="91"/>
                      <a:pt x="1460" y="395"/>
                    </a:cubicBezTo>
                    <a:cubicBezTo>
                      <a:pt x="1672" y="760"/>
                      <a:pt x="1551" y="1246"/>
                      <a:pt x="1216" y="1459"/>
                    </a:cubicBezTo>
                    <a:cubicBezTo>
                      <a:pt x="943" y="1672"/>
                      <a:pt x="426" y="1550"/>
                      <a:pt x="183" y="1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8"/>
              <p:cNvSpPr/>
              <p:nvPr/>
            </p:nvSpPr>
            <p:spPr>
              <a:xfrm>
                <a:off x="7304009" y="3609604"/>
                <a:ext cx="30528" cy="30511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794" extrusionOk="0">
                    <a:moveTo>
                      <a:pt x="1308" y="1581"/>
                    </a:moveTo>
                    <a:cubicBezTo>
                      <a:pt x="913" y="1793"/>
                      <a:pt x="457" y="1672"/>
                      <a:pt x="244" y="1307"/>
                    </a:cubicBezTo>
                    <a:cubicBezTo>
                      <a:pt x="1" y="912"/>
                      <a:pt x="122" y="456"/>
                      <a:pt x="487" y="243"/>
                    </a:cubicBezTo>
                    <a:cubicBezTo>
                      <a:pt x="882" y="0"/>
                      <a:pt x="1338" y="122"/>
                      <a:pt x="1551" y="517"/>
                    </a:cubicBezTo>
                    <a:cubicBezTo>
                      <a:pt x="1794" y="851"/>
                      <a:pt x="1642" y="1368"/>
                      <a:pt x="1308" y="15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8"/>
              <p:cNvSpPr/>
              <p:nvPr/>
            </p:nvSpPr>
            <p:spPr>
              <a:xfrm>
                <a:off x="7566637" y="3399702"/>
                <a:ext cx="29491" cy="28964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703" extrusionOk="0">
                    <a:moveTo>
                      <a:pt x="1247" y="1520"/>
                    </a:moveTo>
                    <a:cubicBezTo>
                      <a:pt x="882" y="1703"/>
                      <a:pt x="366" y="1551"/>
                      <a:pt x="183" y="1216"/>
                    </a:cubicBezTo>
                    <a:cubicBezTo>
                      <a:pt x="1" y="882"/>
                      <a:pt x="183" y="304"/>
                      <a:pt x="517" y="152"/>
                    </a:cubicBezTo>
                    <a:cubicBezTo>
                      <a:pt x="821" y="0"/>
                      <a:pt x="1308" y="152"/>
                      <a:pt x="1521" y="456"/>
                    </a:cubicBezTo>
                    <a:cubicBezTo>
                      <a:pt x="1733" y="791"/>
                      <a:pt x="1581" y="1338"/>
                      <a:pt x="1247" y="15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8"/>
              <p:cNvSpPr/>
              <p:nvPr/>
            </p:nvSpPr>
            <p:spPr>
              <a:xfrm>
                <a:off x="6887844" y="3750741"/>
                <a:ext cx="27416" cy="26889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1398" y="456"/>
                    </a:moveTo>
                    <a:cubicBezTo>
                      <a:pt x="1611" y="790"/>
                      <a:pt x="1459" y="1246"/>
                      <a:pt x="1094" y="1429"/>
                    </a:cubicBezTo>
                    <a:cubicBezTo>
                      <a:pt x="791" y="1581"/>
                      <a:pt x="395" y="1459"/>
                      <a:pt x="183" y="1186"/>
                    </a:cubicBezTo>
                    <a:cubicBezTo>
                      <a:pt x="0" y="821"/>
                      <a:pt x="122" y="365"/>
                      <a:pt x="426" y="182"/>
                    </a:cubicBezTo>
                    <a:cubicBezTo>
                      <a:pt x="760" y="0"/>
                      <a:pt x="1216" y="122"/>
                      <a:pt x="1398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8"/>
              <p:cNvSpPr/>
              <p:nvPr/>
            </p:nvSpPr>
            <p:spPr>
              <a:xfrm>
                <a:off x="7173740" y="3580128"/>
                <a:ext cx="26889" cy="27926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642" extrusionOk="0">
                    <a:moveTo>
                      <a:pt x="182" y="1125"/>
                    </a:moveTo>
                    <a:cubicBezTo>
                      <a:pt x="0" y="791"/>
                      <a:pt x="152" y="335"/>
                      <a:pt x="486" y="153"/>
                    </a:cubicBezTo>
                    <a:cubicBezTo>
                      <a:pt x="821" y="1"/>
                      <a:pt x="1277" y="153"/>
                      <a:pt x="1429" y="487"/>
                    </a:cubicBezTo>
                    <a:cubicBezTo>
                      <a:pt x="1581" y="791"/>
                      <a:pt x="1429" y="1216"/>
                      <a:pt x="1125" y="1399"/>
                    </a:cubicBezTo>
                    <a:cubicBezTo>
                      <a:pt x="821" y="1642"/>
                      <a:pt x="334" y="1490"/>
                      <a:pt x="182" y="1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8"/>
              <p:cNvSpPr/>
              <p:nvPr/>
            </p:nvSpPr>
            <p:spPr>
              <a:xfrm>
                <a:off x="7092559" y="3628722"/>
                <a:ext cx="27943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582" extrusionOk="0">
                    <a:moveTo>
                      <a:pt x="214" y="1125"/>
                    </a:moveTo>
                    <a:cubicBezTo>
                      <a:pt x="1" y="791"/>
                      <a:pt x="122" y="335"/>
                      <a:pt x="518" y="153"/>
                    </a:cubicBezTo>
                    <a:cubicBezTo>
                      <a:pt x="822" y="1"/>
                      <a:pt x="1217" y="92"/>
                      <a:pt x="1430" y="365"/>
                    </a:cubicBezTo>
                    <a:cubicBezTo>
                      <a:pt x="1642" y="669"/>
                      <a:pt x="1490" y="1156"/>
                      <a:pt x="1186" y="1369"/>
                    </a:cubicBezTo>
                    <a:cubicBezTo>
                      <a:pt x="852" y="1581"/>
                      <a:pt x="396" y="1460"/>
                      <a:pt x="214" y="1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8"/>
              <p:cNvSpPr/>
              <p:nvPr/>
            </p:nvSpPr>
            <p:spPr>
              <a:xfrm>
                <a:off x="6684151" y="3871706"/>
                <a:ext cx="27926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582" extrusionOk="0">
                    <a:moveTo>
                      <a:pt x="1216" y="1368"/>
                    </a:moveTo>
                    <a:cubicBezTo>
                      <a:pt x="882" y="1581"/>
                      <a:pt x="426" y="1460"/>
                      <a:pt x="243" y="1156"/>
                    </a:cubicBezTo>
                    <a:cubicBezTo>
                      <a:pt x="0" y="821"/>
                      <a:pt x="122" y="365"/>
                      <a:pt x="456" y="183"/>
                    </a:cubicBezTo>
                    <a:cubicBezTo>
                      <a:pt x="760" y="1"/>
                      <a:pt x="1186" y="92"/>
                      <a:pt x="1429" y="365"/>
                    </a:cubicBezTo>
                    <a:cubicBezTo>
                      <a:pt x="1642" y="639"/>
                      <a:pt x="1550" y="1125"/>
                      <a:pt x="1216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8"/>
              <p:cNvSpPr/>
              <p:nvPr/>
            </p:nvSpPr>
            <p:spPr>
              <a:xfrm>
                <a:off x="7378982" y="3458126"/>
                <a:ext cx="27416" cy="27416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1398" y="456"/>
                    </a:moveTo>
                    <a:cubicBezTo>
                      <a:pt x="1611" y="790"/>
                      <a:pt x="1459" y="1277"/>
                      <a:pt x="1094" y="1429"/>
                    </a:cubicBezTo>
                    <a:cubicBezTo>
                      <a:pt x="760" y="1611"/>
                      <a:pt x="304" y="1459"/>
                      <a:pt x="152" y="1094"/>
                    </a:cubicBezTo>
                    <a:cubicBezTo>
                      <a:pt x="0" y="790"/>
                      <a:pt x="122" y="365"/>
                      <a:pt x="426" y="183"/>
                    </a:cubicBezTo>
                    <a:cubicBezTo>
                      <a:pt x="760" y="0"/>
                      <a:pt x="1246" y="91"/>
                      <a:pt x="1398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8"/>
              <p:cNvSpPr/>
              <p:nvPr/>
            </p:nvSpPr>
            <p:spPr>
              <a:xfrm>
                <a:off x="7132886" y="3604434"/>
                <a:ext cx="26906" cy="27416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1186" y="1429"/>
                    </a:moveTo>
                    <a:cubicBezTo>
                      <a:pt x="821" y="1611"/>
                      <a:pt x="366" y="1490"/>
                      <a:pt x="183" y="1155"/>
                    </a:cubicBezTo>
                    <a:cubicBezTo>
                      <a:pt x="1" y="821"/>
                      <a:pt x="153" y="365"/>
                      <a:pt x="487" y="152"/>
                    </a:cubicBezTo>
                    <a:cubicBezTo>
                      <a:pt x="791" y="0"/>
                      <a:pt x="1217" y="122"/>
                      <a:pt x="1399" y="395"/>
                    </a:cubicBezTo>
                    <a:cubicBezTo>
                      <a:pt x="1581" y="730"/>
                      <a:pt x="1521" y="1186"/>
                      <a:pt x="1186" y="14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8"/>
              <p:cNvSpPr/>
              <p:nvPr/>
            </p:nvSpPr>
            <p:spPr>
              <a:xfrm>
                <a:off x="7665388" y="3288041"/>
                <a:ext cx="26889" cy="26379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551" extrusionOk="0">
                    <a:moveTo>
                      <a:pt x="1399" y="365"/>
                    </a:moveTo>
                    <a:cubicBezTo>
                      <a:pt x="1581" y="669"/>
                      <a:pt x="1490" y="1185"/>
                      <a:pt x="1186" y="1368"/>
                    </a:cubicBezTo>
                    <a:cubicBezTo>
                      <a:pt x="882" y="1550"/>
                      <a:pt x="456" y="1489"/>
                      <a:pt x="213" y="1185"/>
                    </a:cubicBezTo>
                    <a:cubicBezTo>
                      <a:pt x="0" y="882"/>
                      <a:pt x="61" y="365"/>
                      <a:pt x="365" y="152"/>
                    </a:cubicBezTo>
                    <a:cubicBezTo>
                      <a:pt x="669" y="0"/>
                      <a:pt x="1186" y="61"/>
                      <a:pt x="1399" y="3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8"/>
              <p:cNvSpPr/>
              <p:nvPr/>
            </p:nvSpPr>
            <p:spPr>
              <a:xfrm>
                <a:off x="6970557" y="3701110"/>
                <a:ext cx="27926" cy="27416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12" extrusionOk="0">
                    <a:moveTo>
                      <a:pt x="1429" y="456"/>
                    </a:moveTo>
                    <a:cubicBezTo>
                      <a:pt x="1642" y="790"/>
                      <a:pt x="1490" y="1246"/>
                      <a:pt x="1156" y="1429"/>
                    </a:cubicBezTo>
                    <a:cubicBezTo>
                      <a:pt x="791" y="1611"/>
                      <a:pt x="335" y="1459"/>
                      <a:pt x="153" y="1125"/>
                    </a:cubicBezTo>
                    <a:cubicBezTo>
                      <a:pt x="1" y="821"/>
                      <a:pt x="122" y="395"/>
                      <a:pt x="426" y="213"/>
                    </a:cubicBezTo>
                    <a:cubicBezTo>
                      <a:pt x="760" y="0"/>
                      <a:pt x="1247" y="91"/>
                      <a:pt x="1429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8"/>
              <p:cNvSpPr/>
              <p:nvPr/>
            </p:nvSpPr>
            <p:spPr>
              <a:xfrm>
                <a:off x="6479946" y="3993725"/>
                <a:ext cx="26889" cy="26379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551" extrusionOk="0">
                    <a:moveTo>
                      <a:pt x="1368" y="365"/>
                    </a:moveTo>
                    <a:cubicBezTo>
                      <a:pt x="1581" y="669"/>
                      <a:pt x="1489" y="1185"/>
                      <a:pt x="1155" y="1368"/>
                    </a:cubicBezTo>
                    <a:cubicBezTo>
                      <a:pt x="851" y="1550"/>
                      <a:pt x="365" y="1429"/>
                      <a:pt x="152" y="1094"/>
                    </a:cubicBezTo>
                    <a:cubicBezTo>
                      <a:pt x="0" y="790"/>
                      <a:pt x="91" y="365"/>
                      <a:pt x="395" y="182"/>
                    </a:cubicBezTo>
                    <a:cubicBezTo>
                      <a:pt x="699" y="0"/>
                      <a:pt x="1185" y="61"/>
                      <a:pt x="1368" y="3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8"/>
              <p:cNvSpPr/>
              <p:nvPr/>
            </p:nvSpPr>
            <p:spPr>
              <a:xfrm>
                <a:off x="6439619" y="4017503"/>
                <a:ext cx="26379" cy="26889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581" extrusionOk="0">
                    <a:moveTo>
                      <a:pt x="1155" y="1368"/>
                    </a:moveTo>
                    <a:cubicBezTo>
                      <a:pt x="851" y="1581"/>
                      <a:pt x="365" y="1490"/>
                      <a:pt x="183" y="1186"/>
                    </a:cubicBezTo>
                    <a:cubicBezTo>
                      <a:pt x="0" y="882"/>
                      <a:pt x="61" y="456"/>
                      <a:pt x="334" y="213"/>
                    </a:cubicBezTo>
                    <a:cubicBezTo>
                      <a:pt x="638" y="0"/>
                      <a:pt x="1094" y="31"/>
                      <a:pt x="1307" y="395"/>
                    </a:cubicBezTo>
                    <a:cubicBezTo>
                      <a:pt x="1550" y="699"/>
                      <a:pt x="1459" y="1186"/>
                      <a:pt x="11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8"/>
              <p:cNvSpPr/>
              <p:nvPr/>
            </p:nvSpPr>
            <p:spPr>
              <a:xfrm>
                <a:off x="6644334" y="3895484"/>
                <a:ext cx="26906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1125" y="1399"/>
                    </a:moveTo>
                    <a:cubicBezTo>
                      <a:pt x="822" y="1581"/>
                      <a:pt x="335" y="1490"/>
                      <a:pt x="153" y="1125"/>
                    </a:cubicBezTo>
                    <a:cubicBezTo>
                      <a:pt x="1" y="822"/>
                      <a:pt x="122" y="426"/>
                      <a:pt x="366" y="214"/>
                    </a:cubicBezTo>
                    <a:cubicBezTo>
                      <a:pt x="670" y="1"/>
                      <a:pt x="1156" y="122"/>
                      <a:pt x="1369" y="426"/>
                    </a:cubicBezTo>
                    <a:cubicBezTo>
                      <a:pt x="1581" y="761"/>
                      <a:pt x="1490" y="1217"/>
                      <a:pt x="1125" y="13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8"/>
              <p:cNvSpPr/>
              <p:nvPr/>
            </p:nvSpPr>
            <p:spPr>
              <a:xfrm>
                <a:off x="7543896" y="3359902"/>
                <a:ext cx="26889" cy="27399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611" extrusionOk="0">
                    <a:moveTo>
                      <a:pt x="1399" y="456"/>
                    </a:moveTo>
                    <a:cubicBezTo>
                      <a:pt x="1581" y="790"/>
                      <a:pt x="1429" y="1246"/>
                      <a:pt x="1125" y="1429"/>
                    </a:cubicBezTo>
                    <a:cubicBezTo>
                      <a:pt x="791" y="1611"/>
                      <a:pt x="335" y="1459"/>
                      <a:pt x="152" y="1125"/>
                    </a:cubicBezTo>
                    <a:cubicBezTo>
                      <a:pt x="0" y="821"/>
                      <a:pt x="122" y="395"/>
                      <a:pt x="426" y="213"/>
                    </a:cubicBezTo>
                    <a:cubicBezTo>
                      <a:pt x="730" y="0"/>
                      <a:pt x="1216" y="152"/>
                      <a:pt x="1399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8"/>
              <p:cNvSpPr/>
              <p:nvPr/>
            </p:nvSpPr>
            <p:spPr>
              <a:xfrm>
                <a:off x="7339165" y="3481904"/>
                <a:ext cx="26379" cy="26889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581" extrusionOk="0">
                    <a:moveTo>
                      <a:pt x="1095" y="1429"/>
                    </a:moveTo>
                    <a:cubicBezTo>
                      <a:pt x="761" y="1581"/>
                      <a:pt x="244" y="1429"/>
                      <a:pt x="153" y="1095"/>
                    </a:cubicBezTo>
                    <a:cubicBezTo>
                      <a:pt x="1" y="791"/>
                      <a:pt x="153" y="335"/>
                      <a:pt x="457" y="183"/>
                    </a:cubicBezTo>
                    <a:cubicBezTo>
                      <a:pt x="791" y="0"/>
                      <a:pt x="1247" y="92"/>
                      <a:pt x="1429" y="456"/>
                    </a:cubicBezTo>
                    <a:cubicBezTo>
                      <a:pt x="1551" y="821"/>
                      <a:pt x="1429" y="1277"/>
                      <a:pt x="1095" y="14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8"/>
              <p:cNvSpPr/>
              <p:nvPr/>
            </p:nvSpPr>
            <p:spPr>
              <a:xfrm>
                <a:off x="7624551" y="3311819"/>
                <a:ext cx="26889" cy="27416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612" extrusionOk="0">
                    <a:moveTo>
                      <a:pt x="182" y="1186"/>
                    </a:moveTo>
                    <a:cubicBezTo>
                      <a:pt x="0" y="882"/>
                      <a:pt x="122" y="395"/>
                      <a:pt x="426" y="183"/>
                    </a:cubicBezTo>
                    <a:cubicBezTo>
                      <a:pt x="730" y="0"/>
                      <a:pt x="1155" y="91"/>
                      <a:pt x="1368" y="395"/>
                    </a:cubicBezTo>
                    <a:cubicBezTo>
                      <a:pt x="1581" y="699"/>
                      <a:pt x="1520" y="1155"/>
                      <a:pt x="1216" y="1398"/>
                    </a:cubicBezTo>
                    <a:cubicBezTo>
                      <a:pt x="912" y="1611"/>
                      <a:pt x="426" y="1520"/>
                      <a:pt x="182" y="11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8"/>
              <p:cNvSpPr/>
              <p:nvPr/>
            </p:nvSpPr>
            <p:spPr>
              <a:xfrm>
                <a:off x="6931267" y="3724888"/>
                <a:ext cx="26379" cy="26889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581" extrusionOk="0">
                    <a:moveTo>
                      <a:pt x="1125" y="1399"/>
                    </a:moveTo>
                    <a:cubicBezTo>
                      <a:pt x="791" y="1581"/>
                      <a:pt x="304" y="1490"/>
                      <a:pt x="152" y="1125"/>
                    </a:cubicBezTo>
                    <a:cubicBezTo>
                      <a:pt x="0" y="821"/>
                      <a:pt x="122" y="426"/>
                      <a:pt x="365" y="213"/>
                    </a:cubicBezTo>
                    <a:cubicBezTo>
                      <a:pt x="669" y="0"/>
                      <a:pt x="1186" y="122"/>
                      <a:pt x="1368" y="426"/>
                    </a:cubicBezTo>
                    <a:cubicBezTo>
                      <a:pt x="1551" y="760"/>
                      <a:pt x="1459" y="1216"/>
                      <a:pt x="1125" y="13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8"/>
              <p:cNvSpPr/>
              <p:nvPr/>
            </p:nvSpPr>
            <p:spPr>
              <a:xfrm>
                <a:off x="7583696" y="3336634"/>
                <a:ext cx="27943" cy="26889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581" extrusionOk="0">
                    <a:moveTo>
                      <a:pt x="1217" y="1368"/>
                    </a:moveTo>
                    <a:cubicBezTo>
                      <a:pt x="882" y="1581"/>
                      <a:pt x="457" y="1459"/>
                      <a:pt x="244" y="1155"/>
                    </a:cubicBezTo>
                    <a:cubicBezTo>
                      <a:pt x="1" y="821"/>
                      <a:pt x="122" y="365"/>
                      <a:pt x="457" y="183"/>
                    </a:cubicBezTo>
                    <a:cubicBezTo>
                      <a:pt x="761" y="0"/>
                      <a:pt x="1186" y="91"/>
                      <a:pt x="1369" y="365"/>
                    </a:cubicBezTo>
                    <a:cubicBezTo>
                      <a:pt x="1642" y="669"/>
                      <a:pt x="1581" y="1125"/>
                      <a:pt x="1217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8"/>
              <p:cNvSpPr/>
              <p:nvPr/>
            </p:nvSpPr>
            <p:spPr>
              <a:xfrm>
                <a:off x="7503569" y="3384190"/>
                <a:ext cx="27416" cy="27416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1125" y="1399"/>
                    </a:moveTo>
                    <a:cubicBezTo>
                      <a:pt x="760" y="1612"/>
                      <a:pt x="304" y="1460"/>
                      <a:pt x="152" y="1095"/>
                    </a:cubicBezTo>
                    <a:cubicBezTo>
                      <a:pt x="0" y="791"/>
                      <a:pt x="152" y="396"/>
                      <a:pt x="426" y="183"/>
                    </a:cubicBezTo>
                    <a:cubicBezTo>
                      <a:pt x="760" y="1"/>
                      <a:pt x="1216" y="122"/>
                      <a:pt x="1429" y="457"/>
                    </a:cubicBezTo>
                    <a:cubicBezTo>
                      <a:pt x="1611" y="791"/>
                      <a:pt x="1459" y="1216"/>
                      <a:pt x="1125" y="13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8"/>
              <p:cNvSpPr/>
              <p:nvPr/>
            </p:nvSpPr>
            <p:spPr>
              <a:xfrm>
                <a:off x="7460147" y="3410043"/>
                <a:ext cx="26889" cy="27416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612" extrusionOk="0">
                    <a:moveTo>
                      <a:pt x="1125" y="1399"/>
                    </a:moveTo>
                    <a:cubicBezTo>
                      <a:pt x="760" y="1611"/>
                      <a:pt x="335" y="1399"/>
                      <a:pt x="183" y="1095"/>
                    </a:cubicBezTo>
                    <a:cubicBezTo>
                      <a:pt x="0" y="791"/>
                      <a:pt x="122" y="396"/>
                      <a:pt x="426" y="183"/>
                    </a:cubicBezTo>
                    <a:cubicBezTo>
                      <a:pt x="791" y="0"/>
                      <a:pt x="1246" y="122"/>
                      <a:pt x="1429" y="456"/>
                    </a:cubicBezTo>
                    <a:cubicBezTo>
                      <a:pt x="1581" y="760"/>
                      <a:pt x="1459" y="1216"/>
                      <a:pt x="1125" y="13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8"/>
              <p:cNvSpPr/>
              <p:nvPr/>
            </p:nvSpPr>
            <p:spPr>
              <a:xfrm>
                <a:off x="7419819" y="3433821"/>
                <a:ext cx="26889" cy="27416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612" extrusionOk="0">
                    <a:moveTo>
                      <a:pt x="1125" y="1429"/>
                    </a:moveTo>
                    <a:cubicBezTo>
                      <a:pt x="791" y="1612"/>
                      <a:pt x="335" y="1490"/>
                      <a:pt x="183" y="1156"/>
                    </a:cubicBezTo>
                    <a:cubicBezTo>
                      <a:pt x="0" y="852"/>
                      <a:pt x="92" y="426"/>
                      <a:pt x="396" y="244"/>
                    </a:cubicBezTo>
                    <a:cubicBezTo>
                      <a:pt x="760" y="1"/>
                      <a:pt x="1155" y="122"/>
                      <a:pt x="1399" y="457"/>
                    </a:cubicBezTo>
                    <a:cubicBezTo>
                      <a:pt x="1581" y="760"/>
                      <a:pt x="1490" y="1216"/>
                      <a:pt x="1125" y="14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8"/>
              <p:cNvSpPr/>
              <p:nvPr/>
            </p:nvSpPr>
            <p:spPr>
              <a:xfrm>
                <a:off x="7297817" y="3506192"/>
                <a:ext cx="26889" cy="27416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612" extrusionOk="0">
                    <a:moveTo>
                      <a:pt x="182" y="1156"/>
                    </a:moveTo>
                    <a:cubicBezTo>
                      <a:pt x="0" y="822"/>
                      <a:pt x="152" y="366"/>
                      <a:pt x="486" y="214"/>
                    </a:cubicBezTo>
                    <a:cubicBezTo>
                      <a:pt x="821" y="1"/>
                      <a:pt x="1277" y="153"/>
                      <a:pt x="1429" y="548"/>
                    </a:cubicBezTo>
                    <a:cubicBezTo>
                      <a:pt x="1581" y="852"/>
                      <a:pt x="1429" y="1278"/>
                      <a:pt x="1155" y="1460"/>
                    </a:cubicBezTo>
                    <a:cubicBezTo>
                      <a:pt x="821" y="1612"/>
                      <a:pt x="365" y="1490"/>
                      <a:pt x="182" y="11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8"/>
              <p:cNvSpPr/>
              <p:nvPr/>
            </p:nvSpPr>
            <p:spPr>
              <a:xfrm>
                <a:off x="7052249" y="3653027"/>
                <a:ext cx="26889" cy="27416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612" extrusionOk="0">
                    <a:moveTo>
                      <a:pt x="1125" y="1399"/>
                    </a:moveTo>
                    <a:cubicBezTo>
                      <a:pt x="790" y="1611"/>
                      <a:pt x="334" y="1459"/>
                      <a:pt x="152" y="1095"/>
                    </a:cubicBezTo>
                    <a:cubicBezTo>
                      <a:pt x="0" y="791"/>
                      <a:pt x="91" y="395"/>
                      <a:pt x="395" y="183"/>
                    </a:cubicBezTo>
                    <a:cubicBezTo>
                      <a:pt x="760" y="0"/>
                      <a:pt x="1216" y="122"/>
                      <a:pt x="1398" y="426"/>
                    </a:cubicBezTo>
                    <a:cubicBezTo>
                      <a:pt x="1581" y="760"/>
                      <a:pt x="1459" y="1216"/>
                      <a:pt x="1125" y="13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8"/>
              <p:cNvSpPr/>
              <p:nvPr/>
            </p:nvSpPr>
            <p:spPr>
              <a:xfrm>
                <a:off x="7011921" y="3676295"/>
                <a:ext cx="27416" cy="27926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42" extrusionOk="0">
                    <a:moveTo>
                      <a:pt x="1398" y="486"/>
                    </a:moveTo>
                    <a:cubicBezTo>
                      <a:pt x="1611" y="851"/>
                      <a:pt x="1459" y="1277"/>
                      <a:pt x="1094" y="1459"/>
                    </a:cubicBezTo>
                    <a:cubicBezTo>
                      <a:pt x="730" y="1641"/>
                      <a:pt x="335" y="1459"/>
                      <a:pt x="152" y="1094"/>
                    </a:cubicBezTo>
                    <a:cubicBezTo>
                      <a:pt x="0" y="790"/>
                      <a:pt x="152" y="365"/>
                      <a:pt x="456" y="183"/>
                    </a:cubicBezTo>
                    <a:cubicBezTo>
                      <a:pt x="760" y="0"/>
                      <a:pt x="1216" y="152"/>
                      <a:pt x="1398" y="4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8"/>
              <p:cNvSpPr/>
              <p:nvPr/>
            </p:nvSpPr>
            <p:spPr>
              <a:xfrm>
                <a:off x="6846990" y="3774519"/>
                <a:ext cx="26906" cy="27926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42" extrusionOk="0">
                    <a:moveTo>
                      <a:pt x="214" y="1186"/>
                    </a:moveTo>
                    <a:cubicBezTo>
                      <a:pt x="1" y="821"/>
                      <a:pt x="123" y="395"/>
                      <a:pt x="426" y="183"/>
                    </a:cubicBezTo>
                    <a:cubicBezTo>
                      <a:pt x="761" y="0"/>
                      <a:pt x="1217" y="122"/>
                      <a:pt x="1399" y="456"/>
                    </a:cubicBezTo>
                    <a:cubicBezTo>
                      <a:pt x="1582" y="760"/>
                      <a:pt x="1490" y="1186"/>
                      <a:pt x="1186" y="1368"/>
                    </a:cubicBezTo>
                    <a:cubicBezTo>
                      <a:pt x="882" y="1642"/>
                      <a:pt x="396" y="1520"/>
                      <a:pt x="214" y="11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8"/>
              <p:cNvSpPr/>
              <p:nvPr/>
            </p:nvSpPr>
            <p:spPr>
              <a:xfrm>
                <a:off x="6766353" y="3823112"/>
                <a:ext cx="26379" cy="27926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642" extrusionOk="0">
                    <a:moveTo>
                      <a:pt x="1094" y="1429"/>
                    </a:moveTo>
                    <a:cubicBezTo>
                      <a:pt x="760" y="1642"/>
                      <a:pt x="304" y="1429"/>
                      <a:pt x="152" y="1095"/>
                    </a:cubicBezTo>
                    <a:cubicBezTo>
                      <a:pt x="0" y="791"/>
                      <a:pt x="152" y="365"/>
                      <a:pt x="426" y="183"/>
                    </a:cubicBezTo>
                    <a:cubicBezTo>
                      <a:pt x="760" y="0"/>
                      <a:pt x="1216" y="92"/>
                      <a:pt x="1398" y="456"/>
                    </a:cubicBezTo>
                    <a:cubicBezTo>
                      <a:pt x="1550" y="791"/>
                      <a:pt x="1459" y="1247"/>
                      <a:pt x="1094" y="14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8"/>
              <p:cNvSpPr/>
              <p:nvPr/>
            </p:nvSpPr>
            <p:spPr>
              <a:xfrm>
                <a:off x="6725498" y="3847418"/>
                <a:ext cx="27416" cy="27399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1" extrusionOk="0">
                    <a:moveTo>
                      <a:pt x="1126" y="1429"/>
                    </a:moveTo>
                    <a:cubicBezTo>
                      <a:pt x="761" y="1611"/>
                      <a:pt x="305" y="1459"/>
                      <a:pt x="153" y="1125"/>
                    </a:cubicBezTo>
                    <a:cubicBezTo>
                      <a:pt x="1" y="821"/>
                      <a:pt x="123" y="395"/>
                      <a:pt x="427" y="213"/>
                    </a:cubicBezTo>
                    <a:cubicBezTo>
                      <a:pt x="761" y="0"/>
                      <a:pt x="1186" y="122"/>
                      <a:pt x="1399" y="456"/>
                    </a:cubicBezTo>
                    <a:cubicBezTo>
                      <a:pt x="1612" y="760"/>
                      <a:pt x="1460" y="1216"/>
                      <a:pt x="1126" y="14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8"/>
              <p:cNvSpPr/>
              <p:nvPr/>
            </p:nvSpPr>
            <p:spPr>
              <a:xfrm>
                <a:off x="6600911" y="3921337"/>
                <a:ext cx="27416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1095" y="1399"/>
                    </a:moveTo>
                    <a:cubicBezTo>
                      <a:pt x="760" y="1581"/>
                      <a:pt x="305" y="1429"/>
                      <a:pt x="153" y="1095"/>
                    </a:cubicBezTo>
                    <a:cubicBezTo>
                      <a:pt x="1" y="791"/>
                      <a:pt x="153" y="335"/>
                      <a:pt x="426" y="183"/>
                    </a:cubicBezTo>
                    <a:cubicBezTo>
                      <a:pt x="760" y="1"/>
                      <a:pt x="1216" y="122"/>
                      <a:pt x="1399" y="457"/>
                    </a:cubicBezTo>
                    <a:cubicBezTo>
                      <a:pt x="1612" y="791"/>
                      <a:pt x="1490" y="1216"/>
                      <a:pt x="1095" y="13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8"/>
              <p:cNvSpPr/>
              <p:nvPr/>
            </p:nvSpPr>
            <p:spPr>
              <a:xfrm>
                <a:off x="6519746" y="3969420"/>
                <a:ext cx="27416" cy="27416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1125" y="1429"/>
                    </a:moveTo>
                    <a:cubicBezTo>
                      <a:pt x="791" y="1611"/>
                      <a:pt x="335" y="1459"/>
                      <a:pt x="183" y="1125"/>
                    </a:cubicBezTo>
                    <a:cubicBezTo>
                      <a:pt x="0" y="760"/>
                      <a:pt x="152" y="335"/>
                      <a:pt x="517" y="183"/>
                    </a:cubicBezTo>
                    <a:cubicBezTo>
                      <a:pt x="821" y="0"/>
                      <a:pt x="1247" y="122"/>
                      <a:pt x="1429" y="426"/>
                    </a:cubicBezTo>
                    <a:cubicBezTo>
                      <a:pt x="1611" y="760"/>
                      <a:pt x="1459" y="1247"/>
                      <a:pt x="1125" y="14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8"/>
              <p:cNvSpPr/>
              <p:nvPr/>
            </p:nvSpPr>
            <p:spPr>
              <a:xfrm>
                <a:off x="7216636" y="3554803"/>
                <a:ext cx="27416" cy="26379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51" extrusionOk="0">
                    <a:moveTo>
                      <a:pt x="1186" y="1368"/>
                    </a:moveTo>
                    <a:cubicBezTo>
                      <a:pt x="882" y="1550"/>
                      <a:pt x="396" y="1459"/>
                      <a:pt x="214" y="1155"/>
                    </a:cubicBezTo>
                    <a:cubicBezTo>
                      <a:pt x="1" y="851"/>
                      <a:pt x="122" y="426"/>
                      <a:pt x="396" y="243"/>
                    </a:cubicBezTo>
                    <a:cubicBezTo>
                      <a:pt x="700" y="0"/>
                      <a:pt x="1186" y="61"/>
                      <a:pt x="1369" y="395"/>
                    </a:cubicBezTo>
                    <a:cubicBezTo>
                      <a:pt x="1612" y="730"/>
                      <a:pt x="1521" y="1155"/>
                      <a:pt x="1186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8"/>
              <p:cNvSpPr/>
              <p:nvPr/>
            </p:nvSpPr>
            <p:spPr>
              <a:xfrm>
                <a:off x="6560074" y="3945115"/>
                <a:ext cx="27926" cy="27416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12" extrusionOk="0">
                    <a:moveTo>
                      <a:pt x="1429" y="426"/>
                    </a:moveTo>
                    <a:cubicBezTo>
                      <a:pt x="1642" y="730"/>
                      <a:pt x="1520" y="1217"/>
                      <a:pt x="1186" y="1399"/>
                    </a:cubicBezTo>
                    <a:cubicBezTo>
                      <a:pt x="882" y="1612"/>
                      <a:pt x="456" y="1521"/>
                      <a:pt x="244" y="1247"/>
                    </a:cubicBezTo>
                    <a:cubicBezTo>
                      <a:pt x="0" y="943"/>
                      <a:pt x="92" y="457"/>
                      <a:pt x="395" y="214"/>
                    </a:cubicBezTo>
                    <a:cubicBezTo>
                      <a:pt x="699" y="1"/>
                      <a:pt x="1186" y="92"/>
                      <a:pt x="1429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8"/>
              <p:cNvSpPr/>
              <p:nvPr/>
            </p:nvSpPr>
            <p:spPr>
              <a:xfrm>
                <a:off x="6805642" y="3799334"/>
                <a:ext cx="27926" cy="26889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581" extrusionOk="0">
                    <a:moveTo>
                      <a:pt x="1155" y="1398"/>
                    </a:moveTo>
                    <a:cubicBezTo>
                      <a:pt x="791" y="1581"/>
                      <a:pt x="365" y="1429"/>
                      <a:pt x="213" y="1095"/>
                    </a:cubicBezTo>
                    <a:cubicBezTo>
                      <a:pt x="0" y="760"/>
                      <a:pt x="213" y="304"/>
                      <a:pt x="547" y="152"/>
                    </a:cubicBezTo>
                    <a:cubicBezTo>
                      <a:pt x="851" y="0"/>
                      <a:pt x="1277" y="152"/>
                      <a:pt x="1459" y="395"/>
                    </a:cubicBezTo>
                    <a:cubicBezTo>
                      <a:pt x="1642" y="760"/>
                      <a:pt x="1490" y="1216"/>
                      <a:pt x="1155" y="13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8"/>
              <p:cNvSpPr/>
              <p:nvPr/>
            </p:nvSpPr>
            <p:spPr>
              <a:xfrm>
                <a:off x="7256963" y="3531008"/>
                <a:ext cx="27943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582" extrusionOk="0">
                    <a:moveTo>
                      <a:pt x="1186" y="1399"/>
                    </a:moveTo>
                    <a:cubicBezTo>
                      <a:pt x="821" y="1582"/>
                      <a:pt x="365" y="1430"/>
                      <a:pt x="183" y="1095"/>
                    </a:cubicBezTo>
                    <a:cubicBezTo>
                      <a:pt x="1" y="761"/>
                      <a:pt x="183" y="305"/>
                      <a:pt x="517" y="153"/>
                    </a:cubicBezTo>
                    <a:cubicBezTo>
                      <a:pt x="821" y="1"/>
                      <a:pt x="1247" y="153"/>
                      <a:pt x="1429" y="427"/>
                    </a:cubicBezTo>
                    <a:cubicBezTo>
                      <a:pt x="1642" y="730"/>
                      <a:pt x="1521" y="1217"/>
                      <a:pt x="1186" y="13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8"/>
              <p:cNvSpPr/>
              <p:nvPr/>
            </p:nvSpPr>
            <p:spPr>
              <a:xfrm>
                <a:off x="7395514" y="3394021"/>
                <a:ext cx="25868" cy="26379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51" extrusionOk="0">
                    <a:moveTo>
                      <a:pt x="1125" y="1368"/>
                    </a:moveTo>
                    <a:cubicBezTo>
                      <a:pt x="821" y="1550"/>
                      <a:pt x="396" y="1429"/>
                      <a:pt x="214" y="1094"/>
                    </a:cubicBezTo>
                    <a:cubicBezTo>
                      <a:pt x="1" y="760"/>
                      <a:pt x="122" y="365"/>
                      <a:pt x="426" y="183"/>
                    </a:cubicBezTo>
                    <a:cubicBezTo>
                      <a:pt x="730" y="0"/>
                      <a:pt x="1156" y="122"/>
                      <a:pt x="1338" y="456"/>
                    </a:cubicBezTo>
                    <a:cubicBezTo>
                      <a:pt x="1521" y="760"/>
                      <a:pt x="1429" y="1186"/>
                      <a:pt x="112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8"/>
              <p:cNvSpPr/>
              <p:nvPr/>
            </p:nvSpPr>
            <p:spPr>
              <a:xfrm>
                <a:off x="6701720" y="3808128"/>
                <a:ext cx="25868" cy="2534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490" extrusionOk="0">
                    <a:moveTo>
                      <a:pt x="1065" y="1307"/>
                    </a:moveTo>
                    <a:cubicBezTo>
                      <a:pt x="730" y="1489"/>
                      <a:pt x="335" y="1337"/>
                      <a:pt x="183" y="1033"/>
                    </a:cubicBezTo>
                    <a:cubicBezTo>
                      <a:pt x="1" y="669"/>
                      <a:pt x="122" y="304"/>
                      <a:pt x="457" y="152"/>
                    </a:cubicBezTo>
                    <a:cubicBezTo>
                      <a:pt x="761" y="0"/>
                      <a:pt x="1186" y="122"/>
                      <a:pt x="1369" y="426"/>
                    </a:cubicBezTo>
                    <a:cubicBezTo>
                      <a:pt x="1521" y="729"/>
                      <a:pt x="1399" y="1094"/>
                      <a:pt x="1065" y="13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8"/>
              <p:cNvSpPr/>
              <p:nvPr/>
            </p:nvSpPr>
            <p:spPr>
              <a:xfrm>
                <a:off x="7560956" y="3295779"/>
                <a:ext cx="25341" cy="25868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521" extrusionOk="0">
                    <a:moveTo>
                      <a:pt x="1307" y="427"/>
                    </a:moveTo>
                    <a:cubicBezTo>
                      <a:pt x="1490" y="730"/>
                      <a:pt x="1429" y="1126"/>
                      <a:pt x="1125" y="1338"/>
                    </a:cubicBezTo>
                    <a:cubicBezTo>
                      <a:pt x="821" y="1521"/>
                      <a:pt x="396" y="1430"/>
                      <a:pt x="213" y="1126"/>
                    </a:cubicBezTo>
                    <a:cubicBezTo>
                      <a:pt x="0" y="822"/>
                      <a:pt x="92" y="427"/>
                      <a:pt x="396" y="214"/>
                    </a:cubicBezTo>
                    <a:cubicBezTo>
                      <a:pt x="700" y="1"/>
                      <a:pt x="1095" y="123"/>
                      <a:pt x="1307" y="4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8"/>
              <p:cNvSpPr/>
              <p:nvPr/>
            </p:nvSpPr>
            <p:spPr>
              <a:xfrm>
                <a:off x="6988127" y="3636478"/>
                <a:ext cx="25868" cy="26379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51" extrusionOk="0">
                    <a:moveTo>
                      <a:pt x="1095" y="1368"/>
                    </a:moveTo>
                    <a:cubicBezTo>
                      <a:pt x="791" y="1551"/>
                      <a:pt x="366" y="1429"/>
                      <a:pt x="183" y="1095"/>
                    </a:cubicBezTo>
                    <a:cubicBezTo>
                      <a:pt x="1" y="761"/>
                      <a:pt x="123" y="365"/>
                      <a:pt x="457" y="183"/>
                    </a:cubicBezTo>
                    <a:cubicBezTo>
                      <a:pt x="761" y="1"/>
                      <a:pt x="1186" y="92"/>
                      <a:pt x="1369" y="457"/>
                    </a:cubicBezTo>
                    <a:cubicBezTo>
                      <a:pt x="1521" y="761"/>
                      <a:pt x="1399" y="1216"/>
                      <a:pt x="109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8"/>
              <p:cNvSpPr/>
              <p:nvPr/>
            </p:nvSpPr>
            <p:spPr>
              <a:xfrm>
                <a:off x="7642121" y="3247713"/>
                <a:ext cx="24831" cy="25851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520" extrusionOk="0">
                    <a:moveTo>
                      <a:pt x="1277" y="426"/>
                    </a:moveTo>
                    <a:cubicBezTo>
                      <a:pt x="1460" y="730"/>
                      <a:pt x="1399" y="1155"/>
                      <a:pt x="1095" y="1338"/>
                    </a:cubicBezTo>
                    <a:cubicBezTo>
                      <a:pt x="791" y="1520"/>
                      <a:pt x="365" y="1459"/>
                      <a:pt x="183" y="1155"/>
                    </a:cubicBezTo>
                    <a:cubicBezTo>
                      <a:pt x="1" y="851"/>
                      <a:pt x="61" y="426"/>
                      <a:pt x="365" y="243"/>
                    </a:cubicBezTo>
                    <a:cubicBezTo>
                      <a:pt x="669" y="0"/>
                      <a:pt x="1064" y="91"/>
                      <a:pt x="1277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8"/>
              <p:cNvSpPr/>
              <p:nvPr/>
            </p:nvSpPr>
            <p:spPr>
              <a:xfrm>
                <a:off x="7068781" y="3588394"/>
                <a:ext cx="25868" cy="2586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1095" y="1338"/>
                    </a:moveTo>
                    <a:cubicBezTo>
                      <a:pt x="791" y="1521"/>
                      <a:pt x="335" y="1399"/>
                      <a:pt x="183" y="1095"/>
                    </a:cubicBezTo>
                    <a:cubicBezTo>
                      <a:pt x="1" y="791"/>
                      <a:pt x="122" y="396"/>
                      <a:pt x="457" y="183"/>
                    </a:cubicBezTo>
                    <a:cubicBezTo>
                      <a:pt x="761" y="1"/>
                      <a:pt x="1186" y="122"/>
                      <a:pt x="1369" y="426"/>
                    </a:cubicBezTo>
                    <a:cubicBezTo>
                      <a:pt x="1520" y="730"/>
                      <a:pt x="1399" y="1186"/>
                      <a:pt x="1095" y="13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8"/>
              <p:cNvSpPr/>
              <p:nvPr/>
            </p:nvSpPr>
            <p:spPr>
              <a:xfrm>
                <a:off x="7479791" y="3344390"/>
                <a:ext cx="25868" cy="2585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1034" y="1368"/>
                    </a:moveTo>
                    <a:cubicBezTo>
                      <a:pt x="669" y="1520"/>
                      <a:pt x="304" y="1307"/>
                      <a:pt x="152" y="1003"/>
                    </a:cubicBezTo>
                    <a:cubicBezTo>
                      <a:pt x="0" y="669"/>
                      <a:pt x="183" y="274"/>
                      <a:pt x="547" y="152"/>
                    </a:cubicBezTo>
                    <a:cubicBezTo>
                      <a:pt x="882" y="0"/>
                      <a:pt x="1247" y="152"/>
                      <a:pt x="1398" y="487"/>
                    </a:cubicBezTo>
                    <a:cubicBezTo>
                      <a:pt x="1520" y="821"/>
                      <a:pt x="1338" y="1246"/>
                      <a:pt x="1034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8"/>
              <p:cNvSpPr/>
              <p:nvPr/>
            </p:nvSpPr>
            <p:spPr>
              <a:xfrm>
                <a:off x="7109618" y="3564617"/>
                <a:ext cx="25868" cy="2586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1338" y="457"/>
                    </a:moveTo>
                    <a:cubicBezTo>
                      <a:pt x="1521" y="761"/>
                      <a:pt x="1369" y="1186"/>
                      <a:pt x="1065" y="1338"/>
                    </a:cubicBezTo>
                    <a:cubicBezTo>
                      <a:pt x="700" y="1520"/>
                      <a:pt x="335" y="1368"/>
                      <a:pt x="183" y="1034"/>
                    </a:cubicBezTo>
                    <a:cubicBezTo>
                      <a:pt x="1" y="669"/>
                      <a:pt x="92" y="305"/>
                      <a:pt x="457" y="153"/>
                    </a:cubicBezTo>
                    <a:cubicBezTo>
                      <a:pt x="761" y="1"/>
                      <a:pt x="1186" y="122"/>
                      <a:pt x="1338" y="4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8"/>
              <p:cNvSpPr/>
              <p:nvPr/>
            </p:nvSpPr>
            <p:spPr>
              <a:xfrm>
                <a:off x="7601283" y="3272002"/>
                <a:ext cx="25868" cy="2586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1095" y="1308"/>
                    </a:moveTo>
                    <a:cubicBezTo>
                      <a:pt x="791" y="1521"/>
                      <a:pt x="365" y="1399"/>
                      <a:pt x="183" y="1095"/>
                    </a:cubicBezTo>
                    <a:cubicBezTo>
                      <a:pt x="0" y="791"/>
                      <a:pt x="122" y="366"/>
                      <a:pt x="426" y="183"/>
                    </a:cubicBezTo>
                    <a:cubicBezTo>
                      <a:pt x="730" y="1"/>
                      <a:pt x="1125" y="92"/>
                      <a:pt x="1338" y="396"/>
                    </a:cubicBezTo>
                    <a:cubicBezTo>
                      <a:pt x="1520" y="700"/>
                      <a:pt x="1398" y="1156"/>
                      <a:pt x="1095" y="13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8"/>
              <p:cNvSpPr/>
              <p:nvPr/>
            </p:nvSpPr>
            <p:spPr>
              <a:xfrm>
                <a:off x="6496479" y="3929603"/>
                <a:ext cx="25868" cy="2586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1308" y="427"/>
                    </a:moveTo>
                    <a:cubicBezTo>
                      <a:pt x="1520" y="730"/>
                      <a:pt x="1399" y="1156"/>
                      <a:pt x="1095" y="1338"/>
                    </a:cubicBezTo>
                    <a:cubicBezTo>
                      <a:pt x="791" y="1521"/>
                      <a:pt x="365" y="1399"/>
                      <a:pt x="183" y="1095"/>
                    </a:cubicBezTo>
                    <a:cubicBezTo>
                      <a:pt x="1" y="791"/>
                      <a:pt x="92" y="396"/>
                      <a:pt x="396" y="183"/>
                    </a:cubicBezTo>
                    <a:cubicBezTo>
                      <a:pt x="700" y="1"/>
                      <a:pt x="1125" y="123"/>
                      <a:pt x="1308" y="4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8"/>
              <p:cNvSpPr/>
              <p:nvPr/>
            </p:nvSpPr>
            <p:spPr>
              <a:xfrm>
                <a:off x="7149945" y="3540839"/>
                <a:ext cx="25868" cy="2483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460" extrusionOk="0">
                    <a:moveTo>
                      <a:pt x="1125" y="1277"/>
                    </a:moveTo>
                    <a:cubicBezTo>
                      <a:pt x="822" y="1459"/>
                      <a:pt x="396" y="1399"/>
                      <a:pt x="214" y="1095"/>
                    </a:cubicBezTo>
                    <a:cubicBezTo>
                      <a:pt x="1" y="791"/>
                      <a:pt x="92" y="365"/>
                      <a:pt x="396" y="183"/>
                    </a:cubicBezTo>
                    <a:cubicBezTo>
                      <a:pt x="700" y="0"/>
                      <a:pt x="1065" y="61"/>
                      <a:pt x="1308" y="365"/>
                    </a:cubicBezTo>
                    <a:cubicBezTo>
                      <a:pt x="1521" y="669"/>
                      <a:pt x="1429" y="1095"/>
                      <a:pt x="1125" y="1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8"/>
              <p:cNvSpPr/>
              <p:nvPr/>
            </p:nvSpPr>
            <p:spPr>
              <a:xfrm>
                <a:off x="7193385" y="3514986"/>
                <a:ext cx="25851" cy="25868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1125" y="1308"/>
                    </a:moveTo>
                    <a:cubicBezTo>
                      <a:pt x="821" y="1520"/>
                      <a:pt x="395" y="1399"/>
                      <a:pt x="213" y="1095"/>
                    </a:cubicBezTo>
                    <a:cubicBezTo>
                      <a:pt x="0" y="791"/>
                      <a:pt x="122" y="365"/>
                      <a:pt x="426" y="183"/>
                    </a:cubicBezTo>
                    <a:cubicBezTo>
                      <a:pt x="730" y="1"/>
                      <a:pt x="1155" y="92"/>
                      <a:pt x="1337" y="396"/>
                    </a:cubicBezTo>
                    <a:cubicBezTo>
                      <a:pt x="1520" y="700"/>
                      <a:pt x="1429" y="1125"/>
                      <a:pt x="1125" y="13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8"/>
              <p:cNvSpPr/>
              <p:nvPr/>
            </p:nvSpPr>
            <p:spPr>
              <a:xfrm>
                <a:off x="7274550" y="3466392"/>
                <a:ext cx="25851" cy="25868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1307" y="426"/>
                    </a:moveTo>
                    <a:cubicBezTo>
                      <a:pt x="1520" y="730"/>
                      <a:pt x="1398" y="1125"/>
                      <a:pt x="1094" y="1338"/>
                    </a:cubicBezTo>
                    <a:cubicBezTo>
                      <a:pt x="790" y="1520"/>
                      <a:pt x="365" y="1399"/>
                      <a:pt x="183" y="1095"/>
                    </a:cubicBezTo>
                    <a:cubicBezTo>
                      <a:pt x="0" y="791"/>
                      <a:pt x="91" y="365"/>
                      <a:pt x="395" y="183"/>
                    </a:cubicBezTo>
                    <a:cubicBezTo>
                      <a:pt x="699" y="1"/>
                      <a:pt x="1125" y="122"/>
                      <a:pt x="1307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8"/>
              <p:cNvSpPr/>
              <p:nvPr/>
            </p:nvSpPr>
            <p:spPr>
              <a:xfrm>
                <a:off x="7314877" y="3443125"/>
                <a:ext cx="25851" cy="25358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491" extrusionOk="0">
                    <a:moveTo>
                      <a:pt x="1034" y="1338"/>
                    </a:moveTo>
                    <a:cubicBezTo>
                      <a:pt x="730" y="1490"/>
                      <a:pt x="304" y="1369"/>
                      <a:pt x="152" y="1034"/>
                    </a:cubicBezTo>
                    <a:cubicBezTo>
                      <a:pt x="0" y="669"/>
                      <a:pt x="122" y="305"/>
                      <a:pt x="456" y="153"/>
                    </a:cubicBezTo>
                    <a:cubicBezTo>
                      <a:pt x="821" y="1"/>
                      <a:pt x="1185" y="122"/>
                      <a:pt x="1337" y="457"/>
                    </a:cubicBezTo>
                    <a:cubicBezTo>
                      <a:pt x="1520" y="730"/>
                      <a:pt x="1368" y="1125"/>
                      <a:pt x="1034" y="13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8"/>
              <p:cNvSpPr/>
              <p:nvPr/>
            </p:nvSpPr>
            <p:spPr>
              <a:xfrm>
                <a:off x="6661920" y="3830868"/>
                <a:ext cx="24831" cy="25868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521" extrusionOk="0">
                    <a:moveTo>
                      <a:pt x="1095" y="1338"/>
                    </a:moveTo>
                    <a:cubicBezTo>
                      <a:pt x="791" y="1520"/>
                      <a:pt x="365" y="1429"/>
                      <a:pt x="183" y="1125"/>
                    </a:cubicBezTo>
                    <a:cubicBezTo>
                      <a:pt x="0" y="821"/>
                      <a:pt x="61" y="426"/>
                      <a:pt x="365" y="213"/>
                    </a:cubicBezTo>
                    <a:cubicBezTo>
                      <a:pt x="669" y="0"/>
                      <a:pt x="1064" y="122"/>
                      <a:pt x="1277" y="426"/>
                    </a:cubicBezTo>
                    <a:cubicBezTo>
                      <a:pt x="1459" y="730"/>
                      <a:pt x="1398" y="1125"/>
                      <a:pt x="1095" y="13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8"/>
              <p:cNvSpPr/>
              <p:nvPr/>
            </p:nvSpPr>
            <p:spPr>
              <a:xfrm>
                <a:off x="6621083" y="3855174"/>
                <a:ext cx="25851" cy="25851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0" extrusionOk="0">
                    <a:moveTo>
                      <a:pt x="1064" y="1337"/>
                    </a:moveTo>
                    <a:cubicBezTo>
                      <a:pt x="760" y="1520"/>
                      <a:pt x="334" y="1368"/>
                      <a:pt x="182" y="1064"/>
                    </a:cubicBezTo>
                    <a:cubicBezTo>
                      <a:pt x="0" y="729"/>
                      <a:pt x="122" y="365"/>
                      <a:pt x="456" y="152"/>
                    </a:cubicBezTo>
                    <a:cubicBezTo>
                      <a:pt x="760" y="0"/>
                      <a:pt x="1185" y="122"/>
                      <a:pt x="1368" y="426"/>
                    </a:cubicBezTo>
                    <a:cubicBezTo>
                      <a:pt x="1520" y="760"/>
                      <a:pt x="1368" y="1185"/>
                      <a:pt x="1064" y="13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8"/>
              <p:cNvSpPr/>
              <p:nvPr/>
            </p:nvSpPr>
            <p:spPr>
              <a:xfrm>
                <a:off x="6456679" y="3953398"/>
                <a:ext cx="25341" cy="25341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90" extrusionOk="0">
                    <a:moveTo>
                      <a:pt x="1034" y="1338"/>
                    </a:moveTo>
                    <a:cubicBezTo>
                      <a:pt x="730" y="1490"/>
                      <a:pt x="304" y="1368"/>
                      <a:pt x="152" y="1034"/>
                    </a:cubicBezTo>
                    <a:cubicBezTo>
                      <a:pt x="0" y="699"/>
                      <a:pt x="122" y="304"/>
                      <a:pt x="456" y="152"/>
                    </a:cubicBezTo>
                    <a:cubicBezTo>
                      <a:pt x="821" y="0"/>
                      <a:pt x="1186" y="122"/>
                      <a:pt x="1338" y="456"/>
                    </a:cubicBezTo>
                    <a:cubicBezTo>
                      <a:pt x="1490" y="760"/>
                      <a:pt x="1338" y="1186"/>
                      <a:pt x="1034" y="13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8"/>
              <p:cNvSpPr/>
              <p:nvPr/>
            </p:nvSpPr>
            <p:spPr>
              <a:xfrm>
                <a:off x="7355714" y="3417799"/>
                <a:ext cx="25868" cy="2586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152" y="1095"/>
                    </a:moveTo>
                    <a:cubicBezTo>
                      <a:pt x="0" y="791"/>
                      <a:pt x="122" y="395"/>
                      <a:pt x="426" y="183"/>
                    </a:cubicBezTo>
                    <a:cubicBezTo>
                      <a:pt x="730" y="0"/>
                      <a:pt x="1155" y="122"/>
                      <a:pt x="1338" y="456"/>
                    </a:cubicBezTo>
                    <a:cubicBezTo>
                      <a:pt x="1520" y="760"/>
                      <a:pt x="1368" y="1186"/>
                      <a:pt x="1064" y="1368"/>
                    </a:cubicBezTo>
                    <a:cubicBezTo>
                      <a:pt x="730" y="1520"/>
                      <a:pt x="304" y="1399"/>
                      <a:pt x="152" y="10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8"/>
              <p:cNvSpPr/>
              <p:nvPr/>
            </p:nvSpPr>
            <p:spPr>
              <a:xfrm>
                <a:off x="6783412" y="3759517"/>
                <a:ext cx="24831" cy="25358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91" extrusionOk="0">
                    <a:moveTo>
                      <a:pt x="1095" y="1308"/>
                    </a:moveTo>
                    <a:cubicBezTo>
                      <a:pt x="791" y="1490"/>
                      <a:pt x="365" y="1429"/>
                      <a:pt x="183" y="1125"/>
                    </a:cubicBezTo>
                    <a:cubicBezTo>
                      <a:pt x="0" y="822"/>
                      <a:pt x="61" y="396"/>
                      <a:pt x="365" y="183"/>
                    </a:cubicBezTo>
                    <a:cubicBezTo>
                      <a:pt x="669" y="1"/>
                      <a:pt x="1095" y="92"/>
                      <a:pt x="1277" y="396"/>
                    </a:cubicBezTo>
                    <a:cubicBezTo>
                      <a:pt x="1459" y="670"/>
                      <a:pt x="1398" y="1125"/>
                      <a:pt x="1095" y="13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8"/>
              <p:cNvSpPr/>
              <p:nvPr/>
            </p:nvSpPr>
            <p:spPr>
              <a:xfrm>
                <a:off x="6577643" y="3881009"/>
                <a:ext cx="25868" cy="2535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491" extrusionOk="0">
                    <a:moveTo>
                      <a:pt x="1065" y="1338"/>
                    </a:moveTo>
                    <a:cubicBezTo>
                      <a:pt x="761" y="1490"/>
                      <a:pt x="335" y="1369"/>
                      <a:pt x="153" y="1065"/>
                    </a:cubicBezTo>
                    <a:cubicBezTo>
                      <a:pt x="1" y="730"/>
                      <a:pt x="122" y="366"/>
                      <a:pt x="426" y="153"/>
                    </a:cubicBezTo>
                    <a:cubicBezTo>
                      <a:pt x="761" y="1"/>
                      <a:pt x="1156" y="122"/>
                      <a:pt x="1338" y="426"/>
                    </a:cubicBezTo>
                    <a:cubicBezTo>
                      <a:pt x="1521" y="761"/>
                      <a:pt x="1369" y="1186"/>
                      <a:pt x="1065" y="13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8"/>
              <p:cNvSpPr/>
              <p:nvPr/>
            </p:nvSpPr>
            <p:spPr>
              <a:xfrm>
                <a:off x="6416352" y="3977686"/>
                <a:ext cx="24831" cy="25868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521" extrusionOk="0">
                    <a:moveTo>
                      <a:pt x="1277" y="396"/>
                    </a:moveTo>
                    <a:cubicBezTo>
                      <a:pt x="1459" y="700"/>
                      <a:pt x="1399" y="1125"/>
                      <a:pt x="1095" y="1308"/>
                    </a:cubicBezTo>
                    <a:cubicBezTo>
                      <a:pt x="791" y="1521"/>
                      <a:pt x="365" y="1429"/>
                      <a:pt x="183" y="1125"/>
                    </a:cubicBezTo>
                    <a:cubicBezTo>
                      <a:pt x="0" y="791"/>
                      <a:pt x="61" y="396"/>
                      <a:pt x="365" y="214"/>
                    </a:cubicBezTo>
                    <a:cubicBezTo>
                      <a:pt x="669" y="1"/>
                      <a:pt x="1064" y="92"/>
                      <a:pt x="1277" y="3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8"/>
              <p:cNvSpPr/>
              <p:nvPr/>
            </p:nvSpPr>
            <p:spPr>
              <a:xfrm>
                <a:off x="6864067" y="3710924"/>
                <a:ext cx="25341" cy="25341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90" extrusionOk="0">
                    <a:moveTo>
                      <a:pt x="182" y="1125"/>
                    </a:moveTo>
                    <a:cubicBezTo>
                      <a:pt x="0" y="821"/>
                      <a:pt x="91" y="396"/>
                      <a:pt x="365" y="213"/>
                    </a:cubicBezTo>
                    <a:cubicBezTo>
                      <a:pt x="669" y="1"/>
                      <a:pt x="1094" y="92"/>
                      <a:pt x="1277" y="396"/>
                    </a:cubicBezTo>
                    <a:cubicBezTo>
                      <a:pt x="1489" y="700"/>
                      <a:pt x="1398" y="1125"/>
                      <a:pt x="1094" y="1308"/>
                    </a:cubicBezTo>
                    <a:cubicBezTo>
                      <a:pt x="790" y="1490"/>
                      <a:pt x="365" y="1429"/>
                      <a:pt x="182" y="1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8"/>
              <p:cNvSpPr/>
              <p:nvPr/>
            </p:nvSpPr>
            <p:spPr>
              <a:xfrm>
                <a:off x="6375514" y="4002502"/>
                <a:ext cx="25341" cy="24831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60" extrusionOk="0">
                    <a:moveTo>
                      <a:pt x="1094" y="1277"/>
                    </a:moveTo>
                    <a:cubicBezTo>
                      <a:pt x="790" y="1460"/>
                      <a:pt x="365" y="1369"/>
                      <a:pt x="182" y="1095"/>
                    </a:cubicBezTo>
                    <a:cubicBezTo>
                      <a:pt x="0" y="791"/>
                      <a:pt x="61" y="396"/>
                      <a:pt x="365" y="183"/>
                    </a:cubicBezTo>
                    <a:cubicBezTo>
                      <a:pt x="669" y="1"/>
                      <a:pt x="1094" y="31"/>
                      <a:pt x="1277" y="335"/>
                    </a:cubicBezTo>
                    <a:cubicBezTo>
                      <a:pt x="1489" y="609"/>
                      <a:pt x="1398" y="1065"/>
                      <a:pt x="1094" y="1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8"/>
              <p:cNvSpPr/>
              <p:nvPr/>
            </p:nvSpPr>
            <p:spPr>
              <a:xfrm>
                <a:off x="6907489" y="3685071"/>
                <a:ext cx="24831" cy="25358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91" extrusionOk="0">
                    <a:moveTo>
                      <a:pt x="152" y="1095"/>
                    </a:moveTo>
                    <a:cubicBezTo>
                      <a:pt x="0" y="730"/>
                      <a:pt x="91" y="366"/>
                      <a:pt x="395" y="183"/>
                    </a:cubicBezTo>
                    <a:cubicBezTo>
                      <a:pt x="699" y="1"/>
                      <a:pt x="1125" y="122"/>
                      <a:pt x="1307" y="426"/>
                    </a:cubicBezTo>
                    <a:cubicBezTo>
                      <a:pt x="1459" y="730"/>
                      <a:pt x="1368" y="1156"/>
                      <a:pt x="1064" y="1338"/>
                    </a:cubicBezTo>
                    <a:cubicBezTo>
                      <a:pt x="760" y="1490"/>
                      <a:pt x="335" y="1399"/>
                      <a:pt x="152" y="10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8"/>
              <p:cNvSpPr/>
              <p:nvPr/>
            </p:nvSpPr>
            <p:spPr>
              <a:xfrm>
                <a:off x="6947289" y="3660783"/>
                <a:ext cx="25868" cy="2585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1338" y="426"/>
                    </a:moveTo>
                    <a:cubicBezTo>
                      <a:pt x="1521" y="730"/>
                      <a:pt x="1399" y="1155"/>
                      <a:pt x="1095" y="1338"/>
                    </a:cubicBezTo>
                    <a:cubicBezTo>
                      <a:pt x="791" y="1520"/>
                      <a:pt x="335" y="1398"/>
                      <a:pt x="183" y="1095"/>
                    </a:cubicBezTo>
                    <a:cubicBezTo>
                      <a:pt x="1" y="791"/>
                      <a:pt x="122" y="395"/>
                      <a:pt x="426" y="183"/>
                    </a:cubicBezTo>
                    <a:cubicBezTo>
                      <a:pt x="761" y="0"/>
                      <a:pt x="1156" y="122"/>
                      <a:pt x="1338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8"/>
              <p:cNvSpPr/>
              <p:nvPr/>
            </p:nvSpPr>
            <p:spPr>
              <a:xfrm>
                <a:off x="6536806" y="3905315"/>
                <a:ext cx="25868" cy="2586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244" y="1125"/>
                    </a:moveTo>
                    <a:cubicBezTo>
                      <a:pt x="1" y="821"/>
                      <a:pt x="92" y="396"/>
                      <a:pt x="396" y="213"/>
                    </a:cubicBezTo>
                    <a:cubicBezTo>
                      <a:pt x="700" y="0"/>
                      <a:pt x="1064" y="61"/>
                      <a:pt x="1308" y="396"/>
                    </a:cubicBezTo>
                    <a:cubicBezTo>
                      <a:pt x="1520" y="699"/>
                      <a:pt x="1460" y="1125"/>
                      <a:pt x="1156" y="1307"/>
                    </a:cubicBezTo>
                    <a:cubicBezTo>
                      <a:pt x="852" y="1520"/>
                      <a:pt x="426" y="1429"/>
                      <a:pt x="244" y="1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8"/>
              <p:cNvSpPr/>
              <p:nvPr/>
            </p:nvSpPr>
            <p:spPr>
              <a:xfrm>
                <a:off x="7520629" y="3320085"/>
                <a:ext cx="25868" cy="2586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183" y="1125"/>
                    </a:moveTo>
                    <a:cubicBezTo>
                      <a:pt x="1" y="760"/>
                      <a:pt x="122" y="396"/>
                      <a:pt x="426" y="183"/>
                    </a:cubicBezTo>
                    <a:cubicBezTo>
                      <a:pt x="730" y="1"/>
                      <a:pt x="1125" y="122"/>
                      <a:pt x="1338" y="426"/>
                    </a:cubicBezTo>
                    <a:cubicBezTo>
                      <a:pt x="1520" y="730"/>
                      <a:pt x="1399" y="1156"/>
                      <a:pt x="1095" y="1338"/>
                    </a:cubicBezTo>
                    <a:cubicBezTo>
                      <a:pt x="760" y="1520"/>
                      <a:pt x="335" y="1429"/>
                      <a:pt x="183" y="1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8"/>
              <p:cNvSpPr/>
              <p:nvPr/>
            </p:nvSpPr>
            <p:spPr>
              <a:xfrm>
                <a:off x="6334660" y="4025769"/>
                <a:ext cx="25358" cy="25868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1521" extrusionOk="0">
                    <a:moveTo>
                      <a:pt x="183" y="1125"/>
                    </a:moveTo>
                    <a:cubicBezTo>
                      <a:pt x="1" y="821"/>
                      <a:pt x="92" y="396"/>
                      <a:pt x="396" y="213"/>
                    </a:cubicBezTo>
                    <a:cubicBezTo>
                      <a:pt x="700" y="1"/>
                      <a:pt x="1095" y="92"/>
                      <a:pt x="1308" y="396"/>
                    </a:cubicBezTo>
                    <a:cubicBezTo>
                      <a:pt x="1490" y="700"/>
                      <a:pt x="1399" y="1125"/>
                      <a:pt x="1095" y="1308"/>
                    </a:cubicBezTo>
                    <a:cubicBezTo>
                      <a:pt x="791" y="1520"/>
                      <a:pt x="396" y="1429"/>
                      <a:pt x="183" y="1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8"/>
              <p:cNvSpPr/>
              <p:nvPr/>
            </p:nvSpPr>
            <p:spPr>
              <a:xfrm>
                <a:off x="6742575" y="3782785"/>
                <a:ext cx="25851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82" extrusionOk="0">
                    <a:moveTo>
                      <a:pt x="1337" y="457"/>
                    </a:moveTo>
                    <a:cubicBezTo>
                      <a:pt x="1520" y="761"/>
                      <a:pt x="1368" y="1186"/>
                      <a:pt x="1064" y="1368"/>
                    </a:cubicBezTo>
                    <a:cubicBezTo>
                      <a:pt x="760" y="1581"/>
                      <a:pt x="334" y="1429"/>
                      <a:pt x="182" y="1125"/>
                    </a:cubicBezTo>
                    <a:cubicBezTo>
                      <a:pt x="0" y="761"/>
                      <a:pt x="122" y="396"/>
                      <a:pt x="456" y="213"/>
                    </a:cubicBezTo>
                    <a:cubicBezTo>
                      <a:pt x="760" y="1"/>
                      <a:pt x="1125" y="122"/>
                      <a:pt x="1337" y="4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8"/>
              <p:cNvSpPr/>
              <p:nvPr/>
            </p:nvSpPr>
            <p:spPr>
              <a:xfrm>
                <a:off x="7028981" y="3613210"/>
                <a:ext cx="24831" cy="24831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1307" y="396"/>
                    </a:moveTo>
                    <a:cubicBezTo>
                      <a:pt x="1459" y="700"/>
                      <a:pt x="1338" y="1126"/>
                      <a:pt x="1034" y="1308"/>
                    </a:cubicBezTo>
                    <a:cubicBezTo>
                      <a:pt x="760" y="1460"/>
                      <a:pt x="335" y="1369"/>
                      <a:pt x="183" y="1004"/>
                    </a:cubicBezTo>
                    <a:cubicBezTo>
                      <a:pt x="0" y="670"/>
                      <a:pt x="152" y="305"/>
                      <a:pt x="456" y="92"/>
                    </a:cubicBezTo>
                    <a:cubicBezTo>
                      <a:pt x="760" y="1"/>
                      <a:pt x="1155" y="92"/>
                      <a:pt x="1307" y="3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8"/>
              <p:cNvSpPr/>
              <p:nvPr/>
            </p:nvSpPr>
            <p:spPr>
              <a:xfrm>
                <a:off x="6823739" y="3735229"/>
                <a:ext cx="25341" cy="25341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90" extrusionOk="0">
                    <a:moveTo>
                      <a:pt x="1125" y="1277"/>
                    </a:moveTo>
                    <a:cubicBezTo>
                      <a:pt x="821" y="1490"/>
                      <a:pt x="395" y="1398"/>
                      <a:pt x="183" y="1094"/>
                    </a:cubicBezTo>
                    <a:cubicBezTo>
                      <a:pt x="0" y="760"/>
                      <a:pt x="91" y="365"/>
                      <a:pt x="395" y="183"/>
                    </a:cubicBezTo>
                    <a:cubicBezTo>
                      <a:pt x="699" y="0"/>
                      <a:pt x="1064" y="61"/>
                      <a:pt x="1307" y="365"/>
                    </a:cubicBezTo>
                    <a:cubicBezTo>
                      <a:pt x="1490" y="669"/>
                      <a:pt x="1429" y="1094"/>
                      <a:pt x="1125" y="1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8"/>
              <p:cNvSpPr/>
              <p:nvPr/>
            </p:nvSpPr>
            <p:spPr>
              <a:xfrm>
                <a:off x="7436369" y="3370226"/>
                <a:ext cx="25851" cy="25868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1125" y="1308"/>
                    </a:moveTo>
                    <a:cubicBezTo>
                      <a:pt x="821" y="1521"/>
                      <a:pt x="395" y="1399"/>
                      <a:pt x="182" y="1095"/>
                    </a:cubicBezTo>
                    <a:cubicBezTo>
                      <a:pt x="0" y="761"/>
                      <a:pt x="122" y="366"/>
                      <a:pt x="426" y="183"/>
                    </a:cubicBezTo>
                    <a:cubicBezTo>
                      <a:pt x="730" y="1"/>
                      <a:pt x="1155" y="92"/>
                      <a:pt x="1337" y="396"/>
                    </a:cubicBezTo>
                    <a:cubicBezTo>
                      <a:pt x="1520" y="700"/>
                      <a:pt x="1398" y="1126"/>
                      <a:pt x="1125" y="13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8"/>
              <p:cNvSpPr/>
              <p:nvPr/>
            </p:nvSpPr>
            <p:spPr>
              <a:xfrm>
                <a:off x="7234223" y="3490170"/>
                <a:ext cx="25341" cy="25868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521" extrusionOk="0">
                    <a:moveTo>
                      <a:pt x="1307" y="426"/>
                    </a:moveTo>
                    <a:cubicBezTo>
                      <a:pt x="1490" y="730"/>
                      <a:pt x="1399" y="1156"/>
                      <a:pt x="1095" y="1338"/>
                    </a:cubicBezTo>
                    <a:cubicBezTo>
                      <a:pt x="791" y="1521"/>
                      <a:pt x="365" y="1399"/>
                      <a:pt x="183" y="1095"/>
                    </a:cubicBezTo>
                    <a:cubicBezTo>
                      <a:pt x="0" y="791"/>
                      <a:pt x="92" y="396"/>
                      <a:pt x="365" y="183"/>
                    </a:cubicBezTo>
                    <a:cubicBezTo>
                      <a:pt x="699" y="1"/>
                      <a:pt x="1064" y="122"/>
                      <a:pt x="1307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8"/>
              <p:cNvSpPr/>
              <p:nvPr/>
            </p:nvSpPr>
            <p:spPr>
              <a:xfrm>
                <a:off x="6759107" y="3720228"/>
                <a:ext cx="24321" cy="23283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369" extrusionOk="0">
                    <a:moveTo>
                      <a:pt x="1217" y="305"/>
                    </a:moveTo>
                    <a:cubicBezTo>
                      <a:pt x="1429" y="578"/>
                      <a:pt x="1338" y="943"/>
                      <a:pt x="1125" y="1156"/>
                    </a:cubicBezTo>
                    <a:cubicBezTo>
                      <a:pt x="821" y="1369"/>
                      <a:pt x="396" y="1308"/>
                      <a:pt x="183" y="1004"/>
                    </a:cubicBezTo>
                    <a:cubicBezTo>
                      <a:pt x="1" y="730"/>
                      <a:pt x="122" y="396"/>
                      <a:pt x="396" y="153"/>
                    </a:cubicBezTo>
                    <a:cubicBezTo>
                      <a:pt x="700" y="1"/>
                      <a:pt x="1034" y="31"/>
                      <a:pt x="1217" y="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8"/>
              <p:cNvSpPr/>
              <p:nvPr/>
            </p:nvSpPr>
            <p:spPr>
              <a:xfrm>
                <a:off x="7456524" y="3304573"/>
                <a:ext cx="24831" cy="24321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30" extrusionOk="0">
                    <a:moveTo>
                      <a:pt x="1247" y="426"/>
                    </a:moveTo>
                    <a:cubicBezTo>
                      <a:pt x="1459" y="761"/>
                      <a:pt x="1277" y="1156"/>
                      <a:pt x="943" y="1308"/>
                    </a:cubicBezTo>
                    <a:cubicBezTo>
                      <a:pt x="639" y="1429"/>
                      <a:pt x="304" y="1308"/>
                      <a:pt x="152" y="1004"/>
                    </a:cubicBezTo>
                    <a:cubicBezTo>
                      <a:pt x="0" y="700"/>
                      <a:pt x="152" y="365"/>
                      <a:pt x="456" y="213"/>
                    </a:cubicBezTo>
                    <a:cubicBezTo>
                      <a:pt x="760" y="1"/>
                      <a:pt x="1095" y="122"/>
                      <a:pt x="1247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8"/>
              <p:cNvSpPr/>
              <p:nvPr/>
            </p:nvSpPr>
            <p:spPr>
              <a:xfrm>
                <a:off x="6554376" y="3842247"/>
                <a:ext cx="23810" cy="23266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68" extrusionOk="0">
                    <a:moveTo>
                      <a:pt x="1217" y="304"/>
                    </a:moveTo>
                    <a:cubicBezTo>
                      <a:pt x="1399" y="608"/>
                      <a:pt x="1338" y="1034"/>
                      <a:pt x="1034" y="1216"/>
                    </a:cubicBezTo>
                    <a:cubicBezTo>
                      <a:pt x="761" y="1368"/>
                      <a:pt x="366" y="1307"/>
                      <a:pt x="183" y="1034"/>
                    </a:cubicBezTo>
                    <a:cubicBezTo>
                      <a:pt x="1" y="760"/>
                      <a:pt x="62" y="395"/>
                      <a:pt x="366" y="213"/>
                    </a:cubicBezTo>
                    <a:cubicBezTo>
                      <a:pt x="700" y="0"/>
                      <a:pt x="1034" y="61"/>
                      <a:pt x="1217" y="3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8"/>
              <p:cNvSpPr/>
              <p:nvPr/>
            </p:nvSpPr>
            <p:spPr>
              <a:xfrm>
                <a:off x="6964876" y="3597715"/>
                <a:ext cx="24304" cy="23793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399" extrusionOk="0">
                    <a:moveTo>
                      <a:pt x="152" y="973"/>
                    </a:moveTo>
                    <a:cubicBezTo>
                      <a:pt x="0" y="669"/>
                      <a:pt x="122" y="334"/>
                      <a:pt x="426" y="182"/>
                    </a:cubicBezTo>
                    <a:cubicBezTo>
                      <a:pt x="730" y="0"/>
                      <a:pt x="1064" y="91"/>
                      <a:pt x="1246" y="365"/>
                    </a:cubicBezTo>
                    <a:cubicBezTo>
                      <a:pt x="1429" y="699"/>
                      <a:pt x="1338" y="1094"/>
                      <a:pt x="973" y="1246"/>
                    </a:cubicBezTo>
                    <a:cubicBezTo>
                      <a:pt x="669" y="1398"/>
                      <a:pt x="335" y="1277"/>
                      <a:pt x="152" y="9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8"/>
              <p:cNvSpPr/>
              <p:nvPr/>
            </p:nvSpPr>
            <p:spPr>
              <a:xfrm>
                <a:off x="7251792" y="3427102"/>
                <a:ext cx="23793" cy="24304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429" extrusionOk="0">
                    <a:moveTo>
                      <a:pt x="1217" y="365"/>
                    </a:moveTo>
                    <a:cubicBezTo>
                      <a:pt x="1399" y="669"/>
                      <a:pt x="1338" y="1004"/>
                      <a:pt x="1034" y="1216"/>
                    </a:cubicBezTo>
                    <a:cubicBezTo>
                      <a:pt x="730" y="1429"/>
                      <a:pt x="305" y="1307"/>
                      <a:pt x="153" y="1004"/>
                    </a:cubicBezTo>
                    <a:cubicBezTo>
                      <a:pt x="1" y="760"/>
                      <a:pt x="122" y="365"/>
                      <a:pt x="366" y="213"/>
                    </a:cubicBezTo>
                    <a:cubicBezTo>
                      <a:pt x="669" y="0"/>
                      <a:pt x="1034" y="92"/>
                      <a:pt x="1217" y="3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8"/>
              <p:cNvSpPr/>
              <p:nvPr/>
            </p:nvSpPr>
            <p:spPr>
              <a:xfrm>
                <a:off x="6351719" y="3962702"/>
                <a:ext cx="24321" cy="23283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369" extrusionOk="0">
                    <a:moveTo>
                      <a:pt x="1247" y="335"/>
                    </a:moveTo>
                    <a:cubicBezTo>
                      <a:pt x="1429" y="639"/>
                      <a:pt x="1338" y="973"/>
                      <a:pt x="1065" y="1155"/>
                    </a:cubicBezTo>
                    <a:cubicBezTo>
                      <a:pt x="761" y="1368"/>
                      <a:pt x="335" y="1277"/>
                      <a:pt x="153" y="973"/>
                    </a:cubicBezTo>
                    <a:cubicBezTo>
                      <a:pt x="1" y="730"/>
                      <a:pt x="92" y="335"/>
                      <a:pt x="396" y="183"/>
                    </a:cubicBezTo>
                    <a:cubicBezTo>
                      <a:pt x="700" y="0"/>
                      <a:pt x="1065" y="61"/>
                      <a:pt x="1247" y="3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8"/>
              <p:cNvSpPr/>
              <p:nvPr/>
            </p:nvSpPr>
            <p:spPr>
              <a:xfrm>
                <a:off x="7045513" y="3549105"/>
                <a:ext cx="24831" cy="23793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399" extrusionOk="0">
                    <a:moveTo>
                      <a:pt x="1034" y="1247"/>
                    </a:moveTo>
                    <a:cubicBezTo>
                      <a:pt x="761" y="1399"/>
                      <a:pt x="366" y="1338"/>
                      <a:pt x="183" y="1034"/>
                    </a:cubicBezTo>
                    <a:cubicBezTo>
                      <a:pt x="1" y="730"/>
                      <a:pt x="122" y="335"/>
                      <a:pt x="457" y="153"/>
                    </a:cubicBezTo>
                    <a:cubicBezTo>
                      <a:pt x="761" y="1"/>
                      <a:pt x="1095" y="122"/>
                      <a:pt x="1247" y="426"/>
                    </a:cubicBezTo>
                    <a:cubicBezTo>
                      <a:pt x="1460" y="761"/>
                      <a:pt x="1338" y="1095"/>
                      <a:pt x="1034" y="12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8"/>
              <p:cNvSpPr/>
              <p:nvPr/>
            </p:nvSpPr>
            <p:spPr>
              <a:xfrm>
                <a:off x="7170118" y="3475186"/>
                <a:ext cx="24831" cy="24304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29" extrusionOk="0">
                    <a:moveTo>
                      <a:pt x="152" y="973"/>
                    </a:moveTo>
                    <a:cubicBezTo>
                      <a:pt x="0" y="669"/>
                      <a:pt x="122" y="304"/>
                      <a:pt x="426" y="152"/>
                    </a:cubicBezTo>
                    <a:cubicBezTo>
                      <a:pt x="730" y="0"/>
                      <a:pt x="1064" y="91"/>
                      <a:pt x="1277" y="395"/>
                    </a:cubicBezTo>
                    <a:cubicBezTo>
                      <a:pt x="1459" y="699"/>
                      <a:pt x="1307" y="1125"/>
                      <a:pt x="973" y="1277"/>
                    </a:cubicBezTo>
                    <a:cubicBezTo>
                      <a:pt x="669" y="1429"/>
                      <a:pt x="304" y="1277"/>
                      <a:pt x="152" y="9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8"/>
              <p:cNvSpPr/>
              <p:nvPr/>
            </p:nvSpPr>
            <p:spPr>
              <a:xfrm>
                <a:off x="6638143" y="3792089"/>
                <a:ext cx="24304" cy="23283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369" extrusionOk="0">
                    <a:moveTo>
                      <a:pt x="1034" y="1217"/>
                    </a:moveTo>
                    <a:cubicBezTo>
                      <a:pt x="730" y="1369"/>
                      <a:pt x="395" y="1277"/>
                      <a:pt x="213" y="1034"/>
                    </a:cubicBezTo>
                    <a:cubicBezTo>
                      <a:pt x="0" y="730"/>
                      <a:pt x="122" y="335"/>
                      <a:pt x="456" y="153"/>
                    </a:cubicBezTo>
                    <a:cubicBezTo>
                      <a:pt x="760" y="1"/>
                      <a:pt x="1125" y="122"/>
                      <a:pt x="1277" y="426"/>
                    </a:cubicBezTo>
                    <a:cubicBezTo>
                      <a:pt x="1429" y="730"/>
                      <a:pt x="1307" y="1065"/>
                      <a:pt x="1034" y="12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8"/>
              <p:cNvSpPr/>
              <p:nvPr/>
            </p:nvSpPr>
            <p:spPr>
              <a:xfrm>
                <a:off x="7537178" y="3257017"/>
                <a:ext cx="24304" cy="23283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369" extrusionOk="0">
                    <a:moveTo>
                      <a:pt x="1277" y="365"/>
                    </a:moveTo>
                    <a:cubicBezTo>
                      <a:pt x="1429" y="669"/>
                      <a:pt x="1338" y="1034"/>
                      <a:pt x="1034" y="1186"/>
                    </a:cubicBezTo>
                    <a:cubicBezTo>
                      <a:pt x="730" y="1368"/>
                      <a:pt x="304" y="1247"/>
                      <a:pt x="152" y="912"/>
                    </a:cubicBezTo>
                    <a:cubicBezTo>
                      <a:pt x="0" y="608"/>
                      <a:pt x="122" y="274"/>
                      <a:pt x="456" y="122"/>
                    </a:cubicBezTo>
                    <a:cubicBezTo>
                      <a:pt x="760" y="0"/>
                      <a:pt x="1125" y="61"/>
                      <a:pt x="1277" y="3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8"/>
              <p:cNvSpPr/>
              <p:nvPr/>
            </p:nvSpPr>
            <p:spPr>
              <a:xfrm>
                <a:off x="6678453" y="3768311"/>
                <a:ext cx="23810" cy="23283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69" extrusionOk="0">
                    <a:moveTo>
                      <a:pt x="943" y="1247"/>
                    </a:moveTo>
                    <a:cubicBezTo>
                      <a:pt x="639" y="1368"/>
                      <a:pt x="305" y="1247"/>
                      <a:pt x="153" y="943"/>
                    </a:cubicBezTo>
                    <a:cubicBezTo>
                      <a:pt x="1" y="608"/>
                      <a:pt x="153" y="244"/>
                      <a:pt x="548" y="92"/>
                    </a:cubicBezTo>
                    <a:cubicBezTo>
                      <a:pt x="852" y="1"/>
                      <a:pt x="1186" y="153"/>
                      <a:pt x="1308" y="456"/>
                    </a:cubicBezTo>
                    <a:cubicBezTo>
                      <a:pt x="1399" y="791"/>
                      <a:pt x="1247" y="1095"/>
                      <a:pt x="943" y="12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8"/>
              <p:cNvSpPr/>
              <p:nvPr/>
            </p:nvSpPr>
            <p:spPr>
              <a:xfrm>
                <a:off x="7331936" y="3378509"/>
                <a:ext cx="24304" cy="23793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399" extrusionOk="0">
                    <a:moveTo>
                      <a:pt x="1034" y="1246"/>
                    </a:moveTo>
                    <a:cubicBezTo>
                      <a:pt x="730" y="1398"/>
                      <a:pt x="365" y="1338"/>
                      <a:pt x="182" y="1034"/>
                    </a:cubicBezTo>
                    <a:cubicBezTo>
                      <a:pt x="0" y="730"/>
                      <a:pt x="122" y="335"/>
                      <a:pt x="456" y="152"/>
                    </a:cubicBezTo>
                    <a:cubicBezTo>
                      <a:pt x="760" y="0"/>
                      <a:pt x="1094" y="122"/>
                      <a:pt x="1246" y="426"/>
                    </a:cubicBezTo>
                    <a:cubicBezTo>
                      <a:pt x="1429" y="760"/>
                      <a:pt x="1338" y="1095"/>
                      <a:pt x="1034" y="124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8"/>
              <p:cNvSpPr/>
              <p:nvPr/>
            </p:nvSpPr>
            <p:spPr>
              <a:xfrm>
                <a:off x="7578016" y="3233239"/>
                <a:ext cx="23793" cy="23266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68" extrusionOk="0">
                    <a:moveTo>
                      <a:pt x="1247" y="365"/>
                    </a:moveTo>
                    <a:cubicBezTo>
                      <a:pt x="1399" y="699"/>
                      <a:pt x="1277" y="1094"/>
                      <a:pt x="943" y="1246"/>
                    </a:cubicBezTo>
                    <a:cubicBezTo>
                      <a:pt x="639" y="1368"/>
                      <a:pt x="304" y="1246"/>
                      <a:pt x="152" y="942"/>
                    </a:cubicBezTo>
                    <a:cubicBezTo>
                      <a:pt x="0" y="638"/>
                      <a:pt x="152" y="304"/>
                      <a:pt x="456" y="152"/>
                    </a:cubicBezTo>
                    <a:cubicBezTo>
                      <a:pt x="760" y="0"/>
                      <a:pt x="1095" y="91"/>
                      <a:pt x="1247" y="3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8"/>
              <p:cNvSpPr/>
              <p:nvPr/>
            </p:nvSpPr>
            <p:spPr>
              <a:xfrm>
                <a:off x="7373284" y="3355241"/>
                <a:ext cx="23283" cy="23283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1034" y="1186"/>
                    </a:moveTo>
                    <a:cubicBezTo>
                      <a:pt x="730" y="1368"/>
                      <a:pt x="366" y="1338"/>
                      <a:pt x="183" y="1064"/>
                    </a:cubicBezTo>
                    <a:cubicBezTo>
                      <a:pt x="1" y="791"/>
                      <a:pt x="31" y="456"/>
                      <a:pt x="305" y="213"/>
                    </a:cubicBezTo>
                    <a:cubicBezTo>
                      <a:pt x="609" y="0"/>
                      <a:pt x="1034" y="31"/>
                      <a:pt x="1217" y="335"/>
                    </a:cubicBezTo>
                    <a:cubicBezTo>
                      <a:pt x="1369" y="639"/>
                      <a:pt x="1277" y="973"/>
                      <a:pt x="1034" y="11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8"/>
              <p:cNvSpPr/>
              <p:nvPr/>
            </p:nvSpPr>
            <p:spPr>
              <a:xfrm>
                <a:off x="6473738" y="3890313"/>
                <a:ext cx="23283" cy="23811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400" extrusionOk="0">
                    <a:moveTo>
                      <a:pt x="973" y="1217"/>
                    </a:moveTo>
                    <a:cubicBezTo>
                      <a:pt x="639" y="1399"/>
                      <a:pt x="274" y="1247"/>
                      <a:pt x="122" y="943"/>
                    </a:cubicBezTo>
                    <a:cubicBezTo>
                      <a:pt x="0" y="639"/>
                      <a:pt x="122" y="335"/>
                      <a:pt x="426" y="153"/>
                    </a:cubicBezTo>
                    <a:cubicBezTo>
                      <a:pt x="730" y="1"/>
                      <a:pt x="1064" y="122"/>
                      <a:pt x="1216" y="426"/>
                    </a:cubicBezTo>
                    <a:cubicBezTo>
                      <a:pt x="1368" y="730"/>
                      <a:pt x="1277" y="1065"/>
                      <a:pt x="973" y="12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8"/>
              <p:cNvSpPr/>
              <p:nvPr/>
            </p:nvSpPr>
            <p:spPr>
              <a:xfrm>
                <a:off x="6840799" y="3671634"/>
                <a:ext cx="23793" cy="23283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69" extrusionOk="0">
                    <a:moveTo>
                      <a:pt x="1246" y="396"/>
                    </a:moveTo>
                    <a:cubicBezTo>
                      <a:pt x="1398" y="730"/>
                      <a:pt x="1277" y="1125"/>
                      <a:pt x="942" y="1277"/>
                    </a:cubicBezTo>
                    <a:cubicBezTo>
                      <a:pt x="639" y="1368"/>
                      <a:pt x="304" y="1277"/>
                      <a:pt x="152" y="973"/>
                    </a:cubicBezTo>
                    <a:cubicBezTo>
                      <a:pt x="0" y="669"/>
                      <a:pt x="152" y="305"/>
                      <a:pt x="456" y="153"/>
                    </a:cubicBezTo>
                    <a:cubicBezTo>
                      <a:pt x="760" y="1"/>
                      <a:pt x="1094" y="92"/>
                      <a:pt x="1246" y="3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8"/>
              <p:cNvSpPr/>
              <p:nvPr/>
            </p:nvSpPr>
            <p:spPr>
              <a:xfrm>
                <a:off x="6884222" y="3645781"/>
                <a:ext cx="23793" cy="23283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69" extrusionOk="0">
                    <a:moveTo>
                      <a:pt x="183" y="1004"/>
                    </a:moveTo>
                    <a:cubicBezTo>
                      <a:pt x="0" y="730"/>
                      <a:pt x="61" y="366"/>
                      <a:pt x="365" y="214"/>
                    </a:cubicBezTo>
                    <a:cubicBezTo>
                      <a:pt x="669" y="1"/>
                      <a:pt x="1004" y="92"/>
                      <a:pt x="1216" y="366"/>
                    </a:cubicBezTo>
                    <a:cubicBezTo>
                      <a:pt x="1399" y="669"/>
                      <a:pt x="1307" y="1065"/>
                      <a:pt x="973" y="1277"/>
                    </a:cubicBezTo>
                    <a:cubicBezTo>
                      <a:pt x="700" y="1369"/>
                      <a:pt x="365" y="1308"/>
                      <a:pt x="183" y="10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8"/>
              <p:cNvSpPr/>
              <p:nvPr/>
            </p:nvSpPr>
            <p:spPr>
              <a:xfrm>
                <a:off x="7086878" y="3525327"/>
                <a:ext cx="23283" cy="23793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99" extrusionOk="0">
                    <a:moveTo>
                      <a:pt x="1216" y="396"/>
                    </a:moveTo>
                    <a:cubicBezTo>
                      <a:pt x="1368" y="700"/>
                      <a:pt x="1308" y="1064"/>
                      <a:pt x="1034" y="1216"/>
                    </a:cubicBezTo>
                    <a:cubicBezTo>
                      <a:pt x="730" y="1399"/>
                      <a:pt x="335" y="1277"/>
                      <a:pt x="153" y="943"/>
                    </a:cubicBezTo>
                    <a:cubicBezTo>
                      <a:pt x="1" y="639"/>
                      <a:pt x="122" y="335"/>
                      <a:pt x="426" y="153"/>
                    </a:cubicBezTo>
                    <a:cubicBezTo>
                      <a:pt x="669" y="1"/>
                      <a:pt x="1034" y="92"/>
                      <a:pt x="1216" y="3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8"/>
              <p:cNvSpPr/>
              <p:nvPr/>
            </p:nvSpPr>
            <p:spPr>
              <a:xfrm>
                <a:off x="7127205" y="3501039"/>
                <a:ext cx="23793" cy="23266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68" extrusionOk="0">
                    <a:moveTo>
                      <a:pt x="973" y="1216"/>
                    </a:moveTo>
                    <a:cubicBezTo>
                      <a:pt x="669" y="1368"/>
                      <a:pt x="365" y="1307"/>
                      <a:pt x="183" y="1003"/>
                    </a:cubicBezTo>
                    <a:cubicBezTo>
                      <a:pt x="0" y="699"/>
                      <a:pt x="61" y="365"/>
                      <a:pt x="365" y="213"/>
                    </a:cubicBezTo>
                    <a:cubicBezTo>
                      <a:pt x="669" y="0"/>
                      <a:pt x="1003" y="91"/>
                      <a:pt x="1216" y="365"/>
                    </a:cubicBezTo>
                    <a:cubicBezTo>
                      <a:pt x="1399" y="669"/>
                      <a:pt x="1307" y="1033"/>
                      <a:pt x="973" y="1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8"/>
              <p:cNvSpPr/>
              <p:nvPr/>
            </p:nvSpPr>
            <p:spPr>
              <a:xfrm>
                <a:off x="6433411" y="3914108"/>
                <a:ext cx="23283" cy="23793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99" extrusionOk="0">
                    <a:moveTo>
                      <a:pt x="1003" y="1216"/>
                    </a:moveTo>
                    <a:cubicBezTo>
                      <a:pt x="730" y="1398"/>
                      <a:pt x="396" y="1338"/>
                      <a:pt x="213" y="1034"/>
                    </a:cubicBezTo>
                    <a:cubicBezTo>
                      <a:pt x="0" y="760"/>
                      <a:pt x="61" y="395"/>
                      <a:pt x="335" y="182"/>
                    </a:cubicBezTo>
                    <a:cubicBezTo>
                      <a:pt x="639" y="0"/>
                      <a:pt x="1003" y="30"/>
                      <a:pt x="1186" y="304"/>
                    </a:cubicBezTo>
                    <a:cubicBezTo>
                      <a:pt x="1368" y="608"/>
                      <a:pt x="1307" y="1034"/>
                      <a:pt x="1003" y="1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8"/>
              <p:cNvSpPr/>
              <p:nvPr/>
            </p:nvSpPr>
            <p:spPr>
              <a:xfrm>
                <a:off x="6391536" y="3938924"/>
                <a:ext cx="24831" cy="23266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368" extrusionOk="0">
                    <a:moveTo>
                      <a:pt x="1064" y="1155"/>
                    </a:moveTo>
                    <a:cubicBezTo>
                      <a:pt x="760" y="1368"/>
                      <a:pt x="456" y="1277"/>
                      <a:pt x="244" y="1003"/>
                    </a:cubicBezTo>
                    <a:cubicBezTo>
                      <a:pt x="0" y="699"/>
                      <a:pt x="92" y="334"/>
                      <a:pt x="426" y="152"/>
                    </a:cubicBezTo>
                    <a:cubicBezTo>
                      <a:pt x="730" y="0"/>
                      <a:pt x="1064" y="61"/>
                      <a:pt x="1216" y="365"/>
                    </a:cubicBezTo>
                    <a:cubicBezTo>
                      <a:pt x="1459" y="669"/>
                      <a:pt x="1368" y="1003"/>
                      <a:pt x="1064" y="11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8"/>
              <p:cNvSpPr/>
              <p:nvPr/>
            </p:nvSpPr>
            <p:spPr>
              <a:xfrm>
                <a:off x="6490271" y="3825698"/>
                <a:ext cx="22246" cy="22756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extrusionOk="0">
                    <a:moveTo>
                      <a:pt x="913" y="1186"/>
                    </a:moveTo>
                    <a:cubicBezTo>
                      <a:pt x="670" y="1338"/>
                      <a:pt x="366" y="1216"/>
                      <a:pt x="214" y="943"/>
                    </a:cubicBezTo>
                    <a:cubicBezTo>
                      <a:pt x="1" y="639"/>
                      <a:pt x="123" y="274"/>
                      <a:pt x="426" y="152"/>
                    </a:cubicBezTo>
                    <a:cubicBezTo>
                      <a:pt x="730" y="0"/>
                      <a:pt x="1065" y="152"/>
                      <a:pt x="1217" y="456"/>
                    </a:cubicBezTo>
                    <a:cubicBezTo>
                      <a:pt x="1308" y="760"/>
                      <a:pt x="1186" y="1064"/>
                      <a:pt x="913" y="11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8"/>
              <p:cNvSpPr/>
              <p:nvPr/>
            </p:nvSpPr>
            <p:spPr>
              <a:xfrm>
                <a:off x="6514576" y="3866535"/>
                <a:ext cx="23283" cy="23793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99" extrusionOk="0">
                    <a:moveTo>
                      <a:pt x="1156" y="335"/>
                    </a:moveTo>
                    <a:cubicBezTo>
                      <a:pt x="1368" y="639"/>
                      <a:pt x="1308" y="973"/>
                      <a:pt x="1064" y="1156"/>
                    </a:cubicBezTo>
                    <a:cubicBezTo>
                      <a:pt x="760" y="1399"/>
                      <a:pt x="365" y="1308"/>
                      <a:pt x="183" y="973"/>
                    </a:cubicBezTo>
                    <a:cubicBezTo>
                      <a:pt x="1" y="669"/>
                      <a:pt x="61" y="365"/>
                      <a:pt x="365" y="183"/>
                    </a:cubicBezTo>
                    <a:cubicBezTo>
                      <a:pt x="639" y="1"/>
                      <a:pt x="973" y="31"/>
                      <a:pt x="1156" y="3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8"/>
              <p:cNvSpPr/>
              <p:nvPr/>
            </p:nvSpPr>
            <p:spPr>
              <a:xfrm>
                <a:off x="7433256" y="3265283"/>
                <a:ext cx="22773" cy="22246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extrusionOk="0">
                    <a:moveTo>
                      <a:pt x="913" y="1156"/>
                    </a:moveTo>
                    <a:cubicBezTo>
                      <a:pt x="639" y="1308"/>
                      <a:pt x="335" y="1186"/>
                      <a:pt x="183" y="943"/>
                    </a:cubicBezTo>
                    <a:cubicBezTo>
                      <a:pt x="1" y="700"/>
                      <a:pt x="122" y="305"/>
                      <a:pt x="365" y="153"/>
                    </a:cubicBezTo>
                    <a:cubicBezTo>
                      <a:pt x="639" y="1"/>
                      <a:pt x="1034" y="122"/>
                      <a:pt x="1186" y="396"/>
                    </a:cubicBezTo>
                    <a:cubicBezTo>
                      <a:pt x="1338" y="609"/>
                      <a:pt x="1217" y="1004"/>
                      <a:pt x="913" y="11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8"/>
              <p:cNvSpPr/>
              <p:nvPr/>
            </p:nvSpPr>
            <p:spPr>
              <a:xfrm>
                <a:off x="7497361" y="3280795"/>
                <a:ext cx="23283" cy="23793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99" extrusionOk="0">
                    <a:moveTo>
                      <a:pt x="153" y="1004"/>
                    </a:moveTo>
                    <a:cubicBezTo>
                      <a:pt x="1" y="700"/>
                      <a:pt x="122" y="396"/>
                      <a:pt x="365" y="183"/>
                    </a:cubicBezTo>
                    <a:cubicBezTo>
                      <a:pt x="669" y="1"/>
                      <a:pt x="1034" y="122"/>
                      <a:pt x="1156" y="396"/>
                    </a:cubicBezTo>
                    <a:cubicBezTo>
                      <a:pt x="1369" y="730"/>
                      <a:pt x="1247" y="1095"/>
                      <a:pt x="913" y="1247"/>
                    </a:cubicBezTo>
                    <a:cubicBezTo>
                      <a:pt x="639" y="1399"/>
                      <a:pt x="305" y="1308"/>
                      <a:pt x="153" y="10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8"/>
              <p:cNvSpPr/>
              <p:nvPr/>
            </p:nvSpPr>
            <p:spPr>
              <a:xfrm>
                <a:off x="7291609" y="3402797"/>
                <a:ext cx="24304" cy="2432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430" extrusionOk="0">
                    <a:moveTo>
                      <a:pt x="213" y="1034"/>
                    </a:moveTo>
                    <a:cubicBezTo>
                      <a:pt x="0" y="761"/>
                      <a:pt x="91" y="426"/>
                      <a:pt x="365" y="214"/>
                    </a:cubicBezTo>
                    <a:cubicBezTo>
                      <a:pt x="608" y="1"/>
                      <a:pt x="1003" y="62"/>
                      <a:pt x="1186" y="305"/>
                    </a:cubicBezTo>
                    <a:cubicBezTo>
                      <a:pt x="1429" y="609"/>
                      <a:pt x="1338" y="1034"/>
                      <a:pt x="1003" y="1186"/>
                    </a:cubicBezTo>
                    <a:cubicBezTo>
                      <a:pt x="730" y="1429"/>
                      <a:pt x="426" y="1338"/>
                      <a:pt x="213" y="10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8"/>
              <p:cNvSpPr/>
              <p:nvPr/>
            </p:nvSpPr>
            <p:spPr>
              <a:xfrm>
                <a:off x="7227504" y="3386775"/>
                <a:ext cx="22756" cy="22756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extrusionOk="0">
                    <a:moveTo>
                      <a:pt x="1186" y="396"/>
                    </a:moveTo>
                    <a:cubicBezTo>
                      <a:pt x="1338" y="639"/>
                      <a:pt x="1246" y="1034"/>
                      <a:pt x="942" y="1186"/>
                    </a:cubicBezTo>
                    <a:cubicBezTo>
                      <a:pt x="669" y="1338"/>
                      <a:pt x="365" y="1216"/>
                      <a:pt x="213" y="1004"/>
                    </a:cubicBezTo>
                    <a:cubicBezTo>
                      <a:pt x="0" y="730"/>
                      <a:pt x="122" y="335"/>
                      <a:pt x="395" y="183"/>
                    </a:cubicBezTo>
                    <a:cubicBezTo>
                      <a:pt x="669" y="1"/>
                      <a:pt x="1034" y="122"/>
                      <a:pt x="1186" y="3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8"/>
              <p:cNvSpPr/>
              <p:nvPr/>
            </p:nvSpPr>
            <p:spPr>
              <a:xfrm>
                <a:off x="7187687" y="3411591"/>
                <a:ext cx="22246" cy="22246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08" extrusionOk="0">
                    <a:moveTo>
                      <a:pt x="1156" y="365"/>
                    </a:moveTo>
                    <a:cubicBezTo>
                      <a:pt x="1308" y="639"/>
                      <a:pt x="1217" y="943"/>
                      <a:pt x="1004" y="1125"/>
                    </a:cubicBezTo>
                    <a:cubicBezTo>
                      <a:pt x="730" y="1308"/>
                      <a:pt x="335" y="1247"/>
                      <a:pt x="153" y="943"/>
                    </a:cubicBezTo>
                    <a:cubicBezTo>
                      <a:pt x="1" y="669"/>
                      <a:pt x="62" y="365"/>
                      <a:pt x="305" y="183"/>
                    </a:cubicBezTo>
                    <a:cubicBezTo>
                      <a:pt x="578" y="1"/>
                      <a:pt x="943" y="61"/>
                      <a:pt x="1156" y="3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8"/>
              <p:cNvSpPr/>
              <p:nvPr/>
            </p:nvSpPr>
            <p:spPr>
              <a:xfrm>
                <a:off x="7210955" y="3451408"/>
                <a:ext cx="23793" cy="23266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68" extrusionOk="0">
                    <a:moveTo>
                      <a:pt x="153" y="942"/>
                    </a:moveTo>
                    <a:cubicBezTo>
                      <a:pt x="1" y="638"/>
                      <a:pt x="122" y="334"/>
                      <a:pt x="426" y="152"/>
                    </a:cubicBezTo>
                    <a:cubicBezTo>
                      <a:pt x="730" y="0"/>
                      <a:pt x="1064" y="91"/>
                      <a:pt x="1216" y="395"/>
                    </a:cubicBezTo>
                    <a:cubicBezTo>
                      <a:pt x="1399" y="730"/>
                      <a:pt x="1308" y="1094"/>
                      <a:pt x="943" y="1246"/>
                    </a:cubicBezTo>
                    <a:cubicBezTo>
                      <a:pt x="639" y="1368"/>
                      <a:pt x="304" y="1246"/>
                      <a:pt x="153" y="9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8"/>
              <p:cNvSpPr/>
              <p:nvPr/>
            </p:nvSpPr>
            <p:spPr>
              <a:xfrm>
                <a:off x="7390344" y="3291136"/>
                <a:ext cx="22246" cy="21208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247" extrusionOk="0">
                    <a:moveTo>
                      <a:pt x="882" y="1155"/>
                    </a:moveTo>
                    <a:cubicBezTo>
                      <a:pt x="609" y="1247"/>
                      <a:pt x="305" y="1186"/>
                      <a:pt x="153" y="912"/>
                    </a:cubicBezTo>
                    <a:cubicBezTo>
                      <a:pt x="1" y="608"/>
                      <a:pt x="122" y="244"/>
                      <a:pt x="396" y="122"/>
                    </a:cubicBezTo>
                    <a:cubicBezTo>
                      <a:pt x="670" y="0"/>
                      <a:pt x="1004" y="122"/>
                      <a:pt x="1156" y="335"/>
                    </a:cubicBezTo>
                    <a:cubicBezTo>
                      <a:pt x="1308" y="639"/>
                      <a:pt x="1186" y="1003"/>
                      <a:pt x="882" y="11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8"/>
              <p:cNvSpPr/>
              <p:nvPr/>
            </p:nvSpPr>
            <p:spPr>
              <a:xfrm>
                <a:off x="7413101" y="3331463"/>
                <a:ext cx="24304" cy="23283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369" extrusionOk="0">
                    <a:moveTo>
                      <a:pt x="1003" y="1216"/>
                    </a:moveTo>
                    <a:cubicBezTo>
                      <a:pt x="699" y="1368"/>
                      <a:pt x="395" y="1277"/>
                      <a:pt x="213" y="973"/>
                    </a:cubicBezTo>
                    <a:cubicBezTo>
                      <a:pt x="0" y="669"/>
                      <a:pt x="122" y="335"/>
                      <a:pt x="395" y="183"/>
                    </a:cubicBezTo>
                    <a:cubicBezTo>
                      <a:pt x="730" y="0"/>
                      <a:pt x="1125" y="91"/>
                      <a:pt x="1277" y="456"/>
                    </a:cubicBezTo>
                    <a:cubicBezTo>
                      <a:pt x="1429" y="699"/>
                      <a:pt x="1307" y="1064"/>
                      <a:pt x="1003" y="1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8"/>
              <p:cNvSpPr/>
              <p:nvPr/>
            </p:nvSpPr>
            <p:spPr>
              <a:xfrm>
                <a:off x="6982973" y="3533593"/>
                <a:ext cx="21208" cy="22773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339" extrusionOk="0">
                    <a:moveTo>
                      <a:pt x="942" y="1126"/>
                    </a:moveTo>
                    <a:cubicBezTo>
                      <a:pt x="730" y="1338"/>
                      <a:pt x="365" y="1247"/>
                      <a:pt x="182" y="1034"/>
                    </a:cubicBezTo>
                    <a:cubicBezTo>
                      <a:pt x="0" y="761"/>
                      <a:pt x="30" y="366"/>
                      <a:pt x="304" y="183"/>
                    </a:cubicBezTo>
                    <a:cubicBezTo>
                      <a:pt x="578" y="1"/>
                      <a:pt x="942" y="123"/>
                      <a:pt x="1125" y="366"/>
                    </a:cubicBezTo>
                    <a:cubicBezTo>
                      <a:pt x="1246" y="609"/>
                      <a:pt x="1185" y="943"/>
                      <a:pt x="942" y="11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8"/>
              <p:cNvSpPr/>
              <p:nvPr/>
            </p:nvSpPr>
            <p:spPr>
              <a:xfrm>
                <a:off x="7005713" y="3573410"/>
                <a:ext cx="23793" cy="24304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429" extrusionOk="0">
                    <a:moveTo>
                      <a:pt x="1003" y="1216"/>
                    </a:moveTo>
                    <a:cubicBezTo>
                      <a:pt x="760" y="1429"/>
                      <a:pt x="396" y="1338"/>
                      <a:pt x="183" y="1064"/>
                    </a:cubicBezTo>
                    <a:cubicBezTo>
                      <a:pt x="0" y="791"/>
                      <a:pt x="31" y="456"/>
                      <a:pt x="304" y="244"/>
                    </a:cubicBezTo>
                    <a:cubicBezTo>
                      <a:pt x="608" y="0"/>
                      <a:pt x="1003" y="92"/>
                      <a:pt x="1155" y="426"/>
                    </a:cubicBezTo>
                    <a:cubicBezTo>
                      <a:pt x="1399" y="700"/>
                      <a:pt x="1307" y="1034"/>
                      <a:pt x="1003" y="1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8"/>
              <p:cNvSpPr/>
              <p:nvPr/>
            </p:nvSpPr>
            <p:spPr>
              <a:xfrm>
                <a:off x="6941608" y="3557898"/>
                <a:ext cx="22756" cy="22246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extrusionOk="0">
                    <a:moveTo>
                      <a:pt x="912" y="1156"/>
                    </a:moveTo>
                    <a:cubicBezTo>
                      <a:pt x="608" y="1308"/>
                      <a:pt x="274" y="1186"/>
                      <a:pt x="122" y="882"/>
                    </a:cubicBezTo>
                    <a:cubicBezTo>
                      <a:pt x="0" y="608"/>
                      <a:pt x="122" y="305"/>
                      <a:pt x="335" y="153"/>
                    </a:cubicBezTo>
                    <a:cubicBezTo>
                      <a:pt x="608" y="1"/>
                      <a:pt x="973" y="92"/>
                      <a:pt x="1125" y="396"/>
                    </a:cubicBezTo>
                    <a:cubicBezTo>
                      <a:pt x="1338" y="608"/>
                      <a:pt x="1216" y="1004"/>
                      <a:pt x="912" y="11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8"/>
              <p:cNvSpPr/>
              <p:nvPr/>
            </p:nvSpPr>
            <p:spPr>
              <a:xfrm>
                <a:off x="6311409" y="3986479"/>
                <a:ext cx="23793" cy="23793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99" extrusionOk="0">
                    <a:moveTo>
                      <a:pt x="1033" y="1216"/>
                    </a:moveTo>
                    <a:cubicBezTo>
                      <a:pt x="760" y="1399"/>
                      <a:pt x="426" y="1338"/>
                      <a:pt x="182" y="1064"/>
                    </a:cubicBezTo>
                    <a:cubicBezTo>
                      <a:pt x="0" y="791"/>
                      <a:pt x="30" y="426"/>
                      <a:pt x="304" y="244"/>
                    </a:cubicBezTo>
                    <a:cubicBezTo>
                      <a:pt x="608" y="0"/>
                      <a:pt x="1033" y="92"/>
                      <a:pt x="1185" y="396"/>
                    </a:cubicBezTo>
                    <a:cubicBezTo>
                      <a:pt x="1398" y="700"/>
                      <a:pt x="1337" y="1034"/>
                      <a:pt x="1033" y="1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8"/>
              <p:cNvSpPr/>
              <p:nvPr/>
            </p:nvSpPr>
            <p:spPr>
              <a:xfrm>
                <a:off x="6287614" y="3946152"/>
                <a:ext cx="22773" cy="22756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38" extrusionOk="0">
                    <a:moveTo>
                      <a:pt x="943" y="1186"/>
                    </a:moveTo>
                    <a:cubicBezTo>
                      <a:pt x="670" y="1338"/>
                      <a:pt x="366" y="1277"/>
                      <a:pt x="183" y="1004"/>
                    </a:cubicBezTo>
                    <a:cubicBezTo>
                      <a:pt x="1" y="700"/>
                      <a:pt x="122" y="335"/>
                      <a:pt x="366" y="153"/>
                    </a:cubicBezTo>
                    <a:cubicBezTo>
                      <a:pt x="639" y="1"/>
                      <a:pt x="1065" y="153"/>
                      <a:pt x="1186" y="426"/>
                    </a:cubicBezTo>
                    <a:cubicBezTo>
                      <a:pt x="1338" y="700"/>
                      <a:pt x="1217" y="1034"/>
                      <a:pt x="943" y="11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8"/>
              <p:cNvSpPr/>
              <p:nvPr/>
            </p:nvSpPr>
            <p:spPr>
              <a:xfrm>
                <a:off x="6901281" y="3580639"/>
                <a:ext cx="22246" cy="22773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9" extrusionOk="0">
                    <a:moveTo>
                      <a:pt x="943" y="1186"/>
                    </a:moveTo>
                    <a:cubicBezTo>
                      <a:pt x="700" y="1338"/>
                      <a:pt x="365" y="1308"/>
                      <a:pt x="183" y="1034"/>
                    </a:cubicBezTo>
                    <a:cubicBezTo>
                      <a:pt x="1" y="761"/>
                      <a:pt x="92" y="366"/>
                      <a:pt x="365" y="183"/>
                    </a:cubicBezTo>
                    <a:cubicBezTo>
                      <a:pt x="608" y="1"/>
                      <a:pt x="1004" y="123"/>
                      <a:pt x="1156" y="426"/>
                    </a:cubicBezTo>
                    <a:cubicBezTo>
                      <a:pt x="1308" y="730"/>
                      <a:pt x="1216" y="1034"/>
                      <a:pt x="943" y="11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8"/>
              <p:cNvSpPr/>
              <p:nvPr/>
            </p:nvSpPr>
            <p:spPr>
              <a:xfrm>
                <a:off x="6924022" y="3622003"/>
                <a:ext cx="23810" cy="23283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69" extrusionOk="0">
                    <a:moveTo>
                      <a:pt x="1065" y="1186"/>
                    </a:moveTo>
                    <a:cubicBezTo>
                      <a:pt x="791" y="1368"/>
                      <a:pt x="457" y="1308"/>
                      <a:pt x="244" y="1034"/>
                    </a:cubicBezTo>
                    <a:cubicBezTo>
                      <a:pt x="1" y="730"/>
                      <a:pt x="122" y="335"/>
                      <a:pt x="426" y="153"/>
                    </a:cubicBezTo>
                    <a:cubicBezTo>
                      <a:pt x="730" y="1"/>
                      <a:pt x="1065" y="92"/>
                      <a:pt x="1217" y="396"/>
                    </a:cubicBezTo>
                    <a:cubicBezTo>
                      <a:pt x="1399" y="700"/>
                      <a:pt x="1369" y="1004"/>
                      <a:pt x="1065" y="11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8"/>
              <p:cNvSpPr/>
              <p:nvPr/>
            </p:nvSpPr>
            <p:spPr>
              <a:xfrm>
                <a:off x="6776694" y="3655085"/>
                <a:ext cx="22246" cy="22773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9" extrusionOk="0">
                    <a:moveTo>
                      <a:pt x="942" y="1186"/>
                    </a:moveTo>
                    <a:cubicBezTo>
                      <a:pt x="669" y="1338"/>
                      <a:pt x="395" y="1247"/>
                      <a:pt x="183" y="974"/>
                    </a:cubicBezTo>
                    <a:cubicBezTo>
                      <a:pt x="0" y="730"/>
                      <a:pt x="122" y="335"/>
                      <a:pt x="395" y="153"/>
                    </a:cubicBezTo>
                    <a:cubicBezTo>
                      <a:pt x="669" y="1"/>
                      <a:pt x="1034" y="122"/>
                      <a:pt x="1186" y="426"/>
                    </a:cubicBezTo>
                    <a:cubicBezTo>
                      <a:pt x="1307" y="730"/>
                      <a:pt x="1216" y="1034"/>
                      <a:pt x="942" y="11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8"/>
              <p:cNvSpPr/>
              <p:nvPr/>
            </p:nvSpPr>
            <p:spPr>
              <a:xfrm>
                <a:off x="6799944" y="3695940"/>
                <a:ext cx="23810" cy="23793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99" extrusionOk="0">
                    <a:moveTo>
                      <a:pt x="1247" y="395"/>
                    </a:moveTo>
                    <a:cubicBezTo>
                      <a:pt x="1399" y="699"/>
                      <a:pt x="1338" y="1064"/>
                      <a:pt x="1034" y="1216"/>
                    </a:cubicBezTo>
                    <a:cubicBezTo>
                      <a:pt x="730" y="1398"/>
                      <a:pt x="335" y="1277"/>
                      <a:pt x="153" y="942"/>
                    </a:cubicBezTo>
                    <a:cubicBezTo>
                      <a:pt x="1" y="638"/>
                      <a:pt x="123" y="335"/>
                      <a:pt x="457" y="152"/>
                    </a:cubicBezTo>
                    <a:cubicBezTo>
                      <a:pt x="761" y="0"/>
                      <a:pt x="1065" y="91"/>
                      <a:pt x="1247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8"/>
              <p:cNvSpPr/>
              <p:nvPr/>
            </p:nvSpPr>
            <p:spPr>
              <a:xfrm>
                <a:off x="6736367" y="3679390"/>
                <a:ext cx="22246" cy="22756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extrusionOk="0">
                    <a:moveTo>
                      <a:pt x="183" y="1004"/>
                    </a:moveTo>
                    <a:cubicBezTo>
                      <a:pt x="0" y="730"/>
                      <a:pt x="91" y="365"/>
                      <a:pt x="365" y="152"/>
                    </a:cubicBezTo>
                    <a:cubicBezTo>
                      <a:pt x="639" y="1"/>
                      <a:pt x="1003" y="122"/>
                      <a:pt x="1155" y="396"/>
                    </a:cubicBezTo>
                    <a:cubicBezTo>
                      <a:pt x="1307" y="608"/>
                      <a:pt x="1246" y="973"/>
                      <a:pt x="973" y="1125"/>
                    </a:cubicBezTo>
                    <a:cubicBezTo>
                      <a:pt x="699" y="1338"/>
                      <a:pt x="335" y="1277"/>
                      <a:pt x="183" y="10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8"/>
              <p:cNvSpPr/>
              <p:nvPr/>
            </p:nvSpPr>
            <p:spPr>
              <a:xfrm>
                <a:off x="6531125" y="3801920"/>
                <a:ext cx="22756" cy="2171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277" extrusionOk="0">
                    <a:moveTo>
                      <a:pt x="942" y="1125"/>
                    </a:moveTo>
                    <a:cubicBezTo>
                      <a:pt x="730" y="1277"/>
                      <a:pt x="395" y="1246"/>
                      <a:pt x="183" y="1003"/>
                    </a:cubicBezTo>
                    <a:cubicBezTo>
                      <a:pt x="0" y="760"/>
                      <a:pt x="31" y="365"/>
                      <a:pt x="304" y="183"/>
                    </a:cubicBezTo>
                    <a:cubicBezTo>
                      <a:pt x="578" y="0"/>
                      <a:pt x="942" y="61"/>
                      <a:pt x="1155" y="335"/>
                    </a:cubicBezTo>
                    <a:cubicBezTo>
                      <a:pt x="1338" y="547"/>
                      <a:pt x="1216" y="973"/>
                      <a:pt x="942" y="1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8"/>
              <p:cNvSpPr/>
              <p:nvPr/>
            </p:nvSpPr>
            <p:spPr>
              <a:xfrm>
                <a:off x="6597815" y="3815867"/>
                <a:ext cx="23793" cy="23811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400" extrusionOk="0">
                    <a:moveTo>
                      <a:pt x="1034" y="1217"/>
                    </a:moveTo>
                    <a:cubicBezTo>
                      <a:pt x="760" y="1399"/>
                      <a:pt x="426" y="1338"/>
                      <a:pt x="183" y="1065"/>
                    </a:cubicBezTo>
                    <a:cubicBezTo>
                      <a:pt x="0" y="791"/>
                      <a:pt x="31" y="426"/>
                      <a:pt x="304" y="214"/>
                    </a:cubicBezTo>
                    <a:cubicBezTo>
                      <a:pt x="608" y="1"/>
                      <a:pt x="1034" y="62"/>
                      <a:pt x="1155" y="396"/>
                    </a:cubicBezTo>
                    <a:cubicBezTo>
                      <a:pt x="1398" y="700"/>
                      <a:pt x="1307" y="1034"/>
                      <a:pt x="1034" y="12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8"/>
              <p:cNvSpPr/>
              <p:nvPr/>
            </p:nvSpPr>
            <p:spPr>
              <a:xfrm>
                <a:off x="6696550" y="3704206"/>
                <a:ext cx="2224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278" extrusionOk="0">
                    <a:moveTo>
                      <a:pt x="882" y="1125"/>
                    </a:moveTo>
                    <a:cubicBezTo>
                      <a:pt x="609" y="1277"/>
                      <a:pt x="305" y="1156"/>
                      <a:pt x="153" y="912"/>
                    </a:cubicBezTo>
                    <a:cubicBezTo>
                      <a:pt x="1" y="608"/>
                      <a:pt x="122" y="213"/>
                      <a:pt x="366" y="122"/>
                    </a:cubicBezTo>
                    <a:cubicBezTo>
                      <a:pt x="639" y="0"/>
                      <a:pt x="973" y="122"/>
                      <a:pt x="1125" y="335"/>
                    </a:cubicBezTo>
                    <a:cubicBezTo>
                      <a:pt x="1308" y="639"/>
                      <a:pt x="1186" y="1034"/>
                      <a:pt x="882" y="1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8"/>
              <p:cNvSpPr/>
              <p:nvPr/>
            </p:nvSpPr>
            <p:spPr>
              <a:xfrm>
                <a:off x="6719307" y="3744006"/>
                <a:ext cx="23793" cy="23283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69" extrusionOk="0">
                    <a:moveTo>
                      <a:pt x="1216" y="366"/>
                    </a:moveTo>
                    <a:cubicBezTo>
                      <a:pt x="1398" y="670"/>
                      <a:pt x="1307" y="1034"/>
                      <a:pt x="973" y="1217"/>
                    </a:cubicBezTo>
                    <a:cubicBezTo>
                      <a:pt x="669" y="1369"/>
                      <a:pt x="365" y="1278"/>
                      <a:pt x="183" y="974"/>
                    </a:cubicBezTo>
                    <a:cubicBezTo>
                      <a:pt x="0" y="670"/>
                      <a:pt x="122" y="305"/>
                      <a:pt x="426" y="153"/>
                    </a:cubicBezTo>
                    <a:cubicBezTo>
                      <a:pt x="730" y="1"/>
                      <a:pt x="1003" y="92"/>
                      <a:pt x="1216" y="3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8"/>
              <p:cNvSpPr/>
              <p:nvPr/>
            </p:nvSpPr>
            <p:spPr>
              <a:xfrm>
                <a:off x="7474621" y="3239957"/>
                <a:ext cx="21208" cy="23283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369" extrusionOk="0">
                    <a:moveTo>
                      <a:pt x="912" y="1186"/>
                    </a:moveTo>
                    <a:cubicBezTo>
                      <a:pt x="608" y="1368"/>
                      <a:pt x="244" y="1277"/>
                      <a:pt x="122" y="973"/>
                    </a:cubicBezTo>
                    <a:cubicBezTo>
                      <a:pt x="0" y="699"/>
                      <a:pt x="92" y="365"/>
                      <a:pt x="304" y="213"/>
                    </a:cubicBezTo>
                    <a:cubicBezTo>
                      <a:pt x="578" y="0"/>
                      <a:pt x="943" y="122"/>
                      <a:pt x="1095" y="426"/>
                    </a:cubicBezTo>
                    <a:cubicBezTo>
                      <a:pt x="1247" y="730"/>
                      <a:pt x="1155" y="1034"/>
                      <a:pt x="912" y="11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8"/>
              <p:cNvSpPr/>
              <p:nvPr/>
            </p:nvSpPr>
            <p:spPr>
              <a:xfrm>
                <a:off x="7022773" y="3509815"/>
                <a:ext cx="2224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278" extrusionOk="0">
                    <a:moveTo>
                      <a:pt x="912" y="1125"/>
                    </a:moveTo>
                    <a:cubicBezTo>
                      <a:pt x="608" y="1277"/>
                      <a:pt x="274" y="1156"/>
                      <a:pt x="122" y="852"/>
                    </a:cubicBezTo>
                    <a:cubicBezTo>
                      <a:pt x="0" y="548"/>
                      <a:pt x="122" y="214"/>
                      <a:pt x="426" y="92"/>
                    </a:cubicBezTo>
                    <a:cubicBezTo>
                      <a:pt x="700" y="1"/>
                      <a:pt x="1004" y="92"/>
                      <a:pt x="1156" y="335"/>
                    </a:cubicBezTo>
                    <a:cubicBezTo>
                      <a:pt x="1308" y="639"/>
                      <a:pt x="1186" y="973"/>
                      <a:pt x="912" y="1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8"/>
              <p:cNvSpPr/>
              <p:nvPr/>
            </p:nvSpPr>
            <p:spPr>
              <a:xfrm>
                <a:off x="6328979" y="3922374"/>
                <a:ext cx="21736" cy="22246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308" extrusionOk="0">
                    <a:moveTo>
                      <a:pt x="152" y="973"/>
                    </a:moveTo>
                    <a:cubicBezTo>
                      <a:pt x="0" y="700"/>
                      <a:pt x="61" y="304"/>
                      <a:pt x="335" y="152"/>
                    </a:cubicBezTo>
                    <a:cubicBezTo>
                      <a:pt x="608" y="0"/>
                      <a:pt x="973" y="122"/>
                      <a:pt x="1125" y="396"/>
                    </a:cubicBezTo>
                    <a:cubicBezTo>
                      <a:pt x="1277" y="669"/>
                      <a:pt x="1186" y="973"/>
                      <a:pt x="943" y="1125"/>
                    </a:cubicBezTo>
                    <a:cubicBezTo>
                      <a:pt x="669" y="1307"/>
                      <a:pt x="304" y="1216"/>
                      <a:pt x="152" y="9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8"/>
              <p:cNvSpPr/>
              <p:nvPr/>
            </p:nvSpPr>
            <p:spPr>
              <a:xfrm>
                <a:off x="7146850" y="3434858"/>
                <a:ext cx="22756" cy="22246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extrusionOk="0">
                    <a:moveTo>
                      <a:pt x="882" y="1216"/>
                    </a:moveTo>
                    <a:cubicBezTo>
                      <a:pt x="608" y="1307"/>
                      <a:pt x="304" y="1216"/>
                      <a:pt x="152" y="943"/>
                    </a:cubicBezTo>
                    <a:cubicBezTo>
                      <a:pt x="0" y="639"/>
                      <a:pt x="122" y="274"/>
                      <a:pt x="426" y="152"/>
                    </a:cubicBezTo>
                    <a:cubicBezTo>
                      <a:pt x="730" y="0"/>
                      <a:pt x="1125" y="152"/>
                      <a:pt x="1216" y="396"/>
                    </a:cubicBezTo>
                    <a:cubicBezTo>
                      <a:pt x="1338" y="699"/>
                      <a:pt x="1155" y="1095"/>
                      <a:pt x="882" y="1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8"/>
              <p:cNvSpPr/>
              <p:nvPr/>
            </p:nvSpPr>
            <p:spPr>
              <a:xfrm>
                <a:off x="6860954" y="3605981"/>
                <a:ext cx="21736" cy="21719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943" y="1125"/>
                    </a:moveTo>
                    <a:cubicBezTo>
                      <a:pt x="700" y="1277"/>
                      <a:pt x="365" y="1247"/>
                      <a:pt x="183" y="1034"/>
                    </a:cubicBezTo>
                    <a:cubicBezTo>
                      <a:pt x="1" y="760"/>
                      <a:pt x="31" y="365"/>
                      <a:pt x="274" y="183"/>
                    </a:cubicBezTo>
                    <a:cubicBezTo>
                      <a:pt x="548" y="0"/>
                      <a:pt x="943" y="122"/>
                      <a:pt x="1125" y="365"/>
                    </a:cubicBezTo>
                    <a:cubicBezTo>
                      <a:pt x="1277" y="608"/>
                      <a:pt x="1216" y="943"/>
                      <a:pt x="943" y="1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8"/>
              <p:cNvSpPr/>
              <p:nvPr/>
            </p:nvSpPr>
            <p:spPr>
              <a:xfrm>
                <a:off x="6817531" y="3632345"/>
                <a:ext cx="22246" cy="21208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247" extrusionOk="0">
                    <a:moveTo>
                      <a:pt x="943" y="1095"/>
                    </a:moveTo>
                    <a:cubicBezTo>
                      <a:pt x="669" y="1247"/>
                      <a:pt x="365" y="1186"/>
                      <a:pt x="183" y="912"/>
                    </a:cubicBezTo>
                    <a:cubicBezTo>
                      <a:pt x="0" y="608"/>
                      <a:pt x="61" y="244"/>
                      <a:pt x="365" y="122"/>
                    </a:cubicBezTo>
                    <a:cubicBezTo>
                      <a:pt x="639" y="1"/>
                      <a:pt x="973" y="92"/>
                      <a:pt x="1125" y="304"/>
                    </a:cubicBezTo>
                    <a:cubicBezTo>
                      <a:pt x="1307" y="548"/>
                      <a:pt x="1216" y="912"/>
                      <a:pt x="943" y="10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8"/>
              <p:cNvSpPr/>
              <p:nvPr/>
            </p:nvSpPr>
            <p:spPr>
              <a:xfrm>
                <a:off x="6368779" y="3898596"/>
                <a:ext cx="22246" cy="22246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08" extrusionOk="0">
                    <a:moveTo>
                      <a:pt x="153" y="912"/>
                    </a:moveTo>
                    <a:cubicBezTo>
                      <a:pt x="1" y="608"/>
                      <a:pt x="153" y="243"/>
                      <a:pt x="426" y="122"/>
                    </a:cubicBezTo>
                    <a:cubicBezTo>
                      <a:pt x="700" y="0"/>
                      <a:pt x="1004" y="122"/>
                      <a:pt x="1156" y="395"/>
                    </a:cubicBezTo>
                    <a:cubicBezTo>
                      <a:pt x="1308" y="699"/>
                      <a:pt x="1186" y="1034"/>
                      <a:pt x="852" y="1186"/>
                    </a:cubicBezTo>
                    <a:cubicBezTo>
                      <a:pt x="609" y="1307"/>
                      <a:pt x="274" y="1186"/>
                      <a:pt x="153" y="9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8"/>
              <p:cNvSpPr/>
              <p:nvPr/>
            </p:nvSpPr>
            <p:spPr>
              <a:xfrm>
                <a:off x="7103937" y="3461222"/>
                <a:ext cx="2224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278" extrusionOk="0">
                    <a:moveTo>
                      <a:pt x="943" y="1125"/>
                    </a:moveTo>
                    <a:cubicBezTo>
                      <a:pt x="669" y="1277"/>
                      <a:pt x="365" y="1247"/>
                      <a:pt x="183" y="973"/>
                    </a:cubicBezTo>
                    <a:cubicBezTo>
                      <a:pt x="1" y="730"/>
                      <a:pt x="61" y="335"/>
                      <a:pt x="335" y="153"/>
                    </a:cubicBezTo>
                    <a:cubicBezTo>
                      <a:pt x="548" y="1"/>
                      <a:pt x="912" y="61"/>
                      <a:pt x="1095" y="305"/>
                    </a:cubicBezTo>
                    <a:cubicBezTo>
                      <a:pt x="1308" y="578"/>
                      <a:pt x="1247" y="943"/>
                      <a:pt x="943" y="1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8"/>
              <p:cNvSpPr/>
              <p:nvPr/>
            </p:nvSpPr>
            <p:spPr>
              <a:xfrm>
                <a:off x="7268342" y="3362997"/>
                <a:ext cx="22246" cy="22756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extrusionOk="0">
                    <a:moveTo>
                      <a:pt x="1155" y="365"/>
                    </a:moveTo>
                    <a:cubicBezTo>
                      <a:pt x="1307" y="639"/>
                      <a:pt x="1216" y="943"/>
                      <a:pt x="1004" y="1125"/>
                    </a:cubicBezTo>
                    <a:cubicBezTo>
                      <a:pt x="730" y="1338"/>
                      <a:pt x="365" y="1247"/>
                      <a:pt x="152" y="943"/>
                    </a:cubicBezTo>
                    <a:cubicBezTo>
                      <a:pt x="0" y="669"/>
                      <a:pt x="92" y="335"/>
                      <a:pt x="304" y="183"/>
                    </a:cubicBezTo>
                    <a:cubicBezTo>
                      <a:pt x="578" y="0"/>
                      <a:pt x="973" y="61"/>
                      <a:pt x="1155" y="3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8"/>
              <p:cNvSpPr/>
              <p:nvPr/>
            </p:nvSpPr>
            <p:spPr>
              <a:xfrm>
                <a:off x="7309179" y="3338692"/>
                <a:ext cx="21736" cy="22246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308" extrusionOk="0">
                    <a:moveTo>
                      <a:pt x="943" y="1156"/>
                    </a:moveTo>
                    <a:cubicBezTo>
                      <a:pt x="700" y="1308"/>
                      <a:pt x="335" y="1247"/>
                      <a:pt x="183" y="1004"/>
                    </a:cubicBezTo>
                    <a:cubicBezTo>
                      <a:pt x="1" y="730"/>
                      <a:pt x="92" y="335"/>
                      <a:pt x="335" y="153"/>
                    </a:cubicBezTo>
                    <a:cubicBezTo>
                      <a:pt x="609" y="1"/>
                      <a:pt x="1004" y="92"/>
                      <a:pt x="1156" y="396"/>
                    </a:cubicBezTo>
                    <a:cubicBezTo>
                      <a:pt x="1277" y="670"/>
                      <a:pt x="1217" y="1004"/>
                      <a:pt x="943" y="11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8"/>
              <p:cNvSpPr/>
              <p:nvPr/>
            </p:nvSpPr>
            <p:spPr>
              <a:xfrm>
                <a:off x="7348469" y="3314914"/>
                <a:ext cx="22773" cy="22246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extrusionOk="0">
                    <a:moveTo>
                      <a:pt x="1186" y="365"/>
                    </a:moveTo>
                    <a:cubicBezTo>
                      <a:pt x="1338" y="609"/>
                      <a:pt x="1308" y="912"/>
                      <a:pt x="1034" y="1125"/>
                    </a:cubicBezTo>
                    <a:cubicBezTo>
                      <a:pt x="761" y="1308"/>
                      <a:pt x="396" y="1216"/>
                      <a:pt x="214" y="973"/>
                    </a:cubicBezTo>
                    <a:cubicBezTo>
                      <a:pt x="1" y="700"/>
                      <a:pt x="122" y="305"/>
                      <a:pt x="426" y="122"/>
                    </a:cubicBezTo>
                    <a:cubicBezTo>
                      <a:pt x="700" y="1"/>
                      <a:pt x="1034" y="92"/>
                      <a:pt x="1186" y="3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8"/>
              <p:cNvSpPr/>
              <p:nvPr/>
            </p:nvSpPr>
            <p:spPr>
              <a:xfrm>
                <a:off x="7514948" y="3216690"/>
                <a:ext cx="21719" cy="22756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338" extrusionOk="0">
                    <a:moveTo>
                      <a:pt x="942" y="1155"/>
                    </a:moveTo>
                    <a:cubicBezTo>
                      <a:pt x="639" y="1338"/>
                      <a:pt x="335" y="1277"/>
                      <a:pt x="152" y="973"/>
                    </a:cubicBezTo>
                    <a:cubicBezTo>
                      <a:pt x="0" y="700"/>
                      <a:pt x="61" y="396"/>
                      <a:pt x="304" y="213"/>
                    </a:cubicBezTo>
                    <a:cubicBezTo>
                      <a:pt x="547" y="0"/>
                      <a:pt x="942" y="92"/>
                      <a:pt x="1125" y="304"/>
                    </a:cubicBezTo>
                    <a:cubicBezTo>
                      <a:pt x="1277" y="578"/>
                      <a:pt x="1216" y="973"/>
                      <a:pt x="942" y="11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8"/>
              <p:cNvSpPr/>
              <p:nvPr/>
            </p:nvSpPr>
            <p:spPr>
              <a:xfrm>
                <a:off x="6575058" y="3776577"/>
                <a:ext cx="21225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278" extrusionOk="0">
                    <a:moveTo>
                      <a:pt x="1125" y="366"/>
                    </a:moveTo>
                    <a:cubicBezTo>
                      <a:pt x="1247" y="639"/>
                      <a:pt x="1186" y="943"/>
                      <a:pt x="913" y="1095"/>
                    </a:cubicBezTo>
                    <a:cubicBezTo>
                      <a:pt x="609" y="1277"/>
                      <a:pt x="274" y="1186"/>
                      <a:pt x="122" y="882"/>
                    </a:cubicBezTo>
                    <a:cubicBezTo>
                      <a:pt x="1" y="609"/>
                      <a:pt x="92" y="274"/>
                      <a:pt x="335" y="122"/>
                    </a:cubicBezTo>
                    <a:cubicBezTo>
                      <a:pt x="609" y="1"/>
                      <a:pt x="1004" y="122"/>
                      <a:pt x="1125" y="3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8"/>
              <p:cNvSpPr/>
              <p:nvPr/>
            </p:nvSpPr>
            <p:spPr>
              <a:xfrm>
                <a:off x="6409633" y="3874818"/>
                <a:ext cx="22756" cy="2171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277" extrusionOk="0">
                    <a:moveTo>
                      <a:pt x="912" y="1125"/>
                    </a:moveTo>
                    <a:cubicBezTo>
                      <a:pt x="639" y="1277"/>
                      <a:pt x="335" y="1185"/>
                      <a:pt x="183" y="912"/>
                    </a:cubicBezTo>
                    <a:cubicBezTo>
                      <a:pt x="0" y="608"/>
                      <a:pt x="122" y="213"/>
                      <a:pt x="426" y="122"/>
                    </a:cubicBezTo>
                    <a:cubicBezTo>
                      <a:pt x="699" y="0"/>
                      <a:pt x="1034" y="61"/>
                      <a:pt x="1186" y="334"/>
                    </a:cubicBezTo>
                    <a:cubicBezTo>
                      <a:pt x="1338" y="608"/>
                      <a:pt x="1216" y="973"/>
                      <a:pt x="912" y="1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8"/>
              <p:cNvSpPr/>
              <p:nvPr/>
            </p:nvSpPr>
            <p:spPr>
              <a:xfrm>
                <a:off x="7063610" y="3485000"/>
                <a:ext cx="22246" cy="22773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9" extrusionOk="0">
                    <a:moveTo>
                      <a:pt x="1156" y="426"/>
                    </a:moveTo>
                    <a:cubicBezTo>
                      <a:pt x="1308" y="700"/>
                      <a:pt x="1186" y="1004"/>
                      <a:pt x="913" y="1156"/>
                    </a:cubicBezTo>
                    <a:cubicBezTo>
                      <a:pt x="609" y="1338"/>
                      <a:pt x="274" y="1217"/>
                      <a:pt x="122" y="913"/>
                    </a:cubicBezTo>
                    <a:cubicBezTo>
                      <a:pt x="1" y="639"/>
                      <a:pt x="92" y="305"/>
                      <a:pt x="335" y="153"/>
                    </a:cubicBezTo>
                    <a:cubicBezTo>
                      <a:pt x="609" y="1"/>
                      <a:pt x="1004" y="122"/>
                      <a:pt x="1156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8"/>
              <p:cNvSpPr/>
              <p:nvPr/>
            </p:nvSpPr>
            <p:spPr>
              <a:xfrm>
                <a:off x="6655202" y="3727984"/>
                <a:ext cx="22756" cy="22246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extrusionOk="0">
                    <a:moveTo>
                      <a:pt x="183" y="1004"/>
                    </a:moveTo>
                    <a:cubicBezTo>
                      <a:pt x="0" y="730"/>
                      <a:pt x="122" y="335"/>
                      <a:pt x="426" y="153"/>
                    </a:cubicBezTo>
                    <a:cubicBezTo>
                      <a:pt x="699" y="1"/>
                      <a:pt x="973" y="122"/>
                      <a:pt x="1186" y="335"/>
                    </a:cubicBezTo>
                    <a:cubicBezTo>
                      <a:pt x="1338" y="609"/>
                      <a:pt x="1277" y="913"/>
                      <a:pt x="1064" y="1095"/>
                    </a:cubicBezTo>
                    <a:cubicBezTo>
                      <a:pt x="730" y="1308"/>
                      <a:pt x="335" y="1247"/>
                      <a:pt x="183" y="10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8"/>
              <p:cNvSpPr/>
              <p:nvPr/>
            </p:nvSpPr>
            <p:spPr>
              <a:xfrm>
                <a:off x="6450471" y="3850003"/>
                <a:ext cx="21736" cy="22229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307" extrusionOk="0">
                    <a:moveTo>
                      <a:pt x="152" y="1003"/>
                    </a:moveTo>
                    <a:cubicBezTo>
                      <a:pt x="0" y="730"/>
                      <a:pt x="61" y="365"/>
                      <a:pt x="365" y="152"/>
                    </a:cubicBezTo>
                    <a:cubicBezTo>
                      <a:pt x="608" y="0"/>
                      <a:pt x="943" y="122"/>
                      <a:pt x="1125" y="365"/>
                    </a:cubicBezTo>
                    <a:cubicBezTo>
                      <a:pt x="1277" y="608"/>
                      <a:pt x="1247" y="912"/>
                      <a:pt x="1034" y="1125"/>
                    </a:cubicBezTo>
                    <a:cubicBezTo>
                      <a:pt x="669" y="1307"/>
                      <a:pt x="304" y="1277"/>
                      <a:pt x="152" y="10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8"/>
              <p:cNvSpPr/>
              <p:nvPr/>
            </p:nvSpPr>
            <p:spPr>
              <a:xfrm>
                <a:off x="6614348" y="3752799"/>
                <a:ext cx="22773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278" extrusionOk="0">
                    <a:moveTo>
                      <a:pt x="974" y="1125"/>
                    </a:moveTo>
                    <a:cubicBezTo>
                      <a:pt x="700" y="1277"/>
                      <a:pt x="366" y="1156"/>
                      <a:pt x="214" y="943"/>
                    </a:cubicBezTo>
                    <a:cubicBezTo>
                      <a:pt x="1" y="669"/>
                      <a:pt x="122" y="244"/>
                      <a:pt x="426" y="153"/>
                    </a:cubicBezTo>
                    <a:cubicBezTo>
                      <a:pt x="730" y="1"/>
                      <a:pt x="1095" y="153"/>
                      <a:pt x="1217" y="457"/>
                    </a:cubicBezTo>
                    <a:cubicBezTo>
                      <a:pt x="1338" y="639"/>
                      <a:pt x="1217" y="973"/>
                      <a:pt x="974" y="1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8"/>
              <p:cNvSpPr/>
              <p:nvPr/>
            </p:nvSpPr>
            <p:spPr>
              <a:xfrm>
                <a:off x="6266422" y="3907900"/>
                <a:ext cx="18623" cy="1913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125" extrusionOk="0">
                    <a:moveTo>
                      <a:pt x="821" y="973"/>
                    </a:moveTo>
                    <a:cubicBezTo>
                      <a:pt x="608" y="1125"/>
                      <a:pt x="213" y="1064"/>
                      <a:pt x="92" y="821"/>
                    </a:cubicBezTo>
                    <a:cubicBezTo>
                      <a:pt x="1" y="639"/>
                      <a:pt x="31" y="304"/>
                      <a:pt x="213" y="152"/>
                    </a:cubicBezTo>
                    <a:cubicBezTo>
                      <a:pt x="396" y="0"/>
                      <a:pt x="821" y="31"/>
                      <a:pt x="973" y="213"/>
                    </a:cubicBezTo>
                    <a:cubicBezTo>
                      <a:pt x="1095" y="456"/>
                      <a:pt x="1064" y="821"/>
                      <a:pt x="821" y="9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8"/>
              <p:cNvSpPr/>
              <p:nvPr/>
            </p:nvSpPr>
            <p:spPr>
              <a:xfrm>
                <a:off x="6468040" y="3786918"/>
                <a:ext cx="19661" cy="20188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87" extrusionOk="0">
                    <a:moveTo>
                      <a:pt x="822" y="1034"/>
                    </a:moveTo>
                    <a:cubicBezTo>
                      <a:pt x="548" y="1186"/>
                      <a:pt x="214" y="1065"/>
                      <a:pt x="92" y="821"/>
                    </a:cubicBezTo>
                    <a:cubicBezTo>
                      <a:pt x="1" y="578"/>
                      <a:pt x="92" y="214"/>
                      <a:pt x="335" y="92"/>
                    </a:cubicBezTo>
                    <a:cubicBezTo>
                      <a:pt x="548" y="1"/>
                      <a:pt x="852" y="92"/>
                      <a:pt x="1004" y="305"/>
                    </a:cubicBezTo>
                    <a:cubicBezTo>
                      <a:pt x="1156" y="518"/>
                      <a:pt x="1095" y="882"/>
                      <a:pt x="822" y="10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8"/>
              <p:cNvSpPr/>
              <p:nvPr/>
            </p:nvSpPr>
            <p:spPr>
              <a:xfrm>
                <a:off x="6672772" y="3665426"/>
                <a:ext cx="20188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26" extrusionOk="0">
                    <a:moveTo>
                      <a:pt x="153" y="822"/>
                    </a:moveTo>
                    <a:cubicBezTo>
                      <a:pt x="1" y="609"/>
                      <a:pt x="122" y="214"/>
                      <a:pt x="335" y="122"/>
                    </a:cubicBezTo>
                    <a:cubicBezTo>
                      <a:pt x="609" y="1"/>
                      <a:pt x="943" y="122"/>
                      <a:pt x="1064" y="335"/>
                    </a:cubicBezTo>
                    <a:cubicBezTo>
                      <a:pt x="1186" y="548"/>
                      <a:pt x="1064" y="882"/>
                      <a:pt x="882" y="1004"/>
                    </a:cubicBezTo>
                    <a:cubicBezTo>
                      <a:pt x="669" y="1125"/>
                      <a:pt x="305" y="1065"/>
                      <a:pt x="153" y="8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8"/>
              <p:cNvSpPr/>
              <p:nvPr/>
            </p:nvSpPr>
            <p:spPr>
              <a:xfrm>
                <a:off x="6753936" y="3616833"/>
                <a:ext cx="20188" cy="20188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87" extrusionOk="0">
                    <a:moveTo>
                      <a:pt x="122" y="852"/>
                    </a:moveTo>
                    <a:cubicBezTo>
                      <a:pt x="1" y="609"/>
                      <a:pt x="122" y="244"/>
                      <a:pt x="335" y="122"/>
                    </a:cubicBezTo>
                    <a:cubicBezTo>
                      <a:pt x="609" y="1"/>
                      <a:pt x="943" y="122"/>
                      <a:pt x="1065" y="396"/>
                    </a:cubicBezTo>
                    <a:cubicBezTo>
                      <a:pt x="1186" y="609"/>
                      <a:pt x="1065" y="913"/>
                      <a:pt x="852" y="1034"/>
                    </a:cubicBezTo>
                    <a:cubicBezTo>
                      <a:pt x="609" y="1186"/>
                      <a:pt x="244" y="1064"/>
                      <a:pt x="122" y="8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8"/>
              <p:cNvSpPr/>
              <p:nvPr/>
            </p:nvSpPr>
            <p:spPr>
              <a:xfrm>
                <a:off x="6959178" y="3494830"/>
                <a:ext cx="19661" cy="19133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25" extrusionOk="0">
                    <a:moveTo>
                      <a:pt x="153" y="821"/>
                    </a:moveTo>
                    <a:cubicBezTo>
                      <a:pt x="1" y="608"/>
                      <a:pt x="92" y="213"/>
                      <a:pt x="335" y="122"/>
                    </a:cubicBezTo>
                    <a:cubicBezTo>
                      <a:pt x="548" y="0"/>
                      <a:pt x="943" y="122"/>
                      <a:pt x="1065" y="335"/>
                    </a:cubicBezTo>
                    <a:cubicBezTo>
                      <a:pt x="1156" y="547"/>
                      <a:pt x="1065" y="882"/>
                      <a:pt x="852" y="1034"/>
                    </a:cubicBezTo>
                    <a:cubicBezTo>
                      <a:pt x="670" y="1125"/>
                      <a:pt x="305" y="1064"/>
                      <a:pt x="153" y="8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8"/>
              <p:cNvSpPr/>
              <p:nvPr/>
            </p:nvSpPr>
            <p:spPr>
              <a:xfrm>
                <a:off x="7164947" y="3371791"/>
                <a:ext cx="19661" cy="20171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86" extrusionOk="0">
                    <a:moveTo>
                      <a:pt x="851" y="1034"/>
                    </a:moveTo>
                    <a:cubicBezTo>
                      <a:pt x="608" y="1186"/>
                      <a:pt x="243" y="1125"/>
                      <a:pt x="122" y="851"/>
                    </a:cubicBezTo>
                    <a:cubicBezTo>
                      <a:pt x="0" y="608"/>
                      <a:pt x="91" y="243"/>
                      <a:pt x="335" y="122"/>
                    </a:cubicBezTo>
                    <a:cubicBezTo>
                      <a:pt x="578" y="0"/>
                      <a:pt x="882" y="91"/>
                      <a:pt x="1034" y="274"/>
                    </a:cubicBezTo>
                    <a:cubicBezTo>
                      <a:pt x="1155" y="547"/>
                      <a:pt x="1064" y="882"/>
                      <a:pt x="851" y="10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8"/>
              <p:cNvSpPr/>
              <p:nvPr/>
            </p:nvSpPr>
            <p:spPr>
              <a:xfrm>
                <a:off x="7367603" y="3251846"/>
                <a:ext cx="19661" cy="20171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86" extrusionOk="0">
                    <a:moveTo>
                      <a:pt x="1003" y="274"/>
                    </a:moveTo>
                    <a:cubicBezTo>
                      <a:pt x="1155" y="487"/>
                      <a:pt x="1095" y="882"/>
                      <a:pt x="852" y="1034"/>
                    </a:cubicBezTo>
                    <a:cubicBezTo>
                      <a:pt x="669" y="1186"/>
                      <a:pt x="335" y="1095"/>
                      <a:pt x="183" y="912"/>
                    </a:cubicBezTo>
                    <a:cubicBezTo>
                      <a:pt x="0" y="730"/>
                      <a:pt x="31" y="304"/>
                      <a:pt x="244" y="152"/>
                    </a:cubicBezTo>
                    <a:cubicBezTo>
                      <a:pt x="456" y="0"/>
                      <a:pt x="821" y="61"/>
                      <a:pt x="1003" y="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8"/>
              <p:cNvSpPr/>
              <p:nvPr/>
            </p:nvSpPr>
            <p:spPr>
              <a:xfrm>
                <a:off x="6551280" y="3736777"/>
                <a:ext cx="19150" cy="20171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1186" extrusionOk="0">
                    <a:moveTo>
                      <a:pt x="153" y="882"/>
                    </a:moveTo>
                    <a:cubicBezTo>
                      <a:pt x="1" y="669"/>
                      <a:pt x="61" y="274"/>
                      <a:pt x="305" y="183"/>
                    </a:cubicBezTo>
                    <a:cubicBezTo>
                      <a:pt x="517" y="0"/>
                      <a:pt x="912" y="122"/>
                      <a:pt x="1034" y="365"/>
                    </a:cubicBezTo>
                    <a:cubicBezTo>
                      <a:pt x="1125" y="578"/>
                      <a:pt x="1064" y="882"/>
                      <a:pt x="882" y="1034"/>
                    </a:cubicBezTo>
                    <a:cubicBezTo>
                      <a:pt x="669" y="1186"/>
                      <a:pt x="335" y="1125"/>
                      <a:pt x="153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8"/>
              <p:cNvSpPr/>
              <p:nvPr/>
            </p:nvSpPr>
            <p:spPr>
              <a:xfrm>
                <a:off x="6592645" y="3712999"/>
                <a:ext cx="20171" cy="20171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86" extrusionOk="0">
                    <a:moveTo>
                      <a:pt x="821" y="1034"/>
                    </a:moveTo>
                    <a:cubicBezTo>
                      <a:pt x="608" y="1186"/>
                      <a:pt x="213" y="1064"/>
                      <a:pt x="91" y="851"/>
                    </a:cubicBezTo>
                    <a:cubicBezTo>
                      <a:pt x="0" y="608"/>
                      <a:pt x="91" y="243"/>
                      <a:pt x="335" y="122"/>
                    </a:cubicBezTo>
                    <a:cubicBezTo>
                      <a:pt x="547" y="0"/>
                      <a:pt x="851" y="122"/>
                      <a:pt x="1003" y="304"/>
                    </a:cubicBezTo>
                    <a:cubicBezTo>
                      <a:pt x="1186" y="517"/>
                      <a:pt x="1064" y="882"/>
                      <a:pt x="821" y="10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8"/>
              <p:cNvSpPr/>
              <p:nvPr/>
            </p:nvSpPr>
            <p:spPr>
              <a:xfrm>
                <a:off x="7491680" y="3177400"/>
                <a:ext cx="20698" cy="20171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186" extrusionOk="0">
                    <a:moveTo>
                      <a:pt x="1064" y="335"/>
                    </a:moveTo>
                    <a:cubicBezTo>
                      <a:pt x="1216" y="578"/>
                      <a:pt x="1064" y="943"/>
                      <a:pt x="821" y="1064"/>
                    </a:cubicBezTo>
                    <a:cubicBezTo>
                      <a:pt x="608" y="1186"/>
                      <a:pt x="304" y="1095"/>
                      <a:pt x="152" y="912"/>
                    </a:cubicBezTo>
                    <a:cubicBezTo>
                      <a:pt x="0" y="700"/>
                      <a:pt x="61" y="335"/>
                      <a:pt x="304" y="183"/>
                    </a:cubicBezTo>
                    <a:cubicBezTo>
                      <a:pt x="548" y="0"/>
                      <a:pt x="912" y="122"/>
                      <a:pt x="1064" y="3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8"/>
              <p:cNvSpPr/>
              <p:nvPr/>
            </p:nvSpPr>
            <p:spPr>
              <a:xfrm>
                <a:off x="7245074" y="3323708"/>
                <a:ext cx="20188" cy="20698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217" extrusionOk="0">
                    <a:moveTo>
                      <a:pt x="122" y="821"/>
                    </a:moveTo>
                    <a:cubicBezTo>
                      <a:pt x="1" y="547"/>
                      <a:pt x="153" y="213"/>
                      <a:pt x="396" y="92"/>
                    </a:cubicBezTo>
                    <a:cubicBezTo>
                      <a:pt x="669" y="0"/>
                      <a:pt x="1004" y="152"/>
                      <a:pt x="1125" y="395"/>
                    </a:cubicBezTo>
                    <a:cubicBezTo>
                      <a:pt x="1186" y="639"/>
                      <a:pt x="1064" y="943"/>
                      <a:pt x="882" y="1064"/>
                    </a:cubicBezTo>
                    <a:cubicBezTo>
                      <a:pt x="609" y="1216"/>
                      <a:pt x="244" y="1095"/>
                      <a:pt x="122" y="8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8"/>
              <p:cNvSpPr/>
              <p:nvPr/>
            </p:nvSpPr>
            <p:spPr>
              <a:xfrm>
                <a:off x="7285911" y="3299402"/>
                <a:ext cx="20188" cy="20188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87" extrusionOk="0">
                    <a:moveTo>
                      <a:pt x="153" y="882"/>
                    </a:moveTo>
                    <a:cubicBezTo>
                      <a:pt x="1" y="669"/>
                      <a:pt x="122" y="274"/>
                      <a:pt x="335" y="153"/>
                    </a:cubicBezTo>
                    <a:cubicBezTo>
                      <a:pt x="578" y="1"/>
                      <a:pt x="943" y="122"/>
                      <a:pt x="1065" y="396"/>
                    </a:cubicBezTo>
                    <a:cubicBezTo>
                      <a:pt x="1186" y="609"/>
                      <a:pt x="1095" y="913"/>
                      <a:pt x="913" y="1065"/>
                    </a:cubicBezTo>
                    <a:cubicBezTo>
                      <a:pt x="700" y="1186"/>
                      <a:pt x="305" y="1125"/>
                      <a:pt x="153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8"/>
              <p:cNvSpPr/>
              <p:nvPr/>
            </p:nvSpPr>
            <p:spPr>
              <a:xfrm>
                <a:off x="6878014" y="3542386"/>
                <a:ext cx="20188" cy="19661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56" extrusionOk="0">
                    <a:moveTo>
                      <a:pt x="852" y="1034"/>
                    </a:moveTo>
                    <a:cubicBezTo>
                      <a:pt x="578" y="1156"/>
                      <a:pt x="244" y="1034"/>
                      <a:pt x="122" y="821"/>
                    </a:cubicBezTo>
                    <a:cubicBezTo>
                      <a:pt x="1" y="578"/>
                      <a:pt x="153" y="213"/>
                      <a:pt x="396" y="92"/>
                    </a:cubicBezTo>
                    <a:cubicBezTo>
                      <a:pt x="609" y="1"/>
                      <a:pt x="913" y="122"/>
                      <a:pt x="1034" y="305"/>
                    </a:cubicBezTo>
                    <a:cubicBezTo>
                      <a:pt x="1186" y="548"/>
                      <a:pt x="1125" y="913"/>
                      <a:pt x="852" y="10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8"/>
              <p:cNvSpPr/>
              <p:nvPr/>
            </p:nvSpPr>
            <p:spPr>
              <a:xfrm>
                <a:off x="7450843" y="3202215"/>
                <a:ext cx="20171" cy="19133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25" extrusionOk="0">
                    <a:moveTo>
                      <a:pt x="821" y="1003"/>
                    </a:moveTo>
                    <a:cubicBezTo>
                      <a:pt x="608" y="1125"/>
                      <a:pt x="213" y="1003"/>
                      <a:pt x="91" y="791"/>
                    </a:cubicBezTo>
                    <a:cubicBezTo>
                      <a:pt x="0" y="548"/>
                      <a:pt x="152" y="183"/>
                      <a:pt x="365" y="61"/>
                    </a:cubicBezTo>
                    <a:cubicBezTo>
                      <a:pt x="608" y="0"/>
                      <a:pt x="912" y="61"/>
                      <a:pt x="1034" y="274"/>
                    </a:cubicBezTo>
                    <a:cubicBezTo>
                      <a:pt x="1186" y="517"/>
                      <a:pt x="1094" y="912"/>
                      <a:pt x="821" y="10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8"/>
              <p:cNvSpPr/>
              <p:nvPr/>
            </p:nvSpPr>
            <p:spPr>
              <a:xfrm>
                <a:off x="7080670" y="3421932"/>
                <a:ext cx="19661" cy="19661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56" extrusionOk="0">
                    <a:moveTo>
                      <a:pt x="1034" y="335"/>
                    </a:moveTo>
                    <a:cubicBezTo>
                      <a:pt x="1156" y="548"/>
                      <a:pt x="1095" y="943"/>
                      <a:pt x="821" y="1064"/>
                    </a:cubicBezTo>
                    <a:cubicBezTo>
                      <a:pt x="548" y="1156"/>
                      <a:pt x="214" y="1064"/>
                      <a:pt x="92" y="791"/>
                    </a:cubicBezTo>
                    <a:cubicBezTo>
                      <a:pt x="1" y="548"/>
                      <a:pt x="92" y="244"/>
                      <a:pt x="274" y="152"/>
                    </a:cubicBezTo>
                    <a:cubicBezTo>
                      <a:pt x="548" y="1"/>
                      <a:pt x="943" y="92"/>
                      <a:pt x="1034" y="3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8"/>
              <p:cNvSpPr/>
              <p:nvPr/>
            </p:nvSpPr>
            <p:spPr>
              <a:xfrm>
                <a:off x="6386366" y="3835512"/>
                <a:ext cx="20171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26" extrusionOk="0">
                    <a:moveTo>
                      <a:pt x="1064" y="305"/>
                    </a:moveTo>
                    <a:cubicBezTo>
                      <a:pt x="1186" y="518"/>
                      <a:pt x="1095" y="913"/>
                      <a:pt x="851" y="1004"/>
                    </a:cubicBezTo>
                    <a:cubicBezTo>
                      <a:pt x="578" y="1126"/>
                      <a:pt x="244" y="1004"/>
                      <a:pt x="122" y="761"/>
                    </a:cubicBezTo>
                    <a:cubicBezTo>
                      <a:pt x="0" y="518"/>
                      <a:pt x="122" y="214"/>
                      <a:pt x="304" y="92"/>
                    </a:cubicBezTo>
                    <a:cubicBezTo>
                      <a:pt x="578" y="1"/>
                      <a:pt x="943" y="62"/>
                      <a:pt x="1064" y="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8"/>
              <p:cNvSpPr/>
              <p:nvPr/>
            </p:nvSpPr>
            <p:spPr>
              <a:xfrm>
                <a:off x="6632445" y="3689221"/>
                <a:ext cx="20188" cy="20171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86" extrusionOk="0">
                    <a:moveTo>
                      <a:pt x="852" y="1033"/>
                    </a:moveTo>
                    <a:cubicBezTo>
                      <a:pt x="578" y="1185"/>
                      <a:pt x="244" y="1064"/>
                      <a:pt x="122" y="851"/>
                    </a:cubicBezTo>
                    <a:cubicBezTo>
                      <a:pt x="1" y="608"/>
                      <a:pt x="122" y="243"/>
                      <a:pt x="396" y="122"/>
                    </a:cubicBezTo>
                    <a:cubicBezTo>
                      <a:pt x="609" y="0"/>
                      <a:pt x="913" y="122"/>
                      <a:pt x="1034" y="304"/>
                    </a:cubicBezTo>
                    <a:cubicBezTo>
                      <a:pt x="1186" y="547"/>
                      <a:pt x="1125" y="881"/>
                      <a:pt x="852" y="10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8"/>
              <p:cNvSpPr/>
              <p:nvPr/>
            </p:nvSpPr>
            <p:spPr>
              <a:xfrm>
                <a:off x="6427203" y="3811223"/>
                <a:ext cx="20188" cy="20171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86" extrusionOk="0">
                    <a:moveTo>
                      <a:pt x="821" y="1034"/>
                    </a:moveTo>
                    <a:cubicBezTo>
                      <a:pt x="578" y="1186"/>
                      <a:pt x="213" y="1064"/>
                      <a:pt x="122" y="851"/>
                    </a:cubicBezTo>
                    <a:cubicBezTo>
                      <a:pt x="1" y="608"/>
                      <a:pt x="153" y="244"/>
                      <a:pt x="365" y="122"/>
                    </a:cubicBezTo>
                    <a:cubicBezTo>
                      <a:pt x="609" y="0"/>
                      <a:pt x="913" y="122"/>
                      <a:pt x="1034" y="304"/>
                    </a:cubicBezTo>
                    <a:cubicBezTo>
                      <a:pt x="1186" y="547"/>
                      <a:pt x="1095" y="882"/>
                      <a:pt x="821" y="10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8"/>
              <p:cNvSpPr/>
              <p:nvPr/>
            </p:nvSpPr>
            <p:spPr>
              <a:xfrm>
                <a:off x="6345528" y="3859307"/>
                <a:ext cx="20171" cy="20171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86" extrusionOk="0">
                    <a:moveTo>
                      <a:pt x="1064" y="335"/>
                    </a:moveTo>
                    <a:cubicBezTo>
                      <a:pt x="1186" y="608"/>
                      <a:pt x="1064" y="942"/>
                      <a:pt x="821" y="1064"/>
                    </a:cubicBezTo>
                    <a:cubicBezTo>
                      <a:pt x="578" y="1186"/>
                      <a:pt x="274" y="1064"/>
                      <a:pt x="152" y="882"/>
                    </a:cubicBezTo>
                    <a:cubicBezTo>
                      <a:pt x="0" y="638"/>
                      <a:pt x="122" y="274"/>
                      <a:pt x="334" y="152"/>
                    </a:cubicBezTo>
                    <a:cubicBezTo>
                      <a:pt x="608" y="0"/>
                      <a:pt x="973" y="122"/>
                      <a:pt x="1064" y="3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8"/>
              <p:cNvSpPr/>
              <p:nvPr/>
            </p:nvSpPr>
            <p:spPr>
              <a:xfrm>
                <a:off x="6794264" y="3592545"/>
                <a:ext cx="20698" cy="19661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156" extrusionOk="0">
                    <a:moveTo>
                      <a:pt x="1064" y="243"/>
                    </a:moveTo>
                    <a:cubicBezTo>
                      <a:pt x="1216" y="456"/>
                      <a:pt x="1125" y="821"/>
                      <a:pt x="882" y="1003"/>
                    </a:cubicBezTo>
                    <a:cubicBezTo>
                      <a:pt x="669" y="1155"/>
                      <a:pt x="335" y="1094"/>
                      <a:pt x="183" y="912"/>
                    </a:cubicBezTo>
                    <a:cubicBezTo>
                      <a:pt x="1" y="669"/>
                      <a:pt x="31" y="304"/>
                      <a:pt x="274" y="152"/>
                    </a:cubicBezTo>
                    <a:cubicBezTo>
                      <a:pt x="487" y="0"/>
                      <a:pt x="912" y="61"/>
                      <a:pt x="1064" y="2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8"/>
              <p:cNvSpPr/>
              <p:nvPr/>
            </p:nvSpPr>
            <p:spPr>
              <a:xfrm>
                <a:off x="6838724" y="3566692"/>
                <a:ext cx="18623" cy="19661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156" extrusionOk="0">
                    <a:moveTo>
                      <a:pt x="821" y="1003"/>
                    </a:moveTo>
                    <a:cubicBezTo>
                      <a:pt x="609" y="1155"/>
                      <a:pt x="244" y="1095"/>
                      <a:pt x="122" y="851"/>
                    </a:cubicBezTo>
                    <a:cubicBezTo>
                      <a:pt x="1" y="669"/>
                      <a:pt x="31" y="335"/>
                      <a:pt x="213" y="183"/>
                    </a:cubicBezTo>
                    <a:cubicBezTo>
                      <a:pt x="426" y="0"/>
                      <a:pt x="791" y="61"/>
                      <a:pt x="973" y="243"/>
                    </a:cubicBezTo>
                    <a:cubicBezTo>
                      <a:pt x="1095" y="487"/>
                      <a:pt x="1064" y="851"/>
                      <a:pt x="821" y="10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8"/>
              <p:cNvSpPr/>
              <p:nvPr/>
            </p:nvSpPr>
            <p:spPr>
              <a:xfrm>
                <a:off x="7040343" y="3446237"/>
                <a:ext cx="20188" cy="20171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86" extrusionOk="0">
                    <a:moveTo>
                      <a:pt x="1065" y="334"/>
                    </a:moveTo>
                    <a:cubicBezTo>
                      <a:pt x="1186" y="608"/>
                      <a:pt x="1065" y="942"/>
                      <a:pt x="791" y="1064"/>
                    </a:cubicBezTo>
                    <a:cubicBezTo>
                      <a:pt x="578" y="1186"/>
                      <a:pt x="275" y="1064"/>
                      <a:pt x="153" y="882"/>
                    </a:cubicBezTo>
                    <a:cubicBezTo>
                      <a:pt x="1" y="638"/>
                      <a:pt x="123" y="274"/>
                      <a:pt x="335" y="152"/>
                    </a:cubicBezTo>
                    <a:cubicBezTo>
                      <a:pt x="578" y="0"/>
                      <a:pt x="913" y="122"/>
                      <a:pt x="1065" y="3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8"/>
              <p:cNvSpPr/>
              <p:nvPr/>
            </p:nvSpPr>
            <p:spPr>
              <a:xfrm>
                <a:off x="7326766" y="3275114"/>
                <a:ext cx="20171" cy="20681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216" extrusionOk="0">
                    <a:moveTo>
                      <a:pt x="821" y="1064"/>
                    </a:moveTo>
                    <a:cubicBezTo>
                      <a:pt x="547" y="1216"/>
                      <a:pt x="213" y="1094"/>
                      <a:pt x="91" y="821"/>
                    </a:cubicBezTo>
                    <a:cubicBezTo>
                      <a:pt x="0" y="578"/>
                      <a:pt x="91" y="213"/>
                      <a:pt x="365" y="122"/>
                    </a:cubicBezTo>
                    <a:cubicBezTo>
                      <a:pt x="608" y="0"/>
                      <a:pt x="912" y="122"/>
                      <a:pt x="1003" y="304"/>
                    </a:cubicBezTo>
                    <a:cubicBezTo>
                      <a:pt x="1186" y="608"/>
                      <a:pt x="1094" y="942"/>
                      <a:pt x="821" y="10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8"/>
              <p:cNvSpPr/>
              <p:nvPr/>
            </p:nvSpPr>
            <p:spPr>
              <a:xfrm>
                <a:off x="6305711" y="3883085"/>
                <a:ext cx="20188" cy="19661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56" extrusionOk="0">
                    <a:moveTo>
                      <a:pt x="1034" y="304"/>
                    </a:moveTo>
                    <a:cubicBezTo>
                      <a:pt x="1186" y="517"/>
                      <a:pt x="1095" y="882"/>
                      <a:pt x="882" y="1034"/>
                    </a:cubicBezTo>
                    <a:cubicBezTo>
                      <a:pt x="669" y="1155"/>
                      <a:pt x="335" y="1095"/>
                      <a:pt x="183" y="912"/>
                    </a:cubicBezTo>
                    <a:cubicBezTo>
                      <a:pt x="1" y="730"/>
                      <a:pt x="61" y="335"/>
                      <a:pt x="274" y="152"/>
                    </a:cubicBezTo>
                    <a:cubicBezTo>
                      <a:pt x="487" y="0"/>
                      <a:pt x="882" y="92"/>
                      <a:pt x="1034" y="3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8"/>
              <p:cNvSpPr/>
              <p:nvPr/>
            </p:nvSpPr>
            <p:spPr>
              <a:xfrm>
                <a:off x="7123582" y="3396606"/>
                <a:ext cx="20698" cy="20171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186" extrusionOk="0">
                    <a:moveTo>
                      <a:pt x="153" y="821"/>
                    </a:moveTo>
                    <a:cubicBezTo>
                      <a:pt x="1" y="578"/>
                      <a:pt x="122" y="213"/>
                      <a:pt x="396" y="122"/>
                    </a:cubicBezTo>
                    <a:cubicBezTo>
                      <a:pt x="669" y="0"/>
                      <a:pt x="1004" y="122"/>
                      <a:pt x="1125" y="365"/>
                    </a:cubicBezTo>
                    <a:cubicBezTo>
                      <a:pt x="1216" y="608"/>
                      <a:pt x="1125" y="912"/>
                      <a:pt x="913" y="1034"/>
                    </a:cubicBezTo>
                    <a:cubicBezTo>
                      <a:pt x="669" y="1186"/>
                      <a:pt x="305" y="1064"/>
                      <a:pt x="153" y="8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8"/>
              <p:cNvSpPr/>
              <p:nvPr/>
            </p:nvSpPr>
            <p:spPr>
              <a:xfrm>
                <a:off x="6918851" y="3518608"/>
                <a:ext cx="20188" cy="19661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56" extrusionOk="0">
                    <a:moveTo>
                      <a:pt x="1034" y="304"/>
                    </a:moveTo>
                    <a:cubicBezTo>
                      <a:pt x="1186" y="548"/>
                      <a:pt x="1095" y="882"/>
                      <a:pt x="852" y="1034"/>
                    </a:cubicBezTo>
                    <a:cubicBezTo>
                      <a:pt x="609" y="1156"/>
                      <a:pt x="305" y="1095"/>
                      <a:pt x="153" y="882"/>
                    </a:cubicBezTo>
                    <a:cubicBezTo>
                      <a:pt x="1" y="639"/>
                      <a:pt x="31" y="304"/>
                      <a:pt x="305" y="152"/>
                    </a:cubicBezTo>
                    <a:cubicBezTo>
                      <a:pt x="548" y="0"/>
                      <a:pt x="882" y="92"/>
                      <a:pt x="1034" y="3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8"/>
              <p:cNvSpPr/>
              <p:nvPr/>
            </p:nvSpPr>
            <p:spPr>
              <a:xfrm>
                <a:off x="6713609" y="3640611"/>
                <a:ext cx="19150" cy="20188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1187" extrusionOk="0">
                    <a:moveTo>
                      <a:pt x="92" y="852"/>
                    </a:moveTo>
                    <a:cubicBezTo>
                      <a:pt x="1" y="609"/>
                      <a:pt x="122" y="244"/>
                      <a:pt x="366" y="122"/>
                    </a:cubicBezTo>
                    <a:cubicBezTo>
                      <a:pt x="639" y="1"/>
                      <a:pt x="974" y="153"/>
                      <a:pt x="1065" y="426"/>
                    </a:cubicBezTo>
                    <a:cubicBezTo>
                      <a:pt x="1126" y="639"/>
                      <a:pt x="1065" y="973"/>
                      <a:pt x="822" y="1065"/>
                    </a:cubicBezTo>
                    <a:cubicBezTo>
                      <a:pt x="548" y="1186"/>
                      <a:pt x="214" y="1065"/>
                      <a:pt x="92" y="8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8"/>
              <p:cNvSpPr/>
              <p:nvPr/>
            </p:nvSpPr>
            <p:spPr>
              <a:xfrm>
                <a:off x="7205274" y="3347996"/>
                <a:ext cx="19133" cy="20188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1187" extrusionOk="0">
                    <a:moveTo>
                      <a:pt x="152" y="882"/>
                    </a:moveTo>
                    <a:cubicBezTo>
                      <a:pt x="0" y="639"/>
                      <a:pt x="61" y="305"/>
                      <a:pt x="304" y="153"/>
                    </a:cubicBezTo>
                    <a:cubicBezTo>
                      <a:pt x="517" y="1"/>
                      <a:pt x="912" y="62"/>
                      <a:pt x="1034" y="335"/>
                    </a:cubicBezTo>
                    <a:cubicBezTo>
                      <a:pt x="1125" y="578"/>
                      <a:pt x="1064" y="822"/>
                      <a:pt x="882" y="1034"/>
                    </a:cubicBezTo>
                    <a:cubicBezTo>
                      <a:pt x="638" y="1186"/>
                      <a:pt x="304" y="1095"/>
                      <a:pt x="152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8"/>
              <p:cNvSpPr/>
              <p:nvPr/>
            </p:nvSpPr>
            <p:spPr>
              <a:xfrm>
                <a:off x="7409989" y="3225993"/>
                <a:ext cx="20698" cy="20171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186" extrusionOk="0">
                    <a:moveTo>
                      <a:pt x="852" y="1064"/>
                    </a:moveTo>
                    <a:cubicBezTo>
                      <a:pt x="578" y="1186"/>
                      <a:pt x="244" y="1064"/>
                      <a:pt x="122" y="791"/>
                    </a:cubicBezTo>
                    <a:cubicBezTo>
                      <a:pt x="1" y="578"/>
                      <a:pt x="122" y="274"/>
                      <a:pt x="305" y="153"/>
                    </a:cubicBezTo>
                    <a:cubicBezTo>
                      <a:pt x="518" y="1"/>
                      <a:pt x="913" y="122"/>
                      <a:pt x="1034" y="335"/>
                    </a:cubicBezTo>
                    <a:cubicBezTo>
                      <a:pt x="1217" y="578"/>
                      <a:pt x="1095" y="912"/>
                      <a:pt x="852" y="10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8"/>
              <p:cNvSpPr/>
              <p:nvPr/>
            </p:nvSpPr>
            <p:spPr>
              <a:xfrm>
                <a:off x="6507857" y="3762630"/>
                <a:ext cx="20698" cy="20171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186" extrusionOk="0">
                    <a:moveTo>
                      <a:pt x="851" y="1094"/>
                    </a:moveTo>
                    <a:cubicBezTo>
                      <a:pt x="578" y="1186"/>
                      <a:pt x="244" y="1094"/>
                      <a:pt x="122" y="821"/>
                    </a:cubicBezTo>
                    <a:cubicBezTo>
                      <a:pt x="0" y="578"/>
                      <a:pt x="122" y="274"/>
                      <a:pt x="304" y="183"/>
                    </a:cubicBezTo>
                    <a:cubicBezTo>
                      <a:pt x="547" y="0"/>
                      <a:pt x="912" y="122"/>
                      <a:pt x="1034" y="365"/>
                    </a:cubicBezTo>
                    <a:cubicBezTo>
                      <a:pt x="1216" y="578"/>
                      <a:pt x="1095" y="942"/>
                      <a:pt x="851" y="10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8"/>
              <p:cNvSpPr/>
              <p:nvPr/>
            </p:nvSpPr>
            <p:spPr>
              <a:xfrm>
                <a:off x="6999505" y="3471053"/>
                <a:ext cx="20188" cy="19133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25" extrusionOk="0">
                    <a:moveTo>
                      <a:pt x="852" y="1003"/>
                    </a:moveTo>
                    <a:cubicBezTo>
                      <a:pt x="578" y="1125"/>
                      <a:pt x="244" y="1003"/>
                      <a:pt x="122" y="790"/>
                    </a:cubicBezTo>
                    <a:cubicBezTo>
                      <a:pt x="1" y="517"/>
                      <a:pt x="153" y="182"/>
                      <a:pt x="396" y="61"/>
                    </a:cubicBezTo>
                    <a:cubicBezTo>
                      <a:pt x="609" y="0"/>
                      <a:pt x="913" y="61"/>
                      <a:pt x="1034" y="304"/>
                    </a:cubicBezTo>
                    <a:cubicBezTo>
                      <a:pt x="1186" y="517"/>
                      <a:pt x="1125" y="851"/>
                      <a:pt x="852" y="10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8"/>
              <p:cNvSpPr/>
              <p:nvPr/>
            </p:nvSpPr>
            <p:spPr>
              <a:xfrm>
                <a:off x="6894563" y="3476733"/>
                <a:ext cx="17076" cy="1656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974" extrusionOk="0">
                    <a:moveTo>
                      <a:pt x="639" y="912"/>
                    </a:moveTo>
                    <a:cubicBezTo>
                      <a:pt x="396" y="973"/>
                      <a:pt x="183" y="912"/>
                      <a:pt x="92" y="669"/>
                    </a:cubicBezTo>
                    <a:cubicBezTo>
                      <a:pt x="0" y="456"/>
                      <a:pt x="92" y="183"/>
                      <a:pt x="365" y="61"/>
                    </a:cubicBezTo>
                    <a:cubicBezTo>
                      <a:pt x="578" y="0"/>
                      <a:pt x="821" y="61"/>
                      <a:pt x="912" y="304"/>
                    </a:cubicBezTo>
                    <a:cubicBezTo>
                      <a:pt x="1003" y="517"/>
                      <a:pt x="912" y="791"/>
                      <a:pt x="639" y="9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8"/>
              <p:cNvSpPr/>
              <p:nvPr/>
            </p:nvSpPr>
            <p:spPr>
              <a:xfrm>
                <a:off x="7386211" y="3184118"/>
                <a:ext cx="17603" cy="1656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74" extrusionOk="0">
                    <a:moveTo>
                      <a:pt x="730" y="852"/>
                    </a:moveTo>
                    <a:cubicBezTo>
                      <a:pt x="517" y="973"/>
                      <a:pt x="274" y="943"/>
                      <a:pt x="153" y="760"/>
                    </a:cubicBezTo>
                    <a:cubicBezTo>
                      <a:pt x="1" y="517"/>
                      <a:pt x="61" y="244"/>
                      <a:pt x="305" y="92"/>
                    </a:cubicBezTo>
                    <a:cubicBezTo>
                      <a:pt x="487" y="1"/>
                      <a:pt x="761" y="61"/>
                      <a:pt x="882" y="213"/>
                    </a:cubicBezTo>
                    <a:cubicBezTo>
                      <a:pt x="1034" y="456"/>
                      <a:pt x="943" y="760"/>
                      <a:pt x="730" y="8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8"/>
              <p:cNvSpPr/>
              <p:nvPr/>
            </p:nvSpPr>
            <p:spPr>
              <a:xfrm>
                <a:off x="6484080" y="3720755"/>
                <a:ext cx="17586" cy="1707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004" extrusionOk="0">
                    <a:moveTo>
                      <a:pt x="730" y="882"/>
                    </a:moveTo>
                    <a:cubicBezTo>
                      <a:pt x="517" y="1003"/>
                      <a:pt x="274" y="973"/>
                      <a:pt x="152" y="760"/>
                    </a:cubicBezTo>
                    <a:cubicBezTo>
                      <a:pt x="0" y="547"/>
                      <a:pt x="61" y="274"/>
                      <a:pt x="304" y="122"/>
                    </a:cubicBezTo>
                    <a:cubicBezTo>
                      <a:pt x="487" y="0"/>
                      <a:pt x="760" y="91"/>
                      <a:pt x="882" y="243"/>
                    </a:cubicBezTo>
                    <a:cubicBezTo>
                      <a:pt x="1034" y="456"/>
                      <a:pt x="942" y="760"/>
                      <a:pt x="730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8"/>
              <p:cNvSpPr/>
              <p:nvPr/>
            </p:nvSpPr>
            <p:spPr>
              <a:xfrm>
                <a:off x="7180459" y="3306121"/>
                <a:ext cx="17586" cy="1656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974" extrusionOk="0">
                    <a:moveTo>
                      <a:pt x="152" y="761"/>
                    </a:moveTo>
                    <a:cubicBezTo>
                      <a:pt x="0" y="578"/>
                      <a:pt x="61" y="335"/>
                      <a:pt x="243" y="183"/>
                    </a:cubicBezTo>
                    <a:cubicBezTo>
                      <a:pt x="456" y="1"/>
                      <a:pt x="730" y="31"/>
                      <a:pt x="882" y="214"/>
                    </a:cubicBezTo>
                    <a:cubicBezTo>
                      <a:pt x="1034" y="426"/>
                      <a:pt x="1003" y="639"/>
                      <a:pt x="821" y="791"/>
                    </a:cubicBezTo>
                    <a:cubicBezTo>
                      <a:pt x="578" y="974"/>
                      <a:pt x="304" y="974"/>
                      <a:pt x="152" y="7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8"/>
              <p:cNvSpPr/>
              <p:nvPr/>
            </p:nvSpPr>
            <p:spPr>
              <a:xfrm>
                <a:off x="6688794" y="3598736"/>
                <a:ext cx="17603" cy="1707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004" extrusionOk="0">
                    <a:moveTo>
                      <a:pt x="730" y="882"/>
                    </a:moveTo>
                    <a:cubicBezTo>
                      <a:pt x="518" y="1004"/>
                      <a:pt x="274" y="943"/>
                      <a:pt x="153" y="761"/>
                    </a:cubicBezTo>
                    <a:cubicBezTo>
                      <a:pt x="1" y="548"/>
                      <a:pt x="62" y="274"/>
                      <a:pt x="305" y="122"/>
                    </a:cubicBezTo>
                    <a:cubicBezTo>
                      <a:pt x="518" y="1"/>
                      <a:pt x="791" y="92"/>
                      <a:pt x="913" y="305"/>
                    </a:cubicBezTo>
                    <a:cubicBezTo>
                      <a:pt x="1034" y="548"/>
                      <a:pt x="943" y="761"/>
                      <a:pt x="730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8"/>
              <p:cNvSpPr/>
              <p:nvPr/>
            </p:nvSpPr>
            <p:spPr>
              <a:xfrm>
                <a:off x="7055854" y="3380567"/>
                <a:ext cx="18113" cy="16565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974" extrusionOk="0">
                    <a:moveTo>
                      <a:pt x="153" y="700"/>
                    </a:moveTo>
                    <a:cubicBezTo>
                      <a:pt x="1" y="487"/>
                      <a:pt x="122" y="214"/>
                      <a:pt x="335" y="92"/>
                    </a:cubicBezTo>
                    <a:cubicBezTo>
                      <a:pt x="548" y="1"/>
                      <a:pt x="791" y="62"/>
                      <a:pt x="913" y="305"/>
                    </a:cubicBezTo>
                    <a:cubicBezTo>
                      <a:pt x="1065" y="518"/>
                      <a:pt x="943" y="791"/>
                      <a:pt x="730" y="913"/>
                    </a:cubicBezTo>
                    <a:cubicBezTo>
                      <a:pt x="487" y="974"/>
                      <a:pt x="274" y="913"/>
                      <a:pt x="153" y="7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8"/>
              <p:cNvSpPr/>
              <p:nvPr/>
            </p:nvSpPr>
            <p:spPr>
              <a:xfrm>
                <a:off x="6813398" y="3524289"/>
                <a:ext cx="17076" cy="17076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004" extrusionOk="0">
                    <a:moveTo>
                      <a:pt x="669" y="913"/>
                    </a:moveTo>
                    <a:cubicBezTo>
                      <a:pt x="426" y="1004"/>
                      <a:pt x="243" y="913"/>
                      <a:pt x="122" y="700"/>
                    </a:cubicBezTo>
                    <a:cubicBezTo>
                      <a:pt x="0" y="457"/>
                      <a:pt x="91" y="214"/>
                      <a:pt x="335" y="92"/>
                    </a:cubicBezTo>
                    <a:cubicBezTo>
                      <a:pt x="578" y="1"/>
                      <a:pt x="791" y="92"/>
                      <a:pt x="882" y="305"/>
                    </a:cubicBezTo>
                    <a:cubicBezTo>
                      <a:pt x="1003" y="578"/>
                      <a:pt x="882" y="852"/>
                      <a:pt x="669" y="9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8"/>
              <p:cNvSpPr/>
              <p:nvPr/>
            </p:nvSpPr>
            <p:spPr>
              <a:xfrm>
                <a:off x="6280896" y="3841209"/>
                <a:ext cx="17603" cy="1758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034" extrusionOk="0">
                    <a:moveTo>
                      <a:pt x="761" y="882"/>
                    </a:moveTo>
                    <a:cubicBezTo>
                      <a:pt x="548" y="1034"/>
                      <a:pt x="274" y="943"/>
                      <a:pt x="122" y="699"/>
                    </a:cubicBezTo>
                    <a:cubicBezTo>
                      <a:pt x="1" y="517"/>
                      <a:pt x="92" y="243"/>
                      <a:pt x="274" y="152"/>
                    </a:cubicBezTo>
                    <a:cubicBezTo>
                      <a:pt x="517" y="0"/>
                      <a:pt x="761" y="61"/>
                      <a:pt x="913" y="304"/>
                    </a:cubicBezTo>
                    <a:cubicBezTo>
                      <a:pt x="1034" y="487"/>
                      <a:pt x="1004" y="730"/>
                      <a:pt x="761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8"/>
              <p:cNvSpPr/>
              <p:nvPr/>
            </p:nvSpPr>
            <p:spPr>
              <a:xfrm>
                <a:off x="6770486" y="3550142"/>
                <a:ext cx="17076" cy="17076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004" extrusionOk="0">
                    <a:moveTo>
                      <a:pt x="699" y="882"/>
                    </a:moveTo>
                    <a:cubicBezTo>
                      <a:pt x="517" y="1004"/>
                      <a:pt x="244" y="973"/>
                      <a:pt x="152" y="761"/>
                    </a:cubicBezTo>
                    <a:cubicBezTo>
                      <a:pt x="0" y="548"/>
                      <a:pt x="61" y="274"/>
                      <a:pt x="304" y="122"/>
                    </a:cubicBezTo>
                    <a:cubicBezTo>
                      <a:pt x="487" y="1"/>
                      <a:pt x="760" y="61"/>
                      <a:pt x="851" y="244"/>
                    </a:cubicBezTo>
                    <a:cubicBezTo>
                      <a:pt x="1003" y="517"/>
                      <a:pt x="943" y="761"/>
                      <a:pt x="699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8"/>
              <p:cNvSpPr/>
              <p:nvPr/>
            </p:nvSpPr>
            <p:spPr>
              <a:xfrm>
                <a:off x="7099804" y="3353694"/>
                <a:ext cx="17586" cy="1758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034" extrusionOk="0">
                    <a:moveTo>
                      <a:pt x="122" y="730"/>
                    </a:moveTo>
                    <a:cubicBezTo>
                      <a:pt x="0" y="517"/>
                      <a:pt x="92" y="274"/>
                      <a:pt x="274" y="152"/>
                    </a:cubicBezTo>
                    <a:cubicBezTo>
                      <a:pt x="487" y="0"/>
                      <a:pt x="791" y="122"/>
                      <a:pt x="912" y="365"/>
                    </a:cubicBezTo>
                    <a:cubicBezTo>
                      <a:pt x="1034" y="578"/>
                      <a:pt x="912" y="851"/>
                      <a:pt x="639" y="973"/>
                    </a:cubicBezTo>
                    <a:cubicBezTo>
                      <a:pt x="426" y="1034"/>
                      <a:pt x="183" y="973"/>
                      <a:pt x="122" y="7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8"/>
              <p:cNvSpPr/>
              <p:nvPr/>
            </p:nvSpPr>
            <p:spPr>
              <a:xfrm>
                <a:off x="6402388" y="3769348"/>
                <a:ext cx="17603" cy="1707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004" extrusionOk="0">
                    <a:moveTo>
                      <a:pt x="730" y="882"/>
                    </a:moveTo>
                    <a:cubicBezTo>
                      <a:pt x="548" y="1003"/>
                      <a:pt x="274" y="943"/>
                      <a:pt x="153" y="760"/>
                    </a:cubicBezTo>
                    <a:cubicBezTo>
                      <a:pt x="1" y="547"/>
                      <a:pt x="92" y="274"/>
                      <a:pt x="305" y="122"/>
                    </a:cubicBezTo>
                    <a:cubicBezTo>
                      <a:pt x="548" y="0"/>
                      <a:pt x="852" y="92"/>
                      <a:pt x="913" y="304"/>
                    </a:cubicBezTo>
                    <a:cubicBezTo>
                      <a:pt x="1034" y="547"/>
                      <a:pt x="973" y="760"/>
                      <a:pt x="730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8"/>
              <p:cNvSpPr/>
              <p:nvPr/>
            </p:nvSpPr>
            <p:spPr>
              <a:xfrm>
                <a:off x="6567302" y="3671124"/>
                <a:ext cx="17603" cy="1707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004" extrusionOk="0">
                    <a:moveTo>
                      <a:pt x="913" y="274"/>
                    </a:moveTo>
                    <a:cubicBezTo>
                      <a:pt x="1034" y="456"/>
                      <a:pt x="1004" y="699"/>
                      <a:pt x="791" y="851"/>
                    </a:cubicBezTo>
                    <a:cubicBezTo>
                      <a:pt x="578" y="1003"/>
                      <a:pt x="305" y="942"/>
                      <a:pt x="153" y="730"/>
                    </a:cubicBezTo>
                    <a:cubicBezTo>
                      <a:pt x="1" y="487"/>
                      <a:pt x="122" y="243"/>
                      <a:pt x="335" y="91"/>
                    </a:cubicBezTo>
                    <a:cubicBezTo>
                      <a:pt x="548" y="0"/>
                      <a:pt x="761" y="31"/>
                      <a:pt x="913" y="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8"/>
              <p:cNvSpPr/>
              <p:nvPr/>
            </p:nvSpPr>
            <p:spPr>
              <a:xfrm>
                <a:off x="7302971" y="3233749"/>
                <a:ext cx="16565" cy="16565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74" extrusionOk="0">
                    <a:moveTo>
                      <a:pt x="852" y="274"/>
                    </a:moveTo>
                    <a:cubicBezTo>
                      <a:pt x="974" y="456"/>
                      <a:pt x="943" y="730"/>
                      <a:pt x="761" y="821"/>
                    </a:cubicBezTo>
                    <a:cubicBezTo>
                      <a:pt x="518" y="973"/>
                      <a:pt x="244" y="943"/>
                      <a:pt x="92" y="730"/>
                    </a:cubicBezTo>
                    <a:cubicBezTo>
                      <a:pt x="1" y="517"/>
                      <a:pt x="31" y="274"/>
                      <a:pt x="214" y="152"/>
                    </a:cubicBezTo>
                    <a:cubicBezTo>
                      <a:pt x="396" y="1"/>
                      <a:pt x="700" y="31"/>
                      <a:pt x="852" y="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8"/>
              <p:cNvSpPr/>
              <p:nvPr/>
            </p:nvSpPr>
            <p:spPr>
              <a:xfrm>
                <a:off x="6362061" y="3793126"/>
                <a:ext cx="17076" cy="17076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004" extrusionOk="0">
                    <a:moveTo>
                      <a:pt x="153" y="760"/>
                    </a:moveTo>
                    <a:cubicBezTo>
                      <a:pt x="1" y="548"/>
                      <a:pt x="62" y="274"/>
                      <a:pt x="305" y="122"/>
                    </a:cubicBezTo>
                    <a:cubicBezTo>
                      <a:pt x="487" y="1"/>
                      <a:pt x="761" y="61"/>
                      <a:pt x="852" y="274"/>
                    </a:cubicBezTo>
                    <a:cubicBezTo>
                      <a:pt x="1004" y="517"/>
                      <a:pt x="943" y="760"/>
                      <a:pt x="700" y="912"/>
                    </a:cubicBezTo>
                    <a:cubicBezTo>
                      <a:pt x="518" y="1004"/>
                      <a:pt x="305" y="912"/>
                      <a:pt x="153" y="7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8"/>
              <p:cNvSpPr/>
              <p:nvPr/>
            </p:nvSpPr>
            <p:spPr>
              <a:xfrm>
                <a:off x="7262134" y="3257527"/>
                <a:ext cx="16565" cy="17603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035" extrusionOk="0">
                    <a:moveTo>
                      <a:pt x="761" y="882"/>
                    </a:moveTo>
                    <a:cubicBezTo>
                      <a:pt x="517" y="1034"/>
                      <a:pt x="274" y="1004"/>
                      <a:pt x="122" y="730"/>
                    </a:cubicBezTo>
                    <a:cubicBezTo>
                      <a:pt x="1" y="548"/>
                      <a:pt x="61" y="274"/>
                      <a:pt x="274" y="153"/>
                    </a:cubicBezTo>
                    <a:cubicBezTo>
                      <a:pt x="487" y="1"/>
                      <a:pt x="761" y="62"/>
                      <a:pt x="913" y="305"/>
                    </a:cubicBezTo>
                    <a:cubicBezTo>
                      <a:pt x="973" y="487"/>
                      <a:pt x="943" y="761"/>
                      <a:pt x="761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8"/>
              <p:cNvSpPr/>
              <p:nvPr/>
            </p:nvSpPr>
            <p:spPr>
              <a:xfrm>
                <a:off x="6975727" y="3428140"/>
                <a:ext cx="17076" cy="17586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034" extrusionOk="0">
                    <a:moveTo>
                      <a:pt x="882" y="304"/>
                    </a:moveTo>
                    <a:cubicBezTo>
                      <a:pt x="1004" y="487"/>
                      <a:pt x="912" y="730"/>
                      <a:pt x="700" y="882"/>
                    </a:cubicBezTo>
                    <a:cubicBezTo>
                      <a:pt x="456" y="1034"/>
                      <a:pt x="152" y="912"/>
                      <a:pt x="92" y="699"/>
                    </a:cubicBezTo>
                    <a:cubicBezTo>
                      <a:pt x="0" y="487"/>
                      <a:pt x="92" y="243"/>
                      <a:pt x="274" y="122"/>
                    </a:cubicBezTo>
                    <a:cubicBezTo>
                      <a:pt x="487" y="0"/>
                      <a:pt x="760" y="91"/>
                      <a:pt x="882" y="3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8"/>
              <p:cNvSpPr/>
              <p:nvPr/>
            </p:nvSpPr>
            <p:spPr>
              <a:xfrm>
                <a:off x="6608157" y="3646819"/>
                <a:ext cx="17586" cy="1656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974" extrusionOk="0">
                    <a:moveTo>
                      <a:pt x="699" y="852"/>
                    </a:moveTo>
                    <a:cubicBezTo>
                      <a:pt x="486" y="973"/>
                      <a:pt x="243" y="943"/>
                      <a:pt x="152" y="760"/>
                    </a:cubicBezTo>
                    <a:cubicBezTo>
                      <a:pt x="0" y="517"/>
                      <a:pt x="31" y="244"/>
                      <a:pt x="304" y="92"/>
                    </a:cubicBezTo>
                    <a:cubicBezTo>
                      <a:pt x="486" y="1"/>
                      <a:pt x="760" y="31"/>
                      <a:pt x="882" y="213"/>
                    </a:cubicBezTo>
                    <a:cubicBezTo>
                      <a:pt x="1034" y="457"/>
                      <a:pt x="942" y="760"/>
                      <a:pt x="699" y="8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8"/>
              <p:cNvSpPr/>
              <p:nvPr/>
            </p:nvSpPr>
            <p:spPr>
              <a:xfrm>
                <a:off x="6730159" y="3573920"/>
                <a:ext cx="16038" cy="17076"/>
              </a:xfrm>
              <a:custGeom>
                <a:avLst/>
                <a:gdLst/>
                <a:ahLst/>
                <a:cxnLst/>
                <a:rect l="l" t="t" r="r" b="b"/>
                <a:pathLst>
                  <a:path w="943" h="1004" extrusionOk="0">
                    <a:moveTo>
                      <a:pt x="730" y="882"/>
                    </a:moveTo>
                    <a:cubicBezTo>
                      <a:pt x="548" y="1004"/>
                      <a:pt x="274" y="1004"/>
                      <a:pt x="153" y="821"/>
                    </a:cubicBezTo>
                    <a:cubicBezTo>
                      <a:pt x="1" y="578"/>
                      <a:pt x="31" y="335"/>
                      <a:pt x="274" y="183"/>
                    </a:cubicBezTo>
                    <a:cubicBezTo>
                      <a:pt x="487" y="1"/>
                      <a:pt x="760" y="92"/>
                      <a:pt x="912" y="335"/>
                    </a:cubicBezTo>
                    <a:cubicBezTo>
                      <a:pt x="943" y="548"/>
                      <a:pt x="912" y="791"/>
                      <a:pt x="730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8"/>
              <p:cNvSpPr/>
              <p:nvPr/>
            </p:nvSpPr>
            <p:spPr>
              <a:xfrm>
                <a:off x="6527502" y="3694902"/>
                <a:ext cx="16565" cy="17586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034" extrusionOk="0">
                    <a:moveTo>
                      <a:pt x="700" y="882"/>
                    </a:moveTo>
                    <a:cubicBezTo>
                      <a:pt x="517" y="1034"/>
                      <a:pt x="304" y="1003"/>
                      <a:pt x="152" y="821"/>
                    </a:cubicBezTo>
                    <a:cubicBezTo>
                      <a:pt x="0" y="608"/>
                      <a:pt x="0" y="304"/>
                      <a:pt x="213" y="152"/>
                    </a:cubicBezTo>
                    <a:cubicBezTo>
                      <a:pt x="456" y="0"/>
                      <a:pt x="700" y="92"/>
                      <a:pt x="851" y="304"/>
                    </a:cubicBezTo>
                    <a:cubicBezTo>
                      <a:pt x="973" y="517"/>
                      <a:pt x="912" y="730"/>
                      <a:pt x="700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8"/>
              <p:cNvSpPr/>
              <p:nvPr/>
            </p:nvSpPr>
            <p:spPr>
              <a:xfrm>
                <a:off x="7016055" y="3404362"/>
                <a:ext cx="17076" cy="16548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973" extrusionOk="0">
                    <a:moveTo>
                      <a:pt x="639" y="912"/>
                    </a:moveTo>
                    <a:cubicBezTo>
                      <a:pt x="395" y="973"/>
                      <a:pt x="213" y="912"/>
                      <a:pt x="92" y="669"/>
                    </a:cubicBezTo>
                    <a:cubicBezTo>
                      <a:pt x="0" y="456"/>
                      <a:pt x="92" y="182"/>
                      <a:pt x="365" y="61"/>
                    </a:cubicBezTo>
                    <a:cubicBezTo>
                      <a:pt x="578" y="0"/>
                      <a:pt x="821" y="61"/>
                      <a:pt x="912" y="304"/>
                    </a:cubicBezTo>
                    <a:cubicBezTo>
                      <a:pt x="1003" y="517"/>
                      <a:pt x="912" y="790"/>
                      <a:pt x="639" y="9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8"/>
              <p:cNvSpPr/>
              <p:nvPr/>
            </p:nvSpPr>
            <p:spPr>
              <a:xfrm>
                <a:off x="6648994" y="3622514"/>
                <a:ext cx="17076" cy="17076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004" extrusionOk="0">
                    <a:moveTo>
                      <a:pt x="700" y="882"/>
                    </a:moveTo>
                    <a:cubicBezTo>
                      <a:pt x="517" y="1004"/>
                      <a:pt x="244" y="974"/>
                      <a:pt x="152" y="761"/>
                    </a:cubicBezTo>
                    <a:cubicBezTo>
                      <a:pt x="0" y="548"/>
                      <a:pt x="31" y="275"/>
                      <a:pt x="304" y="123"/>
                    </a:cubicBezTo>
                    <a:cubicBezTo>
                      <a:pt x="487" y="1"/>
                      <a:pt x="700" y="62"/>
                      <a:pt x="851" y="244"/>
                    </a:cubicBezTo>
                    <a:cubicBezTo>
                      <a:pt x="1003" y="518"/>
                      <a:pt x="943" y="761"/>
                      <a:pt x="700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8"/>
              <p:cNvSpPr/>
              <p:nvPr/>
            </p:nvSpPr>
            <p:spPr>
              <a:xfrm>
                <a:off x="7221296" y="3282343"/>
                <a:ext cx="17076" cy="1656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974" extrusionOk="0">
                    <a:moveTo>
                      <a:pt x="152" y="761"/>
                    </a:moveTo>
                    <a:cubicBezTo>
                      <a:pt x="0" y="517"/>
                      <a:pt x="31" y="244"/>
                      <a:pt x="274" y="92"/>
                    </a:cubicBezTo>
                    <a:cubicBezTo>
                      <a:pt x="456" y="1"/>
                      <a:pt x="669" y="31"/>
                      <a:pt x="852" y="213"/>
                    </a:cubicBezTo>
                    <a:cubicBezTo>
                      <a:pt x="1004" y="426"/>
                      <a:pt x="943" y="700"/>
                      <a:pt x="730" y="852"/>
                    </a:cubicBezTo>
                    <a:cubicBezTo>
                      <a:pt x="548" y="973"/>
                      <a:pt x="274" y="943"/>
                      <a:pt x="152" y="7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8"/>
              <p:cNvSpPr/>
              <p:nvPr/>
            </p:nvSpPr>
            <p:spPr>
              <a:xfrm>
                <a:off x="7342788" y="3209971"/>
                <a:ext cx="17076" cy="16548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973" extrusionOk="0">
                    <a:moveTo>
                      <a:pt x="152" y="760"/>
                    </a:moveTo>
                    <a:cubicBezTo>
                      <a:pt x="0" y="517"/>
                      <a:pt x="31" y="243"/>
                      <a:pt x="274" y="92"/>
                    </a:cubicBezTo>
                    <a:cubicBezTo>
                      <a:pt x="456" y="0"/>
                      <a:pt x="730" y="31"/>
                      <a:pt x="821" y="213"/>
                    </a:cubicBezTo>
                    <a:cubicBezTo>
                      <a:pt x="1003" y="426"/>
                      <a:pt x="943" y="699"/>
                      <a:pt x="730" y="851"/>
                    </a:cubicBezTo>
                    <a:cubicBezTo>
                      <a:pt x="548" y="973"/>
                      <a:pt x="274" y="943"/>
                      <a:pt x="152" y="7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8"/>
              <p:cNvSpPr/>
              <p:nvPr/>
            </p:nvSpPr>
            <p:spPr>
              <a:xfrm>
                <a:off x="6321733" y="3817432"/>
                <a:ext cx="17076" cy="16548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973" extrusionOk="0">
                    <a:moveTo>
                      <a:pt x="153" y="760"/>
                    </a:moveTo>
                    <a:cubicBezTo>
                      <a:pt x="1" y="547"/>
                      <a:pt x="31" y="334"/>
                      <a:pt x="183" y="182"/>
                    </a:cubicBezTo>
                    <a:cubicBezTo>
                      <a:pt x="426" y="0"/>
                      <a:pt x="700" y="31"/>
                      <a:pt x="852" y="213"/>
                    </a:cubicBezTo>
                    <a:cubicBezTo>
                      <a:pt x="1004" y="395"/>
                      <a:pt x="913" y="699"/>
                      <a:pt x="700" y="851"/>
                    </a:cubicBezTo>
                    <a:cubicBezTo>
                      <a:pt x="548" y="973"/>
                      <a:pt x="274" y="942"/>
                      <a:pt x="153" y="7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8"/>
              <p:cNvSpPr/>
              <p:nvPr/>
            </p:nvSpPr>
            <p:spPr>
              <a:xfrm>
                <a:off x="6854236" y="3500511"/>
                <a:ext cx="17076" cy="17076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004" extrusionOk="0">
                    <a:moveTo>
                      <a:pt x="730" y="882"/>
                    </a:moveTo>
                    <a:cubicBezTo>
                      <a:pt x="548" y="1004"/>
                      <a:pt x="304" y="943"/>
                      <a:pt x="152" y="761"/>
                    </a:cubicBezTo>
                    <a:cubicBezTo>
                      <a:pt x="0" y="548"/>
                      <a:pt x="31" y="274"/>
                      <a:pt x="274" y="122"/>
                    </a:cubicBezTo>
                    <a:cubicBezTo>
                      <a:pt x="456" y="1"/>
                      <a:pt x="669" y="31"/>
                      <a:pt x="852" y="244"/>
                    </a:cubicBezTo>
                    <a:cubicBezTo>
                      <a:pt x="1004" y="457"/>
                      <a:pt x="943" y="730"/>
                      <a:pt x="730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8"/>
              <p:cNvSpPr/>
              <p:nvPr/>
            </p:nvSpPr>
            <p:spPr>
              <a:xfrm>
                <a:off x="7426028" y="3159813"/>
                <a:ext cx="17586" cy="1707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004" extrusionOk="0">
                    <a:moveTo>
                      <a:pt x="152" y="730"/>
                    </a:moveTo>
                    <a:cubicBezTo>
                      <a:pt x="0" y="518"/>
                      <a:pt x="91" y="244"/>
                      <a:pt x="304" y="123"/>
                    </a:cubicBezTo>
                    <a:cubicBezTo>
                      <a:pt x="517" y="1"/>
                      <a:pt x="730" y="92"/>
                      <a:pt x="882" y="275"/>
                    </a:cubicBezTo>
                    <a:cubicBezTo>
                      <a:pt x="1034" y="518"/>
                      <a:pt x="973" y="761"/>
                      <a:pt x="730" y="882"/>
                    </a:cubicBezTo>
                    <a:cubicBezTo>
                      <a:pt x="547" y="1004"/>
                      <a:pt x="304" y="913"/>
                      <a:pt x="152" y="7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8"/>
              <p:cNvSpPr/>
              <p:nvPr/>
            </p:nvSpPr>
            <p:spPr>
              <a:xfrm>
                <a:off x="6443225" y="3745043"/>
                <a:ext cx="17603" cy="1707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004" extrusionOk="0">
                    <a:moveTo>
                      <a:pt x="882" y="244"/>
                    </a:moveTo>
                    <a:cubicBezTo>
                      <a:pt x="1034" y="457"/>
                      <a:pt x="1004" y="669"/>
                      <a:pt x="791" y="821"/>
                    </a:cubicBezTo>
                    <a:cubicBezTo>
                      <a:pt x="578" y="1004"/>
                      <a:pt x="305" y="973"/>
                      <a:pt x="153" y="761"/>
                    </a:cubicBezTo>
                    <a:cubicBezTo>
                      <a:pt x="1" y="548"/>
                      <a:pt x="31" y="335"/>
                      <a:pt x="244" y="183"/>
                    </a:cubicBezTo>
                    <a:cubicBezTo>
                      <a:pt x="457" y="1"/>
                      <a:pt x="730" y="31"/>
                      <a:pt x="882" y="2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8"/>
              <p:cNvSpPr/>
              <p:nvPr/>
            </p:nvSpPr>
            <p:spPr>
              <a:xfrm>
                <a:off x="7076537" y="3314914"/>
                <a:ext cx="15528" cy="1398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822" extrusionOk="0">
                    <a:moveTo>
                      <a:pt x="153" y="700"/>
                    </a:moveTo>
                    <a:cubicBezTo>
                      <a:pt x="1" y="426"/>
                      <a:pt x="122" y="153"/>
                      <a:pt x="305" y="92"/>
                    </a:cubicBezTo>
                    <a:cubicBezTo>
                      <a:pt x="487" y="1"/>
                      <a:pt x="700" y="92"/>
                      <a:pt x="791" y="244"/>
                    </a:cubicBezTo>
                    <a:cubicBezTo>
                      <a:pt x="913" y="426"/>
                      <a:pt x="821" y="730"/>
                      <a:pt x="609" y="761"/>
                    </a:cubicBezTo>
                    <a:cubicBezTo>
                      <a:pt x="426" y="821"/>
                      <a:pt x="274" y="730"/>
                      <a:pt x="153" y="7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8"/>
              <p:cNvSpPr/>
              <p:nvPr/>
            </p:nvSpPr>
            <p:spPr>
              <a:xfrm>
                <a:off x="7141169" y="3329916"/>
                <a:ext cx="16038" cy="17076"/>
              </a:xfrm>
              <a:custGeom>
                <a:avLst/>
                <a:gdLst/>
                <a:ahLst/>
                <a:cxnLst/>
                <a:rect l="l" t="t" r="r" b="b"/>
                <a:pathLst>
                  <a:path w="943" h="1004" extrusionOk="0">
                    <a:moveTo>
                      <a:pt x="699" y="882"/>
                    </a:moveTo>
                    <a:cubicBezTo>
                      <a:pt x="486" y="1003"/>
                      <a:pt x="243" y="942"/>
                      <a:pt x="122" y="760"/>
                    </a:cubicBezTo>
                    <a:cubicBezTo>
                      <a:pt x="0" y="578"/>
                      <a:pt x="0" y="304"/>
                      <a:pt x="182" y="152"/>
                    </a:cubicBezTo>
                    <a:cubicBezTo>
                      <a:pt x="426" y="0"/>
                      <a:pt x="699" y="30"/>
                      <a:pt x="851" y="274"/>
                    </a:cubicBezTo>
                    <a:cubicBezTo>
                      <a:pt x="942" y="547"/>
                      <a:pt x="882" y="760"/>
                      <a:pt x="699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8"/>
              <p:cNvSpPr/>
              <p:nvPr/>
            </p:nvSpPr>
            <p:spPr>
              <a:xfrm>
                <a:off x="6504235" y="3655612"/>
                <a:ext cx="13453" cy="1449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852" extrusionOk="0">
                    <a:moveTo>
                      <a:pt x="700" y="699"/>
                    </a:moveTo>
                    <a:cubicBezTo>
                      <a:pt x="487" y="851"/>
                      <a:pt x="244" y="851"/>
                      <a:pt x="153" y="699"/>
                    </a:cubicBezTo>
                    <a:cubicBezTo>
                      <a:pt x="1" y="487"/>
                      <a:pt x="31" y="274"/>
                      <a:pt x="213" y="122"/>
                    </a:cubicBezTo>
                    <a:cubicBezTo>
                      <a:pt x="396" y="0"/>
                      <a:pt x="700" y="31"/>
                      <a:pt x="760" y="274"/>
                    </a:cubicBezTo>
                    <a:cubicBezTo>
                      <a:pt x="791" y="426"/>
                      <a:pt x="700" y="608"/>
                      <a:pt x="700" y="6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8"/>
              <p:cNvSpPr/>
              <p:nvPr/>
            </p:nvSpPr>
            <p:spPr>
              <a:xfrm>
                <a:off x="6666054" y="3558936"/>
                <a:ext cx="13980" cy="1449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52" extrusionOk="0">
                    <a:moveTo>
                      <a:pt x="700" y="851"/>
                    </a:moveTo>
                    <a:cubicBezTo>
                      <a:pt x="456" y="791"/>
                      <a:pt x="274" y="791"/>
                      <a:pt x="152" y="669"/>
                    </a:cubicBezTo>
                    <a:cubicBezTo>
                      <a:pt x="0" y="517"/>
                      <a:pt x="61" y="213"/>
                      <a:pt x="244" y="92"/>
                    </a:cubicBezTo>
                    <a:cubicBezTo>
                      <a:pt x="426" y="0"/>
                      <a:pt x="730" y="61"/>
                      <a:pt x="760" y="244"/>
                    </a:cubicBezTo>
                    <a:cubicBezTo>
                      <a:pt x="821" y="456"/>
                      <a:pt x="730" y="608"/>
                      <a:pt x="700" y="8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8"/>
              <p:cNvSpPr/>
              <p:nvPr/>
            </p:nvSpPr>
            <p:spPr>
              <a:xfrm>
                <a:off x="7362943" y="3143791"/>
                <a:ext cx="15018" cy="1449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852" extrusionOk="0">
                    <a:moveTo>
                      <a:pt x="1" y="700"/>
                    </a:moveTo>
                    <a:cubicBezTo>
                      <a:pt x="62" y="457"/>
                      <a:pt x="122" y="274"/>
                      <a:pt x="214" y="153"/>
                    </a:cubicBezTo>
                    <a:cubicBezTo>
                      <a:pt x="366" y="1"/>
                      <a:pt x="670" y="122"/>
                      <a:pt x="761" y="305"/>
                    </a:cubicBezTo>
                    <a:cubicBezTo>
                      <a:pt x="882" y="487"/>
                      <a:pt x="761" y="791"/>
                      <a:pt x="518" y="852"/>
                    </a:cubicBezTo>
                    <a:cubicBezTo>
                      <a:pt x="396" y="852"/>
                      <a:pt x="214" y="761"/>
                      <a:pt x="1" y="7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8"/>
              <p:cNvSpPr/>
              <p:nvPr/>
            </p:nvSpPr>
            <p:spPr>
              <a:xfrm>
                <a:off x="7278683" y="3194460"/>
                <a:ext cx="14490" cy="15528"/>
              </a:xfrm>
              <a:custGeom>
                <a:avLst/>
                <a:gdLst/>
                <a:ahLst/>
                <a:cxnLst/>
                <a:rect l="l" t="t" r="r" b="b"/>
                <a:pathLst>
                  <a:path w="852" h="913" extrusionOk="0">
                    <a:moveTo>
                      <a:pt x="851" y="335"/>
                    </a:moveTo>
                    <a:cubicBezTo>
                      <a:pt x="821" y="456"/>
                      <a:pt x="760" y="639"/>
                      <a:pt x="669" y="730"/>
                    </a:cubicBezTo>
                    <a:cubicBezTo>
                      <a:pt x="517" y="912"/>
                      <a:pt x="213" y="821"/>
                      <a:pt x="92" y="639"/>
                    </a:cubicBezTo>
                    <a:cubicBezTo>
                      <a:pt x="0" y="487"/>
                      <a:pt x="61" y="244"/>
                      <a:pt x="213" y="152"/>
                    </a:cubicBezTo>
                    <a:cubicBezTo>
                      <a:pt x="426" y="0"/>
                      <a:pt x="699" y="61"/>
                      <a:pt x="851" y="3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8"/>
              <p:cNvSpPr/>
              <p:nvPr/>
            </p:nvSpPr>
            <p:spPr>
              <a:xfrm>
                <a:off x="7117901" y="3290626"/>
                <a:ext cx="13453" cy="1551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912" extrusionOk="0">
                    <a:moveTo>
                      <a:pt x="791" y="365"/>
                    </a:moveTo>
                    <a:cubicBezTo>
                      <a:pt x="760" y="486"/>
                      <a:pt x="730" y="669"/>
                      <a:pt x="608" y="760"/>
                    </a:cubicBezTo>
                    <a:cubicBezTo>
                      <a:pt x="456" y="912"/>
                      <a:pt x="152" y="821"/>
                      <a:pt x="91" y="608"/>
                    </a:cubicBezTo>
                    <a:cubicBezTo>
                      <a:pt x="0" y="395"/>
                      <a:pt x="31" y="213"/>
                      <a:pt x="243" y="122"/>
                    </a:cubicBezTo>
                    <a:cubicBezTo>
                      <a:pt x="365" y="0"/>
                      <a:pt x="639" y="61"/>
                      <a:pt x="791" y="3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8"/>
              <p:cNvSpPr/>
              <p:nvPr/>
            </p:nvSpPr>
            <p:spPr>
              <a:xfrm>
                <a:off x="7320048" y="3169644"/>
                <a:ext cx="15001" cy="15528"/>
              </a:xfrm>
              <a:custGeom>
                <a:avLst/>
                <a:gdLst/>
                <a:ahLst/>
                <a:cxnLst/>
                <a:rect l="l" t="t" r="r" b="b"/>
                <a:pathLst>
                  <a:path w="882" h="913" extrusionOk="0">
                    <a:moveTo>
                      <a:pt x="760" y="304"/>
                    </a:moveTo>
                    <a:cubicBezTo>
                      <a:pt x="881" y="487"/>
                      <a:pt x="760" y="760"/>
                      <a:pt x="547" y="852"/>
                    </a:cubicBezTo>
                    <a:cubicBezTo>
                      <a:pt x="365" y="912"/>
                      <a:pt x="152" y="791"/>
                      <a:pt x="91" y="639"/>
                    </a:cubicBezTo>
                    <a:cubicBezTo>
                      <a:pt x="0" y="456"/>
                      <a:pt x="61" y="274"/>
                      <a:pt x="213" y="152"/>
                    </a:cubicBezTo>
                    <a:cubicBezTo>
                      <a:pt x="395" y="0"/>
                      <a:pt x="638" y="92"/>
                      <a:pt x="760" y="3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8"/>
              <p:cNvSpPr/>
              <p:nvPr/>
            </p:nvSpPr>
            <p:spPr>
              <a:xfrm>
                <a:off x="6459264" y="3681465"/>
                <a:ext cx="16548" cy="13453"/>
              </a:xfrm>
              <a:custGeom>
                <a:avLst/>
                <a:gdLst/>
                <a:ahLst/>
                <a:cxnLst/>
                <a:rect l="l" t="t" r="r" b="b"/>
                <a:pathLst>
                  <a:path w="973" h="791" extrusionOk="0">
                    <a:moveTo>
                      <a:pt x="578" y="790"/>
                    </a:moveTo>
                    <a:cubicBezTo>
                      <a:pt x="456" y="760"/>
                      <a:pt x="274" y="730"/>
                      <a:pt x="152" y="608"/>
                    </a:cubicBezTo>
                    <a:cubicBezTo>
                      <a:pt x="0" y="456"/>
                      <a:pt x="122" y="152"/>
                      <a:pt x="304" y="91"/>
                    </a:cubicBezTo>
                    <a:cubicBezTo>
                      <a:pt x="456" y="0"/>
                      <a:pt x="730" y="91"/>
                      <a:pt x="821" y="243"/>
                    </a:cubicBezTo>
                    <a:cubicBezTo>
                      <a:pt x="973" y="426"/>
                      <a:pt x="882" y="699"/>
                      <a:pt x="578" y="7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8"/>
              <p:cNvSpPr/>
              <p:nvPr/>
            </p:nvSpPr>
            <p:spPr>
              <a:xfrm>
                <a:off x="6871295" y="3437444"/>
                <a:ext cx="14490" cy="13963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1" extrusionOk="0">
                    <a:moveTo>
                      <a:pt x="92" y="639"/>
                    </a:moveTo>
                    <a:cubicBezTo>
                      <a:pt x="1" y="456"/>
                      <a:pt x="61" y="183"/>
                      <a:pt x="244" y="61"/>
                    </a:cubicBezTo>
                    <a:cubicBezTo>
                      <a:pt x="396" y="0"/>
                      <a:pt x="669" y="31"/>
                      <a:pt x="760" y="183"/>
                    </a:cubicBezTo>
                    <a:cubicBezTo>
                      <a:pt x="852" y="335"/>
                      <a:pt x="821" y="547"/>
                      <a:pt x="669" y="669"/>
                    </a:cubicBezTo>
                    <a:cubicBezTo>
                      <a:pt x="517" y="821"/>
                      <a:pt x="213" y="821"/>
                      <a:pt x="92" y="6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8"/>
              <p:cNvSpPr/>
              <p:nvPr/>
            </p:nvSpPr>
            <p:spPr>
              <a:xfrm>
                <a:off x="6934890" y="3452955"/>
                <a:ext cx="17076" cy="16038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943" extrusionOk="0">
                    <a:moveTo>
                      <a:pt x="730" y="821"/>
                    </a:moveTo>
                    <a:cubicBezTo>
                      <a:pt x="547" y="943"/>
                      <a:pt x="274" y="912"/>
                      <a:pt x="152" y="699"/>
                    </a:cubicBezTo>
                    <a:cubicBezTo>
                      <a:pt x="0" y="517"/>
                      <a:pt x="61" y="243"/>
                      <a:pt x="243" y="152"/>
                    </a:cubicBezTo>
                    <a:cubicBezTo>
                      <a:pt x="456" y="0"/>
                      <a:pt x="730" y="31"/>
                      <a:pt x="882" y="243"/>
                    </a:cubicBezTo>
                    <a:cubicBezTo>
                      <a:pt x="1003" y="487"/>
                      <a:pt x="912" y="699"/>
                      <a:pt x="730" y="8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8"/>
              <p:cNvSpPr/>
              <p:nvPr/>
            </p:nvSpPr>
            <p:spPr>
              <a:xfrm>
                <a:off x="7198029" y="3242015"/>
                <a:ext cx="13453" cy="15018"/>
              </a:xfrm>
              <a:custGeom>
                <a:avLst/>
                <a:gdLst/>
                <a:ahLst/>
                <a:cxnLst/>
                <a:rect l="l" t="t" r="r" b="b"/>
                <a:pathLst>
                  <a:path w="791" h="883" extrusionOk="0">
                    <a:moveTo>
                      <a:pt x="730" y="730"/>
                    </a:moveTo>
                    <a:cubicBezTo>
                      <a:pt x="487" y="882"/>
                      <a:pt x="274" y="882"/>
                      <a:pt x="153" y="730"/>
                    </a:cubicBezTo>
                    <a:cubicBezTo>
                      <a:pt x="1" y="548"/>
                      <a:pt x="1" y="305"/>
                      <a:pt x="183" y="153"/>
                    </a:cubicBezTo>
                    <a:cubicBezTo>
                      <a:pt x="396" y="1"/>
                      <a:pt x="700" y="92"/>
                      <a:pt x="761" y="274"/>
                    </a:cubicBezTo>
                    <a:cubicBezTo>
                      <a:pt x="791" y="426"/>
                      <a:pt x="761" y="609"/>
                      <a:pt x="730" y="7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8"/>
              <p:cNvSpPr/>
              <p:nvPr/>
            </p:nvSpPr>
            <p:spPr>
              <a:xfrm>
                <a:off x="6911622" y="3412628"/>
                <a:ext cx="15001" cy="15001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760" y="244"/>
                    </a:moveTo>
                    <a:cubicBezTo>
                      <a:pt x="882" y="396"/>
                      <a:pt x="851" y="608"/>
                      <a:pt x="700" y="730"/>
                    </a:cubicBezTo>
                    <a:cubicBezTo>
                      <a:pt x="517" y="882"/>
                      <a:pt x="244" y="821"/>
                      <a:pt x="122" y="639"/>
                    </a:cubicBezTo>
                    <a:cubicBezTo>
                      <a:pt x="0" y="487"/>
                      <a:pt x="61" y="274"/>
                      <a:pt x="213" y="152"/>
                    </a:cubicBezTo>
                    <a:cubicBezTo>
                      <a:pt x="335" y="0"/>
                      <a:pt x="669" y="31"/>
                      <a:pt x="760" y="2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8"/>
              <p:cNvSpPr/>
              <p:nvPr/>
            </p:nvSpPr>
            <p:spPr>
              <a:xfrm>
                <a:off x="6626237" y="3583224"/>
                <a:ext cx="15018" cy="15018"/>
              </a:xfrm>
              <a:custGeom>
                <a:avLst/>
                <a:gdLst/>
                <a:ahLst/>
                <a:cxnLst/>
                <a:rect l="l" t="t" r="r" b="b"/>
                <a:pathLst>
                  <a:path w="883" h="883" extrusionOk="0">
                    <a:moveTo>
                      <a:pt x="761" y="274"/>
                    </a:moveTo>
                    <a:cubicBezTo>
                      <a:pt x="882" y="457"/>
                      <a:pt x="761" y="730"/>
                      <a:pt x="518" y="791"/>
                    </a:cubicBezTo>
                    <a:cubicBezTo>
                      <a:pt x="335" y="882"/>
                      <a:pt x="153" y="761"/>
                      <a:pt x="62" y="609"/>
                    </a:cubicBezTo>
                    <a:cubicBezTo>
                      <a:pt x="1" y="426"/>
                      <a:pt x="31" y="244"/>
                      <a:pt x="183" y="123"/>
                    </a:cubicBezTo>
                    <a:cubicBezTo>
                      <a:pt x="366" y="1"/>
                      <a:pt x="639" y="92"/>
                      <a:pt x="761" y="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8"/>
              <p:cNvSpPr/>
              <p:nvPr/>
            </p:nvSpPr>
            <p:spPr>
              <a:xfrm>
                <a:off x="6585399" y="3607019"/>
                <a:ext cx="13453" cy="1500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882" extrusionOk="0">
                    <a:moveTo>
                      <a:pt x="730" y="699"/>
                    </a:moveTo>
                    <a:cubicBezTo>
                      <a:pt x="457" y="882"/>
                      <a:pt x="183" y="851"/>
                      <a:pt x="62" y="669"/>
                    </a:cubicBezTo>
                    <a:cubicBezTo>
                      <a:pt x="1" y="517"/>
                      <a:pt x="31" y="274"/>
                      <a:pt x="183" y="152"/>
                    </a:cubicBezTo>
                    <a:cubicBezTo>
                      <a:pt x="365" y="0"/>
                      <a:pt x="669" y="61"/>
                      <a:pt x="761" y="274"/>
                    </a:cubicBezTo>
                    <a:cubicBezTo>
                      <a:pt x="791" y="426"/>
                      <a:pt x="730" y="578"/>
                      <a:pt x="730" y="6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8"/>
              <p:cNvSpPr/>
              <p:nvPr/>
            </p:nvSpPr>
            <p:spPr>
              <a:xfrm>
                <a:off x="6420485" y="3705243"/>
                <a:ext cx="13980" cy="1449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52" extrusionOk="0">
                    <a:moveTo>
                      <a:pt x="730" y="699"/>
                    </a:moveTo>
                    <a:cubicBezTo>
                      <a:pt x="517" y="851"/>
                      <a:pt x="274" y="851"/>
                      <a:pt x="152" y="699"/>
                    </a:cubicBezTo>
                    <a:cubicBezTo>
                      <a:pt x="1" y="517"/>
                      <a:pt x="61" y="243"/>
                      <a:pt x="244" y="122"/>
                    </a:cubicBezTo>
                    <a:cubicBezTo>
                      <a:pt x="426" y="0"/>
                      <a:pt x="730" y="61"/>
                      <a:pt x="760" y="274"/>
                    </a:cubicBezTo>
                    <a:cubicBezTo>
                      <a:pt x="821" y="426"/>
                      <a:pt x="730" y="608"/>
                      <a:pt x="730" y="6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8"/>
              <p:cNvSpPr/>
              <p:nvPr/>
            </p:nvSpPr>
            <p:spPr>
              <a:xfrm>
                <a:off x="6830458" y="3460711"/>
                <a:ext cx="15528" cy="1396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821" extrusionOk="0">
                    <a:moveTo>
                      <a:pt x="547" y="821"/>
                    </a:moveTo>
                    <a:cubicBezTo>
                      <a:pt x="456" y="790"/>
                      <a:pt x="274" y="760"/>
                      <a:pt x="152" y="638"/>
                    </a:cubicBezTo>
                    <a:cubicBezTo>
                      <a:pt x="0" y="487"/>
                      <a:pt x="61" y="183"/>
                      <a:pt x="274" y="91"/>
                    </a:cubicBezTo>
                    <a:cubicBezTo>
                      <a:pt x="487" y="0"/>
                      <a:pt x="730" y="91"/>
                      <a:pt x="791" y="335"/>
                    </a:cubicBezTo>
                    <a:cubicBezTo>
                      <a:pt x="912" y="487"/>
                      <a:pt x="821" y="699"/>
                      <a:pt x="547" y="8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8"/>
              <p:cNvSpPr/>
              <p:nvPr/>
            </p:nvSpPr>
            <p:spPr>
              <a:xfrm>
                <a:off x="6379647" y="3729531"/>
                <a:ext cx="13963" cy="1449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extrusionOk="0">
                    <a:moveTo>
                      <a:pt x="730" y="670"/>
                    </a:moveTo>
                    <a:cubicBezTo>
                      <a:pt x="456" y="852"/>
                      <a:pt x="213" y="822"/>
                      <a:pt x="91" y="639"/>
                    </a:cubicBezTo>
                    <a:cubicBezTo>
                      <a:pt x="0" y="487"/>
                      <a:pt x="61" y="244"/>
                      <a:pt x="213" y="153"/>
                    </a:cubicBezTo>
                    <a:cubicBezTo>
                      <a:pt x="395" y="1"/>
                      <a:pt x="699" y="31"/>
                      <a:pt x="760" y="244"/>
                    </a:cubicBezTo>
                    <a:cubicBezTo>
                      <a:pt x="821" y="396"/>
                      <a:pt x="730" y="548"/>
                      <a:pt x="730" y="6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8"/>
              <p:cNvSpPr/>
              <p:nvPr/>
            </p:nvSpPr>
            <p:spPr>
              <a:xfrm>
                <a:off x="7156664" y="3266831"/>
                <a:ext cx="15018" cy="1398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822" extrusionOk="0">
                    <a:moveTo>
                      <a:pt x="761" y="822"/>
                    </a:moveTo>
                    <a:cubicBezTo>
                      <a:pt x="548" y="761"/>
                      <a:pt x="335" y="761"/>
                      <a:pt x="183" y="670"/>
                    </a:cubicBezTo>
                    <a:cubicBezTo>
                      <a:pt x="1" y="548"/>
                      <a:pt x="92" y="214"/>
                      <a:pt x="275" y="92"/>
                    </a:cubicBezTo>
                    <a:cubicBezTo>
                      <a:pt x="457" y="1"/>
                      <a:pt x="791" y="62"/>
                      <a:pt x="852" y="244"/>
                    </a:cubicBezTo>
                    <a:cubicBezTo>
                      <a:pt x="882" y="396"/>
                      <a:pt x="791" y="609"/>
                      <a:pt x="761" y="8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8"/>
              <p:cNvSpPr/>
              <p:nvPr/>
            </p:nvSpPr>
            <p:spPr>
              <a:xfrm>
                <a:off x="6706891" y="3534630"/>
                <a:ext cx="15018" cy="15018"/>
              </a:xfrm>
              <a:custGeom>
                <a:avLst/>
                <a:gdLst/>
                <a:ahLst/>
                <a:cxnLst/>
                <a:rect l="l" t="t" r="r" b="b"/>
                <a:pathLst>
                  <a:path w="883" h="883" extrusionOk="0">
                    <a:moveTo>
                      <a:pt x="761" y="274"/>
                    </a:moveTo>
                    <a:cubicBezTo>
                      <a:pt x="882" y="457"/>
                      <a:pt x="761" y="730"/>
                      <a:pt x="548" y="821"/>
                    </a:cubicBezTo>
                    <a:cubicBezTo>
                      <a:pt x="335" y="882"/>
                      <a:pt x="153" y="761"/>
                      <a:pt x="92" y="609"/>
                    </a:cubicBezTo>
                    <a:cubicBezTo>
                      <a:pt x="1" y="426"/>
                      <a:pt x="31" y="244"/>
                      <a:pt x="183" y="122"/>
                    </a:cubicBezTo>
                    <a:cubicBezTo>
                      <a:pt x="396" y="1"/>
                      <a:pt x="639" y="92"/>
                      <a:pt x="761" y="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8"/>
              <p:cNvSpPr/>
              <p:nvPr/>
            </p:nvSpPr>
            <p:spPr>
              <a:xfrm>
                <a:off x="6217301" y="3825698"/>
                <a:ext cx="13980" cy="15001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82" extrusionOk="0">
                    <a:moveTo>
                      <a:pt x="700" y="882"/>
                    </a:moveTo>
                    <a:cubicBezTo>
                      <a:pt x="487" y="791"/>
                      <a:pt x="305" y="791"/>
                      <a:pt x="183" y="669"/>
                    </a:cubicBezTo>
                    <a:cubicBezTo>
                      <a:pt x="1" y="517"/>
                      <a:pt x="62" y="274"/>
                      <a:pt x="244" y="122"/>
                    </a:cubicBezTo>
                    <a:cubicBezTo>
                      <a:pt x="457" y="0"/>
                      <a:pt x="761" y="61"/>
                      <a:pt x="791" y="304"/>
                    </a:cubicBezTo>
                    <a:cubicBezTo>
                      <a:pt x="822" y="456"/>
                      <a:pt x="761" y="639"/>
                      <a:pt x="700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8"/>
              <p:cNvSpPr/>
              <p:nvPr/>
            </p:nvSpPr>
            <p:spPr>
              <a:xfrm>
                <a:off x="6241096" y="3864987"/>
                <a:ext cx="16548" cy="17586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034" extrusionOk="0">
                    <a:moveTo>
                      <a:pt x="730" y="882"/>
                    </a:moveTo>
                    <a:cubicBezTo>
                      <a:pt x="517" y="1034"/>
                      <a:pt x="243" y="1004"/>
                      <a:pt x="152" y="791"/>
                    </a:cubicBezTo>
                    <a:cubicBezTo>
                      <a:pt x="0" y="608"/>
                      <a:pt x="31" y="335"/>
                      <a:pt x="183" y="183"/>
                    </a:cubicBezTo>
                    <a:cubicBezTo>
                      <a:pt x="365" y="1"/>
                      <a:pt x="669" y="92"/>
                      <a:pt x="821" y="304"/>
                    </a:cubicBezTo>
                    <a:cubicBezTo>
                      <a:pt x="973" y="487"/>
                      <a:pt x="912" y="730"/>
                      <a:pt x="730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8"/>
              <p:cNvSpPr/>
              <p:nvPr/>
            </p:nvSpPr>
            <p:spPr>
              <a:xfrm>
                <a:off x="7033114" y="3340767"/>
                <a:ext cx="15001" cy="1398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22" extrusionOk="0">
                    <a:moveTo>
                      <a:pt x="548" y="821"/>
                    </a:moveTo>
                    <a:cubicBezTo>
                      <a:pt x="426" y="760"/>
                      <a:pt x="244" y="730"/>
                      <a:pt x="152" y="608"/>
                    </a:cubicBezTo>
                    <a:cubicBezTo>
                      <a:pt x="0" y="456"/>
                      <a:pt x="92" y="152"/>
                      <a:pt x="274" y="92"/>
                    </a:cubicBezTo>
                    <a:cubicBezTo>
                      <a:pt x="456" y="0"/>
                      <a:pt x="669" y="61"/>
                      <a:pt x="760" y="213"/>
                    </a:cubicBezTo>
                    <a:cubicBezTo>
                      <a:pt x="882" y="396"/>
                      <a:pt x="851" y="669"/>
                      <a:pt x="548" y="8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8"/>
              <p:cNvSpPr/>
              <p:nvPr/>
            </p:nvSpPr>
            <p:spPr>
              <a:xfrm>
                <a:off x="6257628" y="3801392"/>
                <a:ext cx="15528" cy="1398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822" extrusionOk="0">
                    <a:moveTo>
                      <a:pt x="609" y="822"/>
                    </a:moveTo>
                    <a:cubicBezTo>
                      <a:pt x="518" y="791"/>
                      <a:pt x="305" y="791"/>
                      <a:pt x="214" y="670"/>
                    </a:cubicBezTo>
                    <a:cubicBezTo>
                      <a:pt x="1" y="518"/>
                      <a:pt x="92" y="214"/>
                      <a:pt x="274" y="122"/>
                    </a:cubicBezTo>
                    <a:cubicBezTo>
                      <a:pt x="457" y="1"/>
                      <a:pt x="609" y="62"/>
                      <a:pt x="761" y="214"/>
                    </a:cubicBezTo>
                    <a:cubicBezTo>
                      <a:pt x="913" y="396"/>
                      <a:pt x="882" y="670"/>
                      <a:pt x="609" y="8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8"/>
              <p:cNvSpPr/>
              <p:nvPr/>
            </p:nvSpPr>
            <p:spPr>
              <a:xfrm>
                <a:off x="6790131" y="3486547"/>
                <a:ext cx="14490" cy="1347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792" extrusionOk="0">
                    <a:moveTo>
                      <a:pt x="852" y="92"/>
                    </a:moveTo>
                    <a:cubicBezTo>
                      <a:pt x="760" y="335"/>
                      <a:pt x="760" y="518"/>
                      <a:pt x="700" y="639"/>
                    </a:cubicBezTo>
                    <a:cubicBezTo>
                      <a:pt x="548" y="791"/>
                      <a:pt x="244" y="761"/>
                      <a:pt x="122" y="548"/>
                    </a:cubicBezTo>
                    <a:cubicBezTo>
                      <a:pt x="0" y="366"/>
                      <a:pt x="92" y="62"/>
                      <a:pt x="274" y="31"/>
                    </a:cubicBezTo>
                    <a:cubicBezTo>
                      <a:pt x="426" y="1"/>
                      <a:pt x="578" y="62"/>
                      <a:pt x="852" y="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8"/>
              <p:cNvSpPr/>
              <p:nvPr/>
            </p:nvSpPr>
            <p:spPr>
              <a:xfrm>
                <a:off x="6746181" y="3510342"/>
                <a:ext cx="15528" cy="1396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821" extrusionOk="0">
                    <a:moveTo>
                      <a:pt x="609" y="821"/>
                    </a:moveTo>
                    <a:cubicBezTo>
                      <a:pt x="518" y="790"/>
                      <a:pt x="305" y="790"/>
                      <a:pt x="214" y="669"/>
                    </a:cubicBezTo>
                    <a:cubicBezTo>
                      <a:pt x="1" y="517"/>
                      <a:pt x="92" y="274"/>
                      <a:pt x="274" y="122"/>
                    </a:cubicBezTo>
                    <a:cubicBezTo>
                      <a:pt x="426" y="0"/>
                      <a:pt x="669" y="31"/>
                      <a:pt x="761" y="183"/>
                    </a:cubicBezTo>
                    <a:cubicBezTo>
                      <a:pt x="913" y="365"/>
                      <a:pt x="882" y="638"/>
                      <a:pt x="609" y="8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8"/>
              <p:cNvSpPr/>
              <p:nvPr/>
            </p:nvSpPr>
            <p:spPr>
              <a:xfrm>
                <a:off x="6298483" y="3777615"/>
                <a:ext cx="15511" cy="13980"/>
              </a:xfrm>
              <a:custGeom>
                <a:avLst/>
                <a:gdLst/>
                <a:ahLst/>
                <a:cxnLst/>
                <a:rect l="l" t="t" r="r" b="b"/>
                <a:pathLst>
                  <a:path w="912" h="822" extrusionOk="0">
                    <a:moveTo>
                      <a:pt x="152" y="700"/>
                    </a:moveTo>
                    <a:cubicBezTo>
                      <a:pt x="0" y="426"/>
                      <a:pt x="122" y="153"/>
                      <a:pt x="304" y="92"/>
                    </a:cubicBezTo>
                    <a:cubicBezTo>
                      <a:pt x="456" y="1"/>
                      <a:pt x="699" y="122"/>
                      <a:pt x="790" y="274"/>
                    </a:cubicBezTo>
                    <a:cubicBezTo>
                      <a:pt x="912" y="457"/>
                      <a:pt x="851" y="761"/>
                      <a:pt x="608" y="821"/>
                    </a:cubicBezTo>
                    <a:cubicBezTo>
                      <a:pt x="426" y="821"/>
                      <a:pt x="274" y="730"/>
                      <a:pt x="152" y="7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8"/>
              <p:cNvSpPr/>
              <p:nvPr/>
            </p:nvSpPr>
            <p:spPr>
              <a:xfrm>
                <a:off x="6339830" y="3753326"/>
                <a:ext cx="15018" cy="15511"/>
              </a:xfrm>
              <a:custGeom>
                <a:avLst/>
                <a:gdLst/>
                <a:ahLst/>
                <a:cxnLst/>
                <a:rect l="l" t="t" r="r" b="b"/>
                <a:pathLst>
                  <a:path w="883" h="912" extrusionOk="0">
                    <a:moveTo>
                      <a:pt x="761" y="304"/>
                    </a:moveTo>
                    <a:cubicBezTo>
                      <a:pt x="882" y="486"/>
                      <a:pt x="761" y="760"/>
                      <a:pt x="548" y="821"/>
                    </a:cubicBezTo>
                    <a:cubicBezTo>
                      <a:pt x="335" y="912"/>
                      <a:pt x="153" y="790"/>
                      <a:pt x="92" y="638"/>
                    </a:cubicBezTo>
                    <a:cubicBezTo>
                      <a:pt x="1" y="456"/>
                      <a:pt x="31" y="274"/>
                      <a:pt x="244" y="152"/>
                    </a:cubicBezTo>
                    <a:cubicBezTo>
                      <a:pt x="396" y="0"/>
                      <a:pt x="639" y="61"/>
                      <a:pt x="761" y="3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8"/>
              <p:cNvSpPr/>
              <p:nvPr/>
            </p:nvSpPr>
            <p:spPr>
              <a:xfrm>
                <a:off x="6952460" y="3388850"/>
                <a:ext cx="15528" cy="1345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791" extrusionOk="0">
                    <a:moveTo>
                      <a:pt x="183" y="730"/>
                    </a:moveTo>
                    <a:cubicBezTo>
                      <a:pt x="1" y="456"/>
                      <a:pt x="31" y="183"/>
                      <a:pt x="274" y="61"/>
                    </a:cubicBezTo>
                    <a:cubicBezTo>
                      <a:pt x="426" y="0"/>
                      <a:pt x="639" y="31"/>
                      <a:pt x="761" y="183"/>
                    </a:cubicBezTo>
                    <a:cubicBezTo>
                      <a:pt x="913" y="365"/>
                      <a:pt x="852" y="638"/>
                      <a:pt x="639" y="730"/>
                    </a:cubicBezTo>
                    <a:cubicBezTo>
                      <a:pt x="487" y="790"/>
                      <a:pt x="305" y="730"/>
                      <a:pt x="183" y="7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8"/>
              <p:cNvSpPr/>
              <p:nvPr/>
            </p:nvSpPr>
            <p:spPr>
              <a:xfrm>
                <a:off x="7239393" y="3218238"/>
                <a:ext cx="15001" cy="15018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3" extrusionOk="0">
                    <a:moveTo>
                      <a:pt x="760" y="274"/>
                    </a:moveTo>
                    <a:cubicBezTo>
                      <a:pt x="882" y="457"/>
                      <a:pt x="760" y="730"/>
                      <a:pt x="547" y="791"/>
                    </a:cubicBezTo>
                    <a:cubicBezTo>
                      <a:pt x="335" y="882"/>
                      <a:pt x="152" y="761"/>
                      <a:pt x="91" y="609"/>
                    </a:cubicBezTo>
                    <a:cubicBezTo>
                      <a:pt x="0" y="426"/>
                      <a:pt x="31" y="213"/>
                      <a:pt x="243" y="122"/>
                    </a:cubicBezTo>
                    <a:cubicBezTo>
                      <a:pt x="395" y="1"/>
                      <a:pt x="639" y="61"/>
                      <a:pt x="760" y="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8"/>
              <p:cNvSpPr/>
              <p:nvPr/>
            </p:nvSpPr>
            <p:spPr>
              <a:xfrm>
                <a:off x="6545599" y="3630270"/>
                <a:ext cx="13963" cy="15018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83" extrusionOk="0">
                    <a:moveTo>
                      <a:pt x="0" y="761"/>
                    </a:moveTo>
                    <a:cubicBezTo>
                      <a:pt x="31" y="548"/>
                      <a:pt x="31" y="366"/>
                      <a:pt x="152" y="214"/>
                    </a:cubicBezTo>
                    <a:cubicBezTo>
                      <a:pt x="243" y="1"/>
                      <a:pt x="547" y="92"/>
                      <a:pt x="699" y="274"/>
                    </a:cubicBezTo>
                    <a:cubicBezTo>
                      <a:pt x="821" y="457"/>
                      <a:pt x="791" y="730"/>
                      <a:pt x="547" y="822"/>
                    </a:cubicBezTo>
                    <a:cubicBezTo>
                      <a:pt x="395" y="882"/>
                      <a:pt x="243" y="822"/>
                      <a:pt x="0" y="7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8"/>
              <p:cNvSpPr/>
              <p:nvPr/>
            </p:nvSpPr>
            <p:spPr>
              <a:xfrm>
                <a:off x="6992787" y="3365055"/>
                <a:ext cx="13453" cy="15528"/>
              </a:xfrm>
              <a:custGeom>
                <a:avLst/>
                <a:gdLst/>
                <a:ahLst/>
                <a:cxnLst/>
                <a:rect l="l" t="t" r="r" b="b"/>
                <a:pathLst>
                  <a:path w="791" h="913" extrusionOk="0">
                    <a:moveTo>
                      <a:pt x="791" y="305"/>
                    </a:moveTo>
                    <a:cubicBezTo>
                      <a:pt x="760" y="396"/>
                      <a:pt x="760" y="609"/>
                      <a:pt x="669" y="700"/>
                    </a:cubicBezTo>
                    <a:cubicBezTo>
                      <a:pt x="517" y="913"/>
                      <a:pt x="213" y="822"/>
                      <a:pt x="92" y="639"/>
                    </a:cubicBezTo>
                    <a:cubicBezTo>
                      <a:pt x="1" y="487"/>
                      <a:pt x="31" y="244"/>
                      <a:pt x="183" y="153"/>
                    </a:cubicBezTo>
                    <a:cubicBezTo>
                      <a:pt x="365" y="1"/>
                      <a:pt x="639" y="31"/>
                      <a:pt x="791" y="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8"/>
              <p:cNvSpPr/>
              <p:nvPr/>
            </p:nvSpPr>
            <p:spPr>
              <a:xfrm>
                <a:off x="6397217" y="3667501"/>
                <a:ext cx="11905" cy="10868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39" extrusionOk="0">
                    <a:moveTo>
                      <a:pt x="578" y="639"/>
                    </a:moveTo>
                    <a:cubicBezTo>
                      <a:pt x="396" y="548"/>
                      <a:pt x="244" y="517"/>
                      <a:pt x="122" y="456"/>
                    </a:cubicBezTo>
                    <a:cubicBezTo>
                      <a:pt x="1" y="335"/>
                      <a:pt x="92" y="31"/>
                      <a:pt x="274" y="0"/>
                    </a:cubicBezTo>
                    <a:cubicBezTo>
                      <a:pt x="396" y="0"/>
                      <a:pt x="578" y="61"/>
                      <a:pt x="669" y="152"/>
                    </a:cubicBezTo>
                    <a:cubicBezTo>
                      <a:pt x="700" y="244"/>
                      <a:pt x="609" y="456"/>
                      <a:pt x="578" y="6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8"/>
              <p:cNvSpPr/>
              <p:nvPr/>
            </p:nvSpPr>
            <p:spPr>
              <a:xfrm>
                <a:off x="6684661" y="3496889"/>
                <a:ext cx="11395" cy="11395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70" extrusionOk="0">
                    <a:moveTo>
                      <a:pt x="669" y="92"/>
                    </a:moveTo>
                    <a:cubicBezTo>
                      <a:pt x="578" y="305"/>
                      <a:pt x="548" y="457"/>
                      <a:pt x="487" y="548"/>
                    </a:cubicBezTo>
                    <a:cubicBezTo>
                      <a:pt x="365" y="670"/>
                      <a:pt x="1" y="548"/>
                      <a:pt x="1" y="396"/>
                    </a:cubicBezTo>
                    <a:cubicBezTo>
                      <a:pt x="1" y="305"/>
                      <a:pt x="92" y="92"/>
                      <a:pt x="183" y="31"/>
                    </a:cubicBezTo>
                    <a:cubicBezTo>
                      <a:pt x="274" y="1"/>
                      <a:pt x="426" y="62"/>
                      <a:pt x="669" y="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8"/>
              <p:cNvSpPr/>
              <p:nvPr/>
            </p:nvSpPr>
            <p:spPr>
              <a:xfrm>
                <a:off x="6808228" y="3421932"/>
                <a:ext cx="12415" cy="11395"/>
              </a:xfrm>
              <a:custGeom>
                <a:avLst/>
                <a:gdLst/>
                <a:ahLst/>
                <a:cxnLst/>
                <a:rect l="l" t="t" r="r" b="b"/>
                <a:pathLst>
                  <a:path w="730" h="670" extrusionOk="0">
                    <a:moveTo>
                      <a:pt x="0" y="548"/>
                    </a:moveTo>
                    <a:cubicBezTo>
                      <a:pt x="91" y="365"/>
                      <a:pt x="91" y="213"/>
                      <a:pt x="213" y="92"/>
                    </a:cubicBezTo>
                    <a:cubicBezTo>
                      <a:pt x="304" y="1"/>
                      <a:pt x="517" y="61"/>
                      <a:pt x="608" y="152"/>
                    </a:cubicBezTo>
                    <a:cubicBezTo>
                      <a:pt x="730" y="244"/>
                      <a:pt x="699" y="548"/>
                      <a:pt x="517" y="608"/>
                    </a:cubicBezTo>
                    <a:cubicBezTo>
                      <a:pt x="395" y="669"/>
                      <a:pt x="243" y="608"/>
                      <a:pt x="0" y="5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8"/>
              <p:cNvSpPr/>
              <p:nvPr/>
            </p:nvSpPr>
            <p:spPr>
              <a:xfrm>
                <a:off x="7094124" y="3252884"/>
                <a:ext cx="12415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730" h="669" extrusionOk="0">
                    <a:moveTo>
                      <a:pt x="578" y="669"/>
                    </a:moveTo>
                    <a:cubicBezTo>
                      <a:pt x="365" y="547"/>
                      <a:pt x="213" y="517"/>
                      <a:pt x="122" y="426"/>
                    </a:cubicBezTo>
                    <a:cubicBezTo>
                      <a:pt x="0" y="304"/>
                      <a:pt x="122" y="0"/>
                      <a:pt x="304" y="0"/>
                    </a:cubicBezTo>
                    <a:cubicBezTo>
                      <a:pt x="426" y="0"/>
                      <a:pt x="608" y="91"/>
                      <a:pt x="638" y="213"/>
                    </a:cubicBezTo>
                    <a:cubicBezTo>
                      <a:pt x="730" y="274"/>
                      <a:pt x="608" y="456"/>
                      <a:pt x="578" y="6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8"/>
              <p:cNvSpPr/>
              <p:nvPr/>
            </p:nvSpPr>
            <p:spPr>
              <a:xfrm>
                <a:off x="6481494" y="3616833"/>
                <a:ext cx="10868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639" h="700" extrusionOk="0">
                    <a:moveTo>
                      <a:pt x="578" y="700"/>
                    </a:moveTo>
                    <a:cubicBezTo>
                      <a:pt x="365" y="609"/>
                      <a:pt x="213" y="578"/>
                      <a:pt x="122" y="487"/>
                    </a:cubicBezTo>
                    <a:cubicBezTo>
                      <a:pt x="0" y="396"/>
                      <a:pt x="61" y="92"/>
                      <a:pt x="213" y="31"/>
                    </a:cubicBezTo>
                    <a:cubicBezTo>
                      <a:pt x="365" y="1"/>
                      <a:pt x="547" y="31"/>
                      <a:pt x="608" y="183"/>
                    </a:cubicBezTo>
                    <a:cubicBezTo>
                      <a:pt x="639" y="335"/>
                      <a:pt x="578" y="487"/>
                      <a:pt x="578" y="7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8"/>
              <p:cNvSpPr/>
              <p:nvPr/>
            </p:nvSpPr>
            <p:spPr>
              <a:xfrm>
                <a:off x="7175288" y="3204801"/>
                <a:ext cx="11905" cy="10868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39" extrusionOk="0">
                    <a:moveTo>
                      <a:pt x="578" y="639"/>
                    </a:moveTo>
                    <a:cubicBezTo>
                      <a:pt x="395" y="547"/>
                      <a:pt x="243" y="517"/>
                      <a:pt x="122" y="456"/>
                    </a:cubicBezTo>
                    <a:cubicBezTo>
                      <a:pt x="0" y="335"/>
                      <a:pt x="91" y="31"/>
                      <a:pt x="274" y="0"/>
                    </a:cubicBezTo>
                    <a:cubicBezTo>
                      <a:pt x="395" y="0"/>
                      <a:pt x="578" y="61"/>
                      <a:pt x="669" y="152"/>
                    </a:cubicBezTo>
                    <a:cubicBezTo>
                      <a:pt x="699" y="244"/>
                      <a:pt x="578" y="456"/>
                      <a:pt x="578" y="6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8"/>
              <p:cNvSpPr/>
              <p:nvPr/>
            </p:nvSpPr>
            <p:spPr>
              <a:xfrm>
                <a:off x="6277273" y="3739873"/>
                <a:ext cx="10885" cy="11395"/>
              </a:xfrm>
              <a:custGeom>
                <a:avLst/>
                <a:gdLst/>
                <a:ahLst/>
                <a:cxnLst/>
                <a:rect l="l" t="t" r="r" b="b"/>
                <a:pathLst>
                  <a:path w="640" h="670" extrusionOk="0">
                    <a:moveTo>
                      <a:pt x="639" y="92"/>
                    </a:moveTo>
                    <a:cubicBezTo>
                      <a:pt x="578" y="305"/>
                      <a:pt x="578" y="457"/>
                      <a:pt x="457" y="548"/>
                    </a:cubicBezTo>
                    <a:cubicBezTo>
                      <a:pt x="335" y="669"/>
                      <a:pt x="1" y="609"/>
                      <a:pt x="1" y="396"/>
                    </a:cubicBezTo>
                    <a:cubicBezTo>
                      <a:pt x="1" y="305"/>
                      <a:pt x="62" y="92"/>
                      <a:pt x="153" y="31"/>
                    </a:cubicBezTo>
                    <a:cubicBezTo>
                      <a:pt x="274" y="1"/>
                      <a:pt x="426" y="62"/>
                      <a:pt x="639" y="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8"/>
              <p:cNvSpPr/>
              <p:nvPr/>
            </p:nvSpPr>
            <p:spPr>
              <a:xfrm>
                <a:off x="6195598" y="3786918"/>
                <a:ext cx="10358" cy="12432"/>
              </a:xfrm>
              <a:custGeom>
                <a:avLst/>
                <a:gdLst/>
                <a:ahLst/>
                <a:cxnLst/>
                <a:rect l="l" t="t" r="r" b="b"/>
                <a:pathLst>
                  <a:path w="609" h="731" extrusionOk="0">
                    <a:moveTo>
                      <a:pt x="547" y="730"/>
                    </a:moveTo>
                    <a:cubicBezTo>
                      <a:pt x="365" y="639"/>
                      <a:pt x="152" y="639"/>
                      <a:pt x="92" y="578"/>
                    </a:cubicBezTo>
                    <a:cubicBezTo>
                      <a:pt x="0" y="457"/>
                      <a:pt x="31" y="274"/>
                      <a:pt x="122" y="153"/>
                    </a:cubicBezTo>
                    <a:cubicBezTo>
                      <a:pt x="213" y="1"/>
                      <a:pt x="547" y="62"/>
                      <a:pt x="578" y="214"/>
                    </a:cubicBezTo>
                    <a:cubicBezTo>
                      <a:pt x="608" y="335"/>
                      <a:pt x="578" y="487"/>
                      <a:pt x="547" y="7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8"/>
              <p:cNvSpPr/>
              <p:nvPr/>
            </p:nvSpPr>
            <p:spPr>
              <a:xfrm>
                <a:off x="6889392" y="3374376"/>
                <a:ext cx="11395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670" h="700" extrusionOk="0">
                    <a:moveTo>
                      <a:pt x="517" y="699"/>
                    </a:moveTo>
                    <a:cubicBezTo>
                      <a:pt x="335" y="578"/>
                      <a:pt x="183" y="547"/>
                      <a:pt x="92" y="456"/>
                    </a:cubicBezTo>
                    <a:cubicBezTo>
                      <a:pt x="0" y="304"/>
                      <a:pt x="92" y="61"/>
                      <a:pt x="304" y="61"/>
                    </a:cubicBezTo>
                    <a:cubicBezTo>
                      <a:pt x="456" y="0"/>
                      <a:pt x="639" y="91"/>
                      <a:pt x="669" y="243"/>
                    </a:cubicBezTo>
                    <a:cubicBezTo>
                      <a:pt x="639" y="365"/>
                      <a:pt x="548" y="517"/>
                      <a:pt x="517" y="6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8"/>
              <p:cNvSpPr/>
              <p:nvPr/>
            </p:nvSpPr>
            <p:spPr>
              <a:xfrm>
                <a:off x="7296780" y="3132412"/>
                <a:ext cx="11905" cy="1088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40" extrusionOk="0">
                    <a:moveTo>
                      <a:pt x="578" y="639"/>
                    </a:moveTo>
                    <a:cubicBezTo>
                      <a:pt x="395" y="548"/>
                      <a:pt x="243" y="518"/>
                      <a:pt x="122" y="457"/>
                    </a:cubicBezTo>
                    <a:cubicBezTo>
                      <a:pt x="0" y="335"/>
                      <a:pt x="91" y="31"/>
                      <a:pt x="274" y="1"/>
                    </a:cubicBezTo>
                    <a:cubicBezTo>
                      <a:pt x="395" y="1"/>
                      <a:pt x="578" y="62"/>
                      <a:pt x="669" y="183"/>
                    </a:cubicBezTo>
                    <a:cubicBezTo>
                      <a:pt x="699" y="244"/>
                      <a:pt x="608" y="457"/>
                      <a:pt x="578" y="6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8"/>
              <p:cNvSpPr/>
              <p:nvPr/>
            </p:nvSpPr>
            <p:spPr>
              <a:xfrm>
                <a:off x="7381040" y="3081234"/>
                <a:ext cx="11905" cy="1088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40" extrusionOk="0">
                    <a:moveTo>
                      <a:pt x="1" y="578"/>
                    </a:moveTo>
                    <a:cubicBezTo>
                      <a:pt x="62" y="366"/>
                      <a:pt x="62" y="214"/>
                      <a:pt x="183" y="122"/>
                    </a:cubicBezTo>
                    <a:cubicBezTo>
                      <a:pt x="305" y="1"/>
                      <a:pt x="487" y="62"/>
                      <a:pt x="609" y="153"/>
                    </a:cubicBezTo>
                    <a:cubicBezTo>
                      <a:pt x="700" y="274"/>
                      <a:pt x="669" y="548"/>
                      <a:pt x="487" y="609"/>
                    </a:cubicBezTo>
                    <a:cubicBezTo>
                      <a:pt x="335" y="639"/>
                      <a:pt x="213" y="609"/>
                      <a:pt x="1" y="5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8"/>
              <p:cNvSpPr/>
              <p:nvPr/>
            </p:nvSpPr>
            <p:spPr>
              <a:xfrm>
                <a:off x="6970047" y="3326293"/>
                <a:ext cx="10868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639" h="669" extrusionOk="0">
                    <a:moveTo>
                      <a:pt x="608" y="669"/>
                    </a:moveTo>
                    <a:cubicBezTo>
                      <a:pt x="426" y="608"/>
                      <a:pt x="243" y="608"/>
                      <a:pt x="152" y="517"/>
                    </a:cubicBezTo>
                    <a:cubicBezTo>
                      <a:pt x="0" y="456"/>
                      <a:pt x="61" y="152"/>
                      <a:pt x="243" y="61"/>
                    </a:cubicBezTo>
                    <a:cubicBezTo>
                      <a:pt x="426" y="0"/>
                      <a:pt x="608" y="31"/>
                      <a:pt x="638" y="183"/>
                    </a:cubicBezTo>
                    <a:cubicBezTo>
                      <a:pt x="638" y="304"/>
                      <a:pt x="608" y="456"/>
                      <a:pt x="608" y="6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8"/>
              <p:cNvSpPr/>
              <p:nvPr/>
            </p:nvSpPr>
            <p:spPr>
              <a:xfrm>
                <a:off x="6602986" y="3543934"/>
                <a:ext cx="10868" cy="12432"/>
              </a:xfrm>
              <a:custGeom>
                <a:avLst/>
                <a:gdLst/>
                <a:ahLst/>
                <a:cxnLst/>
                <a:rect l="l" t="t" r="r" b="b"/>
                <a:pathLst>
                  <a:path w="639" h="731" extrusionOk="0">
                    <a:moveTo>
                      <a:pt x="608" y="730"/>
                    </a:moveTo>
                    <a:cubicBezTo>
                      <a:pt x="426" y="639"/>
                      <a:pt x="213" y="639"/>
                      <a:pt x="152" y="578"/>
                    </a:cubicBezTo>
                    <a:cubicBezTo>
                      <a:pt x="0" y="457"/>
                      <a:pt x="61" y="274"/>
                      <a:pt x="152" y="153"/>
                    </a:cubicBezTo>
                    <a:cubicBezTo>
                      <a:pt x="243" y="1"/>
                      <a:pt x="547" y="31"/>
                      <a:pt x="608" y="214"/>
                    </a:cubicBezTo>
                    <a:cubicBezTo>
                      <a:pt x="638" y="335"/>
                      <a:pt x="608" y="487"/>
                      <a:pt x="608" y="7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8"/>
              <p:cNvSpPr/>
              <p:nvPr/>
            </p:nvSpPr>
            <p:spPr>
              <a:xfrm>
                <a:off x="7010884" y="3303535"/>
                <a:ext cx="11395" cy="10358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09" extrusionOk="0">
                    <a:moveTo>
                      <a:pt x="548" y="609"/>
                    </a:moveTo>
                    <a:cubicBezTo>
                      <a:pt x="365" y="518"/>
                      <a:pt x="213" y="487"/>
                      <a:pt x="92" y="426"/>
                    </a:cubicBezTo>
                    <a:cubicBezTo>
                      <a:pt x="0" y="305"/>
                      <a:pt x="61" y="1"/>
                      <a:pt x="244" y="1"/>
                    </a:cubicBezTo>
                    <a:cubicBezTo>
                      <a:pt x="365" y="1"/>
                      <a:pt x="548" y="62"/>
                      <a:pt x="639" y="153"/>
                    </a:cubicBezTo>
                    <a:cubicBezTo>
                      <a:pt x="669" y="214"/>
                      <a:pt x="578" y="366"/>
                      <a:pt x="548" y="6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8"/>
              <p:cNvSpPr/>
              <p:nvPr/>
            </p:nvSpPr>
            <p:spPr>
              <a:xfrm>
                <a:off x="6522842" y="3593055"/>
                <a:ext cx="11395" cy="10358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09" extrusionOk="0">
                    <a:moveTo>
                      <a:pt x="1" y="578"/>
                    </a:moveTo>
                    <a:cubicBezTo>
                      <a:pt x="31" y="365"/>
                      <a:pt x="31" y="183"/>
                      <a:pt x="122" y="122"/>
                    </a:cubicBezTo>
                    <a:cubicBezTo>
                      <a:pt x="214" y="0"/>
                      <a:pt x="366" y="31"/>
                      <a:pt x="518" y="122"/>
                    </a:cubicBezTo>
                    <a:cubicBezTo>
                      <a:pt x="670" y="213"/>
                      <a:pt x="639" y="517"/>
                      <a:pt x="487" y="578"/>
                    </a:cubicBezTo>
                    <a:cubicBezTo>
                      <a:pt x="335" y="608"/>
                      <a:pt x="183" y="578"/>
                      <a:pt x="1" y="5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8"/>
              <p:cNvSpPr/>
              <p:nvPr/>
            </p:nvSpPr>
            <p:spPr>
              <a:xfrm>
                <a:off x="6316052" y="3714547"/>
                <a:ext cx="11395" cy="12415"/>
              </a:xfrm>
              <a:custGeom>
                <a:avLst/>
                <a:gdLst/>
                <a:ahLst/>
                <a:cxnLst/>
                <a:rect l="l" t="t" r="r" b="b"/>
                <a:pathLst>
                  <a:path w="670" h="730" extrusionOk="0">
                    <a:moveTo>
                      <a:pt x="578" y="730"/>
                    </a:moveTo>
                    <a:cubicBezTo>
                      <a:pt x="365" y="639"/>
                      <a:pt x="213" y="608"/>
                      <a:pt x="122" y="487"/>
                    </a:cubicBezTo>
                    <a:cubicBezTo>
                      <a:pt x="1" y="335"/>
                      <a:pt x="122" y="61"/>
                      <a:pt x="274" y="31"/>
                    </a:cubicBezTo>
                    <a:cubicBezTo>
                      <a:pt x="396" y="0"/>
                      <a:pt x="608" y="31"/>
                      <a:pt x="639" y="213"/>
                    </a:cubicBezTo>
                    <a:cubicBezTo>
                      <a:pt x="669" y="365"/>
                      <a:pt x="608" y="517"/>
                      <a:pt x="578" y="7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8"/>
              <p:cNvSpPr/>
              <p:nvPr/>
            </p:nvSpPr>
            <p:spPr>
              <a:xfrm>
                <a:off x="7216126" y="3179985"/>
                <a:ext cx="10868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639" h="700" extrusionOk="0">
                    <a:moveTo>
                      <a:pt x="578" y="699"/>
                    </a:moveTo>
                    <a:cubicBezTo>
                      <a:pt x="396" y="608"/>
                      <a:pt x="213" y="578"/>
                      <a:pt x="122" y="487"/>
                    </a:cubicBezTo>
                    <a:cubicBezTo>
                      <a:pt x="0" y="396"/>
                      <a:pt x="92" y="92"/>
                      <a:pt x="213" y="31"/>
                    </a:cubicBezTo>
                    <a:cubicBezTo>
                      <a:pt x="396" y="0"/>
                      <a:pt x="578" y="31"/>
                      <a:pt x="608" y="183"/>
                    </a:cubicBezTo>
                    <a:cubicBezTo>
                      <a:pt x="639" y="304"/>
                      <a:pt x="608" y="456"/>
                      <a:pt x="578" y="6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8"/>
              <p:cNvSpPr/>
              <p:nvPr/>
            </p:nvSpPr>
            <p:spPr>
              <a:xfrm>
                <a:off x="6767900" y="3446747"/>
                <a:ext cx="10868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639" h="700" extrusionOk="0">
                    <a:moveTo>
                      <a:pt x="548" y="700"/>
                    </a:moveTo>
                    <a:cubicBezTo>
                      <a:pt x="365" y="608"/>
                      <a:pt x="213" y="578"/>
                      <a:pt x="92" y="517"/>
                    </a:cubicBezTo>
                    <a:cubicBezTo>
                      <a:pt x="0" y="396"/>
                      <a:pt x="61" y="92"/>
                      <a:pt x="244" y="61"/>
                    </a:cubicBezTo>
                    <a:cubicBezTo>
                      <a:pt x="396" y="0"/>
                      <a:pt x="608" y="61"/>
                      <a:pt x="639" y="213"/>
                    </a:cubicBezTo>
                    <a:cubicBezTo>
                      <a:pt x="639" y="304"/>
                      <a:pt x="548" y="456"/>
                      <a:pt x="548" y="7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8"/>
              <p:cNvSpPr/>
              <p:nvPr/>
            </p:nvSpPr>
            <p:spPr>
              <a:xfrm>
                <a:off x="6562659" y="3569277"/>
                <a:ext cx="11378" cy="10868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39" extrusionOk="0">
                    <a:moveTo>
                      <a:pt x="669" y="243"/>
                    </a:moveTo>
                    <a:cubicBezTo>
                      <a:pt x="608" y="335"/>
                      <a:pt x="578" y="487"/>
                      <a:pt x="456" y="547"/>
                    </a:cubicBezTo>
                    <a:cubicBezTo>
                      <a:pt x="304" y="639"/>
                      <a:pt x="152" y="608"/>
                      <a:pt x="92" y="395"/>
                    </a:cubicBezTo>
                    <a:cubicBezTo>
                      <a:pt x="0" y="304"/>
                      <a:pt x="122" y="61"/>
                      <a:pt x="243" y="31"/>
                    </a:cubicBezTo>
                    <a:cubicBezTo>
                      <a:pt x="335" y="0"/>
                      <a:pt x="547" y="61"/>
                      <a:pt x="669" y="2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8"/>
              <p:cNvSpPr/>
              <p:nvPr/>
            </p:nvSpPr>
            <p:spPr>
              <a:xfrm>
                <a:off x="7256453" y="3156718"/>
                <a:ext cx="11395" cy="10868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39" extrusionOk="0">
                    <a:moveTo>
                      <a:pt x="669" y="31"/>
                    </a:moveTo>
                    <a:cubicBezTo>
                      <a:pt x="578" y="274"/>
                      <a:pt x="578" y="426"/>
                      <a:pt x="517" y="548"/>
                    </a:cubicBezTo>
                    <a:cubicBezTo>
                      <a:pt x="395" y="639"/>
                      <a:pt x="213" y="608"/>
                      <a:pt x="92" y="487"/>
                    </a:cubicBezTo>
                    <a:cubicBezTo>
                      <a:pt x="0" y="396"/>
                      <a:pt x="31" y="153"/>
                      <a:pt x="183" y="92"/>
                    </a:cubicBezTo>
                    <a:cubicBezTo>
                      <a:pt x="304" y="1"/>
                      <a:pt x="456" y="31"/>
                      <a:pt x="669" y="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8"/>
              <p:cNvSpPr/>
              <p:nvPr/>
            </p:nvSpPr>
            <p:spPr>
              <a:xfrm>
                <a:off x="7340713" y="3106576"/>
                <a:ext cx="11395" cy="10868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39" extrusionOk="0">
                    <a:moveTo>
                      <a:pt x="670" y="61"/>
                    </a:moveTo>
                    <a:cubicBezTo>
                      <a:pt x="609" y="243"/>
                      <a:pt x="609" y="456"/>
                      <a:pt x="487" y="517"/>
                    </a:cubicBezTo>
                    <a:cubicBezTo>
                      <a:pt x="396" y="639"/>
                      <a:pt x="183" y="608"/>
                      <a:pt x="122" y="487"/>
                    </a:cubicBezTo>
                    <a:cubicBezTo>
                      <a:pt x="1" y="335"/>
                      <a:pt x="1" y="183"/>
                      <a:pt x="153" y="91"/>
                    </a:cubicBezTo>
                    <a:cubicBezTo>
                      <a:pt x="274" y="0"/>
                      <a:pt x="426" y="61"/>
                      <a:pt x="670" y="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8"/>
              <p:cNvSpPr/>
              <p:nvPr/>
            </p:nvSpPr>
            <p:spPr>
              <a:xfrm>
                <a:off x="6438055" y="3642686"/>
                <a:ext cx="11922" cy="10868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39" extrusionOk="0">
                    <a:moveTo>
                      <a:pt x="1" y="487"/>
                    </a:moveTo>
                    <a:cubicBezTo>
                      <a:pt x="123" y="304"/>
                      <a:pt x="153" y="122"/>
                      <a:pt x="244" y="92"/>
                    </a:cubicBezTo>
                    <a:cubicBezTo>
                      <a:pt x="396" y="0"/>
                      <a:pt x="548" y="31"/>
                      <a:pt x="609" y="244"/>
                    </a:cubicBezTo>
                    <a:cubicBezTo>
                      <a:pt x="700" y="396"/>
                      <a:pt x="639" y="578"/>
                      <a:pt x="487" y="608"/>
                    </a:cubicBezTo>
                    <a:cubicBezTo>
                      <a:pt x="335" y="639"/>
                      <a:pt x="244" y="578"/>
                      <a:pt x="1" y="4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8"/>
              <p:cNvSpPr/>
              <p:nvPr/>
            </p:nvSpPr>
            <p:spPr>
              <a:xfrm>
                <a:off x="6643823" y="3520683"/>
                <a:ext cx="10868" cy="10868"/>
              </a:xfrm>
              <a:custGeom>
                <a:avLst/>
                <a:gdLst/>
                <a:ahLst/>
                <a:cxnLst/>
                <a:rect l="l" t="t" r="r" b="b"/>
                <a:pathLst>
                  <a:path w="639" h="639" extrusionOk="0">
                    <a:moveTo>
                      <a:pt x="0" y="517"/>
                    </a:moveTo>
                    <a:cubicBezTo>
                      <a:pt x="61" y="334"/>
                      <a:pt x="92" y="152"/>
                      <a:pt x="183" y="61"/>
                    </a:cubicBezTo>
                    <a:cubicBezTo>
                      <a:pt x="304" y="0"/>
                      <a:pt x="487" y="30"/>
                      <a:pt x="548" y="182"/>
                    </a:cubicBezTo>
                    <a:cubicBezTo>
                      <a:pt x="639" y="334"/>
                      <a:pt x="608" y="517"/>
                      <a:pt x="487" y="608"/>
                    </a:cubicBezTo>
                    <a:cubicBezTo>
                      <a:pt x="365" y="638"/>
                      <a:pt x="213" y="578"/>
                      <a:pt x="0" y="5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8"/>
              <p:cNvSpPr/>
              <p:nvPr/>
            </p:nvSpPr>
            <p:spPr>
              <a:xfrm>
                <a:off x="6849065" y="3397627"/>
                <a:ext cx="10358" cy="12432"/>
              </a:xfrm>
              <a:custGeom>
                <a:avLst/>
                <a:gdLst/>
                <a:ahLst/>
                <a:cxnLst/>
                <a:rect l="l" t="t" r="r" b="b"/>
                <a:pathLst>
                  <a:path w="609" h="731" extrusionOk="0">
                    <a:moveTo>
                      <a:pt x="487" y="730"/>
                    </a:moveTo>
                    <a:cubicBezTo>
                      <a:pt x="304" y="609"/>
                      <a:pt x="153" y="578"/>
                      <a:pt x="92" y="457"/>
                    </a:cubicBezTo>
                    <a:cubicBezTo>
                      <a:pt x="1" y="305"/>
                      <a:pt x="31" y="153"/>
                      <a:pt x="244" y="92"/>
                    </a:cubicBezTo>
                    <a:cubicBezTo>
                      <a:pt x="396" y="1"/>
                      <a:pt x="578" y="62"/>
                      <a:pt x="608" y="244"/>
                    </a:cubicBezTo>
                    <a:cubicBezTo>
                      <a:pt x="608" y="396"/>
                      <a:pt x="548" y="548"/>
                      <a:pt x="487" y="7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8"/>
              <p:cNvSpPr/>
              <p:nvPr/>
            </p:nvSpPr>
            <p:spPr>
              <a:xfrm>
                <a:off x="7054834" y="3277172"/>
                <a:ext cx="10868" cy="10358"/>
              </a:xfrm>
              <a:custGeom>
                <a:avLst/>
                <a:gdLst/>
                <a:ahLst/>
                <a:cxnLst/>
                <a:rect l="l" t="t" r="r" b="b"/>
                <a:pathLst>
                  <a:path w="639" h="609" extrusionOk="0">
                    <a:moveTo>
                      <a:pt x="638" y="31"/>
                    </a:moveTo>
                    <a:cubicBezTo>
                      <a:pt x="608" y="244"/>
                      <a:pt x="608" y="396"/>
                      <a:pt x="486" y="487"/>
                    </a:cubicBezTo>
                    <a:cubicBezTo>
                      <a:pt x="365" y="609"/>
                      <a:pt x="182" y="548"/>
                      <a:pt x="91" y="457"/>
                    </a:cubicBezTo>
                    <a:cubicBezTo>
                      <a:pt x="0" y="305"/>
                      <a:pt x="0" y="153"/>
                      <a:pt x="122" y="62"/>
                    </a:cubicBezTo>
                    <a:cubicBezTo>
                      <a:pt x="243" y="1"/>
                      <a:pt x="395" y="31"/>
                      <a:pt x="638" y="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8"/>
              <p:cNvSpPr/>
              <p:nvPr/>
            </p:nvSpPr>
            <p:spPr>
              <a:xfrm>
                <a:off x="6929719" y="3350071"/>
                <a:ext cx="11378" cy="1139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70" extrusionOk="0">
                    <a:moveTo>
                      <a:pt x="578" y="669"/>
                    </a:moveTo>
                    <a:cubicBezTo>
                      <a:pt x="395" y="608"/>
                      <a:pt x="213" y="578"/>
                      <a:pt x="122" y="487"/>
                    </a:cubicBezTo>
                    <a:cubicBezTo>
                      <a:pt x="0" y="365"/>
                      <a:pt x="91" y="183"/>
                      <a:pt x="213" y="122"/>
                    </a:cubicBezTo>
                    <a:cubicBezTo>
                      <a:pt x="365" y="1"/>
                      <a:pt x="547" y="31"/>
                      <a:pt x="578" y="213"/>
                    </a:cubicBezTo>
                    <a:cubicBezTo>
                      <a:pt x="669" y="304"/>
                      <a:pt x="578" y="456"/>
                      <a:pt x="578" y="6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8"/>
              <p:cNvSpPr/>
              <p:nvPr/>
            </p:nvSpPr>
            <p:spPr>
              <a:xfrm>
                <a:off x="7135471" y="3228068"/>
                <a:ext cx="10885" cy="10868"/>
              </a:xfrm>
              <a:custGeom>
                <a:avLst/>
                <a:gdLst/>
                <a:ahLst/>
                <a:cxnLst/>
                <a:rect l="l" t="t" r="r" b="b"/>
                <a:pathLst>
                  <a:path w="640" h="639" extrusionOk="0">
                    <a:moveTo>
                      <a:pt x="1" y="517"/>
                    </a:moveTo>
                    <a:cubicBezTo>
                      <a:pt x="62" y="335"/>
                      <a:pt x="92" y="152"/>
                      <a:pt x="183" y="61"/>
                    </a:cubicBezTo>
                    <a:cubicBezTo>
                      <a:pt x="305" y="0"/>
                      <a:pt x="487" y="31"/>
                      <a:pt x="578" y="183"/>
                    </a:cubicBezTo>
                    <a:cubicBezTo>
                      <a:pt x="639" y="335"/>
                      <a:pt x="609" y="517"/>
                      <a:pt x="457" y="547"/>
                    </a:cubicBezTo>
                    <a:cubicBezTo>
                      <a:pt x="366" y="638"/>
                      <a:pt x="214" y="547"/>
                      <a:pt x="1" y="5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8"/>
              <p:cNvSpPr/>
              <p:nvPr/>
            </p:nvSpPr>
            <p:spPr>
              <a:xfrm>
                <a:off x="6235925" y="3762103"/>
                <a:ext cx="10868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639" h="700" extrusionOk="0">
                    <a:moveTo>
                      <a:pt x="0" y="578"/>
                    </a:moveTo>
                    <a:cubicBezTo>
                      <a:pt x="61" y="396"/>
                      <a:pt x="122" y="214"/>
                      <a:pt x="183" y="122"/>
                    </a:cubicBezTo>
                    <a:cubicBezTo>
                      <a:pt x="304" y="1"/>
                      <a:pt x="487" y="92"/>
                      <a:pt x="578" y="244"/>
                    </a:cubicBezTo>
                    <a:cubicBezTo>
                      <a:pt x="639" y="396"/>
                      <a:pt x="608" y="578"/>
                      <a:pt x="456" y="609"/>
                    </a:cubicBezTo>
                    <a:cubicBezTo>
                      <a:pt x="365" y="700"/>
                      <a:pt x="213" y="609"/>
                      <a:pt x="0" y="5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8"/>
              <p:cNvSpPr/>
              <p:nvPr/>
            </p:nvSpPr>
            <p:spPr>
              <a:xfrm>
                <a:off x="6723950" y="3473638"/>
                <a:ext cx="11395" cy="10341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08" extrusionOk="0">
                    <a:moveTo>
                      <a:pt x="669" y="30"/>
                    </a:moveTo>
                    <a:cubicBezTo>
                      <a:pt x="639" y="243"/>
                      <a:pt x="639" y="395"/>
                      <a:pt x="518" y="486"/>
                    </a:cubicBezTo>
                    <a:cubicBezTo>
                      <a:pt x="396" y="608"/>
                      <a:pt x="214" y="547"/>
                      <a:pt x="92" y="456"/>
                    </a:cubicBezTo>
                    <a:cubicBezTo>
                      <a:pt x="1" y="304"/>
                      <a:pt x="31" y="152"/>
                      <a:pt x="153" y="30"/>
                    </a:cubicBezTo>
                    <a:cubicBezTo>
                      <a:pt x="305" y="0"/>
                      <a:pt x="487" y="30"/>
                      <a:pt x="669" y="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8"/>
              <p:cNvSpPr/>
              <p:nvPr/>
            </p:nvSpPr>
            <p:spPr>
              <a:xfrm>
                <a:off x="6356890" y="3691279"/>
                <a:ext cx="10885" cy="10868"/>
              </a:xfrm>
              <a:custGeom>
                <a:avLst/>
                <a:gdLst/>
                <a:ahLst/>
                <a:cxnLst/>
                <a:rect l="l" t="t" r="r" b="b"/>
                <a:pathLst>
                  <a:path w="640" h="639" extrusionOk="0">
                    <a:moveTo>
                      <a:pt x="548" y="639"/>
                    </a:moveTo>
                    <a:cubicBezTo>
                      <a:pt x="366" y="578"/>
                      <a:pt x="214" y="517"/>
                      <a:pt x="92" y="457"/>
                    </a:cubicBezTo>
                    <a:cubicBezTo>
                      <a:pt x="1" y="335"/>
                      <a:pt x="62" y="153"/>
                      <a:pt x="183" y="61"/>
                    </a:cubicBezTo>
                    <a:cubicBezTo>
                      <a:pt x="335" y="1"/>
                      <a:pt x="518" y="1"/>
                      <a:pt x="548" y="183"/>
                    </a:cubicBezTo>
                    <a:cubicBezTo>
                      <a:pt x="639" y="305"/>
                      <a:pt x="609" y="457"/>
                      <a:pt x="548" y="6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8"/>
              <p:cNvSpPr/>
              <p:nvPr/>
            </p:nvSpPr>
            <p:spPr>
              <a:xfrm>
                <a:off x="6908000" y="3311819"/>
                <a:ext cx="7772" cy="673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396" extrusionOk="0">
                    <a:moveTo>
                      <a:pt x="1" y="335"/>
                    </a:moveTo>
                    <a:cubicBezTo>
                      <a:pt x="31" y="183"/>
                      <a:pt x="61" y="91"/>
                      <a:pt x="92" y="31"/>
                    </a:cubicBezTo>
                    <a:cubicBezTo>
                      <a:pt x="153" y="0"/>
                      <a:pt x="305" y="31"/>
                      <a:pt x="335" y="91"/>
                    </a:cubicBezTo>
                    <a:cubicBezTo>
                      <a:pt x="457" y="183"/>
                      <a:pt x="396" y="304"/>
                      <a:pt x="305" y="395"/>
                    </a:cubicBezTo>
                    <a:cubicBezTo>
                      <a:pt x="274" y="395"/>
                      <a:pt x="153" y="335"/>
                      <a:pt x="1" y="3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8"/>
              <p:cNvSpPr/>
              <p:nvPr/>
            </p:nvSpPr>
            <p:spPr>
              <a:xfrm>
                <a:off x="7319010" y="3067797"/>
                <a:ext cx="7245" cy="5698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35" extrusionOk="0">
                    <a:moveTo>
                      <a:pt x="426" y="31"/>
                    </a:moveTo>
                    <a:cubicBezTo>
                      <a:pt x="365" y="183"/>
                      <a:pt x="335" y="304"/>
                      <a:pt x="304" y="335"/>
                    </a:cubicBezTo>
                    <a:cubicBezTo>
                      <a:pt x="213" y="335"/>
                      <a:pt x="122" y="304"/>
                      <a:pt x="0" y="304"/>
                    </a:cubicBezTo>
                    <a:cubicBezTo>
                      <a:pt x="0" y="213"/>
                      <a:pt x="0" y="61"/>
                      <a:pt x="61" y="61"/>
                    </a:cubicBezTo>
                    <a:cubicBezTo>
                      <a:pt x="152" y="1"/>
                      <a:pt x="274" y="31"/>
                      <a:pt x="426" y="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8"/>
              <p:cNvSpPr/>
              <p:nvPr/>
            </p:nvSpPr>
            <p:spPr>
              <a:xfrm>
                <a:off x="6416352" y="3604434"/>
                <a:ext cx="7772" cy="6208"/>
              </a:xfrm>
              <a:custGeom>
                <a:avLst/>
                <a:gdLst/>
                <a:ahLst/>
                <a:cxnLst/>
                <a:rect l="l" t="t" r="r" b="b"/>
                <a:pathLst>
                  <a:path w="457" h="365" extrusionOk="0">
                    <a:moveTo>
                      <a:pt x="456" y="91"/>
                    </a:moveTo>
                    <a:cubicBezTo>
                      <a:pt x="365" y="243"/>
                      <a:pt x="365" y="365"/>
                      <a:pt x="335" y="365"/>
                    </a:cubicBezTo>
                    <a:cubicBezTo>
                      <a:pt x="213" y="365"/>
                      <a:pt x="152" y="304"/>
                      <a:pt x="31" y="274"/>
                    </a:cubicBezTo>
                    <a:cubicBezTo>
                      <a:pt x="0" y="274"/>
                      <a:pt x="61" y="91"/>
                      <a:pt x="92" y="61"/>
                    </a:cubicBezTo>
                    <a:cubicBezTo>
                      <a:pt x="183" y="0"/>
                      <a:pt x="304" y="61"/>
                      <a:pt x="456" y="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8"/>
              <p:cNvSpPr/>
              <p:nvPr/>
            </p:nvSpPr>
            <p:spPr>
              <a:xfrm>
                <a:off x="7032604" y="3238920"/>
                <a:ext cx="6735" cy="5698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35" extrusionOk="0">
                    <a:moveTo>
                      <a:pt x="334" y="335"/>
                    </a:moveTo>
                    <a:cubicBezTo>
                      <a:pt x="182" y="304"/>
                      <a:pt x="122" y="304"/>
                      <a:pt x="30" y="213"/>
                    </a:cubicBezTo>
                    <a:cubicBezTo>
                      <a:pt x="0" y="183"/>
                      <a:pt x="30" y="0"/>
                      <a:pt x="61" y="0"/>
                    </a:cubicBezTo>
                    <a:cubicBezTo>
                      <a:pt x="182" y="0"/>
                      <a:pt x="274" y="0"/>
                      <a:pt x="365" y="31"/>
                    </a:cubicBezTo>
                    <a:cubicBezTo>
                      <a:pt x="395" y="61"/>
                      <a:pt x="334" y="183"/>
                      <a:pt x="334" y="3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8"/>
              <p:cNvSpPr/>
              <p:nvPr/>
            </p:nvSpPr>
            <p:spPr>
              <a:xfrm>
                <a:off x="6336225" y="3653027"/>
                <a:ext cx="6735" cy="5187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05" extrusionOk="0">
                    <a:moveTo>
                      <a:pt x="395" y="31"/>
                    </a:moveTo>
                    <a:cubicBezTo>
                      <a:pt x="365" y="183"/>
                      <a:pt x="334" y="304"/>
                      <a:pt x="304" y="304"/>
                    </a:cubicBezTo>
                    <a:cubicBezTo>
                      <a:pt x="213" y="304"/>
                      <a:pt x="91" y="274"/>
                      <a:pt x="0" y="274"/>
                    </a:cubicBezTo>
                    <a:cubicBezTo>
                      <a:pt x="30" y="183"/>
                      <a:pt x="0" y="92"/>
                      <a:pt x="61" y="31"/>
                    </a:cubicBezTo>
                    <a:cubicBezTo>
                      <a:pt x="152" y="0"/>
                      <a:pt x="243" y="31"/>
                      <a:pt x="395" y="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8"/>
              <p:cNvSpPr/>
              <p:nvPr/>
            </p:nvSpPr>
            <p:spPr>
              <a:xfrm>
                <a:off x="7113241" y="3189799"/>
                <a:ext cx="6735" cy="726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27" extrusionOk="0">
                    <a:moveTo>
                      <a:pt x="396" y="31"/>
                    </a:moveTo>
                    <a:cubicBezTo>
                      <a:pt x="396" y="153"/>
                      <a:pt x="396" y="214"/>
                      <a:pt x="365" y="305"/>
                    </a:cubicBezTo>
                    <a:cubicBezTo>
                      <a:pt x="274" y="426"/>
                      <a:pt x="92" y="366"/>
                      <a:pt x="62" y="274"/>
                    </a:cubicBezTo>
                    <a:cubicBezTo>
                      <a:pt x="1" y="183"/>
                      <a:pt x="62" y="62"/>
                      <a:pt x="92" y="31"/>
                    </a:cubicBezTo>
                    <a:cubicBezTo>
                      <a:pt x="153" y="1"/>
                      <a:pt x="274" y="31"/>
                      <a:pt x="396" y="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8"/>
              <p:cNvSpPr/>
              <p:nvPr/>
            </p:nvSpPr>
            <p:spPr>
              <a:xfrm>
                <a:off x="6213695" y="3725398"/>
                <a:ext cx="7245" cy="673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96" extrusionOk="0">
                    <a:moveTo>
                      <a:pt x="365" y="396"/>
                    </a:moveTo>
                    <a:cubicBezTo>
                      <a:pt x="243" y="305"/>
                      <a:pt x="122" y="305"/>
                      <a:pt x="61" y="244"/>
                    </a:cubicBezTo>
                    <a:cubicBezTo>
                      <a:pt x="0" y="183"/>
                      <a:pt x="91" y="92"/>
                      <a:pt x="91" y="1"/>
                    </a:cubicBezTo>
                    <a:cubicBezTo>
                      <a:pt x="213" y="31"/>
                      <a:pt x="304" y="31"/>
                      <a:pt x="395" y="92"/>
                    </a:cubicBezTo>
                    <a:cubicBezTo>
                      <a:pt x="426" y="122"/>
                      <a:pt x="395" y="244"/>
                      <a:pt x="365" y="3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8"/>
              <p:cNvSpPr/>
              <p:nvPr/>
            </p:nvSpPr>
            <p:spPr>
              <a:xfrm>
                <a:off x="6623141" y="3482414"/>
                <a:ext cx="6225" cy="67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365" y="31"/>
                    </a:moveTo>
                    <a:cubicBezTo>
                      <a:pt x="335" y="183"/>
                      <a:pt x="335" y="305"/>
                      <a:pt x="305" y="335"/>
                    </a:cubicBezTo>
                    <a:cubicBezTo>
                      <a:pt x="213" y="396"/>
                      <a:pt x="92" y="335"/>
                      <a:pt x="1" y="305"/>
                    </a:cubicBezTo>
                    <a:cubicBezTo>
                      <a:pt x="1" y="244"/>
                      <a:pt x="1" y="92"/>
                      <a:pt x="31" y="92"/>
                    </a:cubicBezTo>
                    <a:cubicBezTo>
                      <a:pt x="92" y="1"/>
                      <a:pt x="213" y="31"/>
                      <a:pt x="365" y="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8"/>
              <p:cNvSpPr/>
              <p:nvPr/>
            </p:nvSpPr>
            <p:spPr>
              <a:xfrm>
                <a:off x="6703795" y="3433821"/>
                <a:ext cx="5698" cy="7262"/>
              </a:xfrm>
              <a:custGeom>
                <a:avLst/>
                <a:gdLst/>
                <a:ahLst/>
                <a:cxnLst/>
                <a:rect l="l" t="t" r="r" b="b"/>
                <a:pathLst>
                  <a:path w="335" h="427" extrusionOk="0">
                    <a:moveTo>
                      <a:pt x="274" y="426"/>
                    </a:moveTo>
                    <a:cubicBezTo>
                      <a:pt x="122" y="365"/>
                      <a:pt x="0" y="365"/>
                      <a:pt x="0" y="305"/>
                    </a:cubicBezTo>
                    <a:cubicBezTo>
                      <a:pt x="0" y="213"/>
                      <a:pt x="31" y="122"/>
                      <a:pt x="61" y="61"/>
                    </a:cubicBezTo>
                    <a:cubicBezTo>
                      <a:pt x="61" y="1"/>
                      <a:pt x="274" y="92"/>
                      <a:pt x="304" y="122"/>
                    </a:cubicBezTo>
                    <a:cubicBezTo>
                      <a:pt x="335" y="213"/>
                      <a:pt x="304" y="305"/>
                      <a:pt x="274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8"/>
              <p:cNvSpPr/>
              <p:nvPr/>
            </p:nvSpPr>
            <p:spPr>
              <a:xfrm>
                <a:off x="6786508" y="3384190"/>
                <a:ext cx="7262" cy="7262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27" extrusionOk="0">
                    <a:moveTo>
                      <a:pt x="305" y="426"/>
                    </a:moveTo>
                    <a:cubicBezTo>
                      <a:pt x="183" y="335"/>
                      <a:pt x="92" y="335"/>
                      <a:pt x="61" y="274"/>
                    </a:cubicBezTo>
                    <a:cubicBezTo>
                      <a:pt x="1" y="153"/>
                      <a:pt x="92" y="1"/>
                      <a:pt x="213" y="1"/>
                    </a:cubicBezTo>
                    <a:cubicBezTo>
                      <a:pt x="305" y="1"/>
                      <a:pt x="365" y="92"/>
                      <a:pt x="426" y="153"/>
                    </a:cubicBezTo>
                    <a:cubicBezTo>
                      <a:pt x="426" y="244"/>
                      <a:pt x="335" y="305"/>
                      <a:pt x="305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8"/>
              <p:cNvSpPr/>
              <p:nvPr/>
            </p:nvSpPr>
            <p:spPr>
              <a:xfrm>
                <a:off x="7275570" y="3092102"/>
                <a:ext cx="6225" cy="777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457" extrusionOk="0">
                    <a:moveTo>
                      <a:pt x="31" y="426"/>
                    </a:moveTo>
                    <a:cubicBezTo>
                      <a:pt x="31" y="304"/>
                      <a:pt x="1" y="183"/>
                      <a:pt x="31" y="122"/>
                    </a:cubicBezTo>
                    <a:cubicBezTo>
                      <a:pt x="62" y="0"/>
                      <a:pt x="305" y="31"/>
                      <a:pt x="335" y="152"/>
                    </a:cubicBezTo>
                    <a:cubicBezTo>
                      <a:pt x="366" y="243"/>
                      <a:pt x="335" y="334"/>
                      <a:pt x="305" y="395"/>
                    </a:cubicBezTo>
                    <a:cubicBezTo>
                      <a:pt x="275" y="456"/>
                      <a:pt x="153" y="426"/>
                      <a:pt x="31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8"/>
              <p:cNvSpPr/>
              <p:nvPr/>
            </p:nvSpPr>
            <p:spPr>
              <a:xfrm>
                <a:off x="7194406" y="3141206"/>
                <a:ext cx="7772" cy="726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27" extrusionOk="0">
                    <a:moveTo>
                      <a:pt x="1" y="274"/>
                    </a:moveTo>
                    <a:cubicBezTo>
                      <a:pt x="31" y="183"/>
                      <a:pt x="62" y="92"/>
                      <a:pt x="153" y="31"/>
                    </a:cubicBezTo>
                    <a:cubicBezTo>
                      <a:pt x="214" y="1"/>
                      <a:pt x="335" y="31"/>
                      <a:pt x="366" y="122"/>
                    </a:cubicBezTo>
                    <a:cubicBezTo>
                      <a:pt x="457" y="183"/>
                      <a:pt x="366" y="426"/>
                      <a:pt x="244" y="396"/>
                    </a:cubicBezTo>
                    <a:cubicBezTo>
                      <a:pt x="183" y="396"/>
                      <a:pt x="92" y="305"/>
                      <a:pt x="1" y="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8"/>
              <p:cNvSpPr/>
              <p:nvPr/>
            </p:nvSpPr>
            <p:spPr>
              <a:xfrm>
                <a:off x="6500102" y="3554275"/>
                <a:ext cx="7772" cy="726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27" extrusionOk="0">
                    <a:moveTo>
                      <a:pt x="0" y="274"/>
                    </a:moveTo>
                    <a:cubicBezTo>
                      <a:pt x="31" y="183"/>
                      <a:pt x="92" y="62"/>
                      <a:pt x="152" y="31"/>
                    </a:cubicBezTo>
                    <a:cubicBezTo>
                      <a:pt x="244" y="1"/>
                      <a:pt x="335" y="31"/>
                      <a:pt x="396" y="122"/>
                    </a:cubicBezTo>
                    <a:cubicBezTo>
                      <a:pt x="456" y="183"/>
                      <a:pt x="396" y="426"/>
                      <a:pt x="274" y="366"/>
                    </a:cubicBezTo>
                    <a:cubicBezTo>
                      <a:pt x="183" y="366"/>
                      <a:pt x="122" y="335"/>
                      <a:pt x="0" y="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8"/>
              <p:cNvSpPr/>
              <p:nvPr/>
            </p:nvSpPr>
            <p:spPr>
              <a:xfrm>
                <a:off x="6581776" y="3505682"/>
                <a:ext cx="6225" cy="726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427" extrusionOk="0">
                    <a:moveTo>
                      <a:pt x="31" y="426"/>
                    </a:moveTo>
                    <a:cubicBezTo>
                      <a:pt x="31" y="305"/>
                      <a:pt x="1" y="183"/>
                      <a:pt x="31" y="122"/>
                    </a:cubicBezTo>
                    <a:cubicBezTo>
                      <a:pt x="62" y="1"/>
                      <a:pt x="305" y="31"/>
                      <a:pt x="335" y="153"/>
                    </a:cubicBezTo>
                    <a:cubicBezTo>
                      <a:pt x="366" y="244"/>
                      <a:pt x="335" y="335"/>
                      <a:pt x="305" y="396"/>
                    </a:cubicBezTo>
                    <a:cubicBezTo>
                      <a:pt x="244" y="426"/>
                      <a:pt x="153" y="396"/>
                      <a:pt x="31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8"/>
              <p:cNvSpPr/>
              <p:nvPr/>
            </p:nvSpPr>
            <p:spPr>
              <a:xfrm>
                <a:off x="6747218" y="3407968"/>
                <a:ext cx="5187" cy="673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96" extrusionOk="0">
                    <a:moveTo>
                      <a:pt x="305" y="396"/>
                    </a:moveTo>
                    <a:cubicBezTo>
                      <a:pt x="183" y="396"/>
                      <a:pt x="61" y="396"/>
                      <a:pt x="31" y="366"/>
                    </a:cubicBezTo>
                    <a:cubicBezTo>
                      <a:pt x="1" y="305"/>
                      <a:pt x="1" y="214"/>
                      <a:pt x="1" y="122"/>
                    </a:cubicBezTo>
                    <a:cubicBezTo>
                      <a:pt x="31" y="1"/>
                      <a:pt x="244" y="1"/>
                      <a:pt x="305" y="1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8"/>
              <p:cNvSpPr/>
              <p:nvPr/>
            </p:nvSpPr>
            <p:spPr>
              <a:xfrm>
                <a:off x="7399137" y="3019204"/>
                <a:ext cx="7262" cy="7245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26" extrusionOk="0">
                    <a:moveTo>
                      <a:pt x="305" y="426"/>
                    </a:moveTo>
                    <a:cubicBezTo>
                      <a:pt x="213" y="335"/>
                      <a:pt x="122" y="335"/>
                      <a:pt x="61" y="274"/>
                    </a:cubicBezTo>
                    <a:cubicBezTo>
                      <a:pt x="1" y="152"/>
                      <a:pt x="61" y="0"/>
                      <a:pt x="213" y="31"/>
                    </a:cubicBezTo>
                    <a:cubicBezTo>
                      <a:pt x="305" y="31"/>
                      <a:pt x="365" y="122"/>
                      <a:pt x="426" y="183"/>
                    </a:cubicBezTo>
                    <a:cubicBezTo>
                      <a:pt x="426" y="213"/>
                      <a:pt x="365" y="304"/>
                      <a:pt x="305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8"/>
              <p:cNvSpPr/>
              <p:nvPr/>
            </p:nvSpPr>
            <p:spPr>
              <a:xfrm>
                <a:off x="6295897" y="3676295"/>
                <a:ext cx="5698" cy="724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426" extrusionOk="0">
                    <a:moveTo>
                      <a:pt x="304" y="426"/>
                    </a:moveTo>
                    <a:cubicBezTo>
                      <a:pt x="183" y="395"/>
                      <a:pt x="91" y="395"/>
                      <a:pt x="31" y="334"/>
                    </a:cubicBezTo>
                    <a:cubicBezTo>
                      <a:pt x="0" y="274"/>
                      <a:pt x="0" y="152"/>
                      <a:pt x="0" y="122"/>
                    </a:cubicBezTo>
                    <a:cubicBezTo>
                      <a:pt x="31" y="0"/>
                      <a:pt x="274" y="31"/>
                      <a:pt x="304" y="152"/>
                    </a:cubicBezTo>
                    <a:cubicBezTo>
                      <a:pt x="334" y="183"/>
                      <a:pt x="304" y="304"/>
                      <a:pt x="304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8"/>
              <p:cNvSpPr/>
              <p:nvPr/>
            </p:nvSpPr>
            <p:spPr>
              <a:xfrm>
                <a:off x="6989164" y="3263225"/>
                <a:ext cx="7772" cy="724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26" extrusionOk="0">
                    <a:moveTo>
                      <a:pt x="1" y="274"/>
                    </a:moveTo>
                    <a:cubicBezTo>
                      <a:pt x="62" y="213"/>
                      <a:pt x="92" y="91"/>
                      <a:pt x="153" y="61"/>
                    </a:cubicBezTo>
                    <a:cubicBezTo>
                      <a:pt x="244" y="0"/>
                      <a:pt x="366" y="61"/>
                      <a:pt x="396" y="122"/>
                    </a:cubicBezTo>
                    <a:cubicBezTo>
                      <a:pt x="457" y="213"/>
                      <a:pt x="396" y="426"/>
                      <a:pt x="274" y="395"/>
                    </a:cubicBezTo>
                    <a:cubicBezTo>
                      <a:pt x="153" y="395"/>
                      <a:pt x="92" y="365"/>
                      <a:pt x="1" y="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8"/>
              <p:cNvSpPr/>
              <p:nvPr/>
            </p:nvSpPr>
            <p:spPr>
              <a:xfrm>
                <a:off x="6826325" y="3359902"/>
                <a:ext cx="7245" cy="6208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65" extrusionOk="0">
                    <a:moveTo>
                      <a:pt x="395" y="365"/>
                    </a:moveTo>
                    <a:cubicBezTo>
                      <a:pt x="274" y="365"/>
                      <a:pt x="213" y="365"/>
                      <a:pt x="122" y="334"/>
                    </a:cubicBezTo>
                    <a:cubicBezTo>
                      <a:pt x="0" y="243"/>
                      <a:pt x="31" y="61"/>
                      <a:pt x="152" y="30"/>
                    </a:cubicBezTo>
                    <a:cubicBezTo>
                      <a:pt x="243" y="0"/>
                      <a:pt x="334" y="30"/>
                      <a:pt x="395" y="91"/>
                    </a:cubicBezTo>
                    <a:cubicBezTo>
                      <a:pt x="426" y="182"/>
                      <a:pt x="395" y="243"/>
                      <a:pt x="395" y="3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8"/>
              <p:cNvSpPr/>
              <p:nvPr/>
            </p:nvSpPr>
            <p:spPr>
              <a:xfrm>
                <a:off x="7360358" y="3045057"/>
                <a:ext cx="5187" cy="51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05" extrusionOk="0">
                    <a:moveTo>
                      <a:pt x="305" y="304"/>
                    </a:moveTo>
                    <a:cubicBezTo>
                      <a:pt x="183" y="274"/>
                      <a:pt x="62" y="274"/>
                      <a:pt x="31" y="213"/>
                    </a:cubicBezTo>
                    <a:cubicBezTo>
                      <a:pt x="1" y="183"/>
                      <a:pt x="31" y="61"/>
                      <a:pt x="31" y="0"/>
                    </a:cubicBezTo>
                    <a:cubicBezTo>
                      <a:pt x="122" y="0"/>
                      <a:pt x="214" y="0"/>
                      <a:pt x="274" y="31"/>
                    </a:cubicBezTo>
                    <a:cubicBezTo>
                      <a:pt x="305" y="31"/>
                      <a:pt x="274" y="152"/>
                      <a:pt x="305" y="3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8"/>
              <p:cNvSpPr/>
              <p:nvPr/>
            </p:nvSpPr>
            <p:spPr>
              <a:xfrm>
                <a:off x="6541976" y="3531535"/>
                <a:ext cx="4677" cy="5698"/>
              </a:xfrm>
              <a:custGeom>
                <a:avLst/>
                <a:gdLst/>
                <a:ahLst/>
                <a:cxnLst/>
                <a:rect l="l" t="t" r="r" b="b"/>
                <a:pathLst>
                  <a:path w="275" h="335" extrusionOk="0">
                    <a:moveTo>
                      <a:pt x="274" y="335"/>
                    </a:moveTo>
                    <a:cubicBezTo>
                      <a:pt x="122" y="274"/>
                      <a:pt x="0" y="274"/>
                      <a:pt x="0" y="244"/>
                    </a:cubicBezTo>
                    <a:cubicBezTo>
                      <a:pt x="0" y="152"/>
                      <a:pt x="61" y="92"/>
                      <a:pt x="92" y="0"/>
                    </a:cubicBezTo>
                    <a:cubicBezTo>
                      <a:pt x="92" y="0"/>
                      <a:pt x="244" y="31"/>
                      <a:pt x="244" y="92"/>
                    </a:cubicBezTo>
                    <a:cubicBezTo>
                      <a:pt x="274" y="122"/>
                      <a:pt x="244" y="183"/>
                      <a:pt x="274" y="3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8"/>
              <p:cNvSpPr/>
              <p:nvPr/>
            </p:nvSpPr>
            <p:spPr>
              <a:xfrm>
                <a:off x="7154606" y="3167059"/>
                <a:ext cx="5187" cy="724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" extrusionOk="0">
                    <a:moveTo>
                      <a:pt x="304" y="426"/>
                    </a:moveTo>
                    <a:cubicBezTo>
                      <a:pt x="152" y="304"/>
                      <a:pt x="92" y="274"/>
                      <a:pt x="31" y="244"/>
                    </a:cubicBezTo>
                    <a:cubicBezTo>
                      <a:pt x="0" y="152"/>
                      <a:pt x="31" y="61"/>
                      <a:pt x="31" y="0"/>
                    </a:cubicBezTo>
                    <a:cubicBezTo>
                      <a:pt x="122" y="0"/>
                      <a:pt x="244" y="0"/>
                      <a:pt x="274" y="31"/>
                    </a:cubicBezTo>
                    <a:cubicBezTo>
                      <a:pt x="304" y="92"/>
                      <a:pt x="274" y="152"/>
                      <a:pt x="304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8"/>
              <p:cNvSpPr/>
              <p:nvPr/>
            </p:nvSpPr>
            <p:spPr>
              <a:xfrm>
                <a:off x="6867672" y="3336634"/>
                <a:ext cx="6225" cy="569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35" extrusionOk="0">
                    <a:moveTo>
                      <a:pt x="1" y="304"/>
                    </a:moveTo>
                    <a:cubicBezTo>
                      <a:pt x="62" y="183"/>
                      <a:pt x="1" y="61"/>
                      <a:pt x="92" y="31"/>
                    </a:cubicBezTo>
                    <a:cubicBezTo>
                      <a:pt x="122" y="0"/>
                      <a:pt x="274" y="31"/>
                      <a:pt x="305" y="61"/>
                    </a:cubicBezTo>
                    <a:cubicBezTo>
                      <a:pt x="366" y="91"/>
                      <a:pt x="366" y="243"/>
                      <a:pt x="305" y="274"/>
                    </a:cubicBezTo>
                    <a:cubicBezTo>
                      <a:pt x="274" y="335"/>
                      <a:pt x="153" y="304"/>
                      <a:pt x="1" y="3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8"/>
              <p:cNvSpPr/>
              <p:nvPr/>
            </p:nvSpPr>
            <p:spPr>
              <a:xfrm>
                <a:off x="6662958" y="3459147"/>
                <a:ext cx="5187" cy="51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05" extrusionOk="0">
                    <a:moveTo>
                      <a:pt x="304" y="305"/>
                    </a:moveTo>
                    <a:cubicBezTo>
                      <a:pt x="182" y="275"/>
                      <a:pt x="91" y="275"/>
                      <a:pt x="30" y="244"/>
                    </a:cubicBezTo>
                    <a:cubicBezTo>
                      <a:pt x="0" y="183"/>
                      <a:pt x="30" y="92"/>
                      <a:pt x="30" y="1"/>
                    </a:cubicBezTo>
                    <a:cubicBezTo>
                      <a:pt x="122" y="1"/>
                      <a:pt x="243" y="1"/>
                      <a:pt x="274" y="31"/>
                    </a:cubicBezTo>
                    <a:cubicBezTo>
                      <a:pt x="304" y="92"/>
                      <a:pt x="304" y="183"/>
                      <a:pt x="304" y="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8"/>
              <p:cNvSpPr/>
              <p:nvPr/>
            </p:nvSpPr>
            <p:spPr>
              <a:xfrm>
                <a:off x="6460812" y="3580128"/>
                <a:ext cx="5187" cy="726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7" extrusionOk="0">
                    <a:moveTo>
                      <a:pt x="304" y="426"/>
                    </a:moveTo>
                    <a:cubicBezTo>
                      <a:pt x="152" y="305"/>
                      <a:pt x="61" y="274"/>
                      <a:pt x="31" y="213"/>
                    </a:cubicBezTo>
                    <a:cubicBezTo>
                      <a:pt x="0" y="153"/>
                      <a:pt x="31" y="61"/>
                      <a:pt x="61" y="1"/>
                    </a:cubicBezTo>
                    <a:cubicBezTo>
                      <a:pt x="152" y="1"/>
                      <a:pt x="274" y="1"/>
                      <a:pt x="304" y="31"/>
                    </a:cubicBezTo>
                    <a:cubicBezTo>
                      <a:pt x="304" y="61"/>
                      <a:pt x="274" y="183"/>
                      <a:pt x="304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8"/>
              <p:cNvSpPr/>
              <p:nvPr/>
            </p:nvSpPr>
            <p:spPr>
              <a:xfrm>
                <a:off x="6949364" y="3288041"/>
                <a:ext cx="5698" cy="5698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35" extrusionOk="0">
                    <a:moveTo>
                      <a:pt x="335" y="122"/>
                    </a:moveTo>
                    <a:cubicBezTo>
                      <a:pt x="274" y="182"/>
                      <a:pt x="274" y="304"/>
                      <a:pt x="183" y="334"/>
                    </a:cubicBezTo>
                    <a:cubicBezTo>
                      <a:pt x="122" y="334"/>
                      <a:pt x="0" y="304"/>
                      <a:pt x="0" y="274"/>
                    </a:cubicBezTo>
                    <a:cubicBezTo>
                      <a:pt x="0" y="182"/>
                      <a:pt x="31" y="61"/>
                      <a:pt x="61" y="61"/>
                    </a:cubicBezTo>
                    <a:cubicBezTo>
                      <a:pt x="152" y="0"/>
                      <a:pt x="213" y="61"/>
                      <a:pt x="335" y="1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8"/>
              <p:cNvSpPr/>
              <p:nvPr/>
            </p:nvSpPr>
            <p:spPr>
              <a:xfrm>
                <a:off x="6173878" y="3750214"/>
                <a:ext cx="5715" cy="5187"/>
              </a:xfrm>
              <a:custGeom>
                <a:avLst/>
                <a:gdLst/>
                <a:ahLst/>
                <a:cxnLst/>
                <a:rect l="l" t="t" r="r" b="b"/>
                <a:pathLst>
                  <a:path w="336" h="305" extrusionOk="0">
                    <a:moveTo>
                      <a:pt x="1" y="305"/>
                    </a:moveTo>
                    <a:cubicBezTo>
                      <a:pt x="31" y="183"/>
                      <a:pt x="1" y="61"/>
                      <a:pt x="62" y="31"/>
                    </a:cubicBezTo>
                    <a:cubicBezTo>
                      <a:pt x="122" y="1"/>
                      <a:pt x="274" y="31"/>
                      <a:pt x="305" y="61"/>
                    </a:cubicBezTo>
                    <a:cubicBezTo>
                      <a:pt x="335" y="92"/>
                      <a:pt x="335" y="244"/>
                      <a:pt x="305" y="274"/>
                    </a:cubicBezTo>
                    <a:cubicBezTo>
                      <a:pt x="214" y="305"/>
                      <a:pt x="153" y="244"/>
                      <a:pt x="1" y="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8"/>
              <p:cNvSpPr/>
              <p:nvPr/>
            </p:nvSpPr>
            <p:spPr>
              <a:xfrm>
                <a:off x="7236281" y="3117938"/>
                <a:ext cx="5187" cy="673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96" extrusionOk="0">
                    <a:moveTo>
                      <a:pt x="214" y="396"/>
                    </a:moveTo>
                    <a:cubicBezTo>
                      <a:pt x="123" y="305"/>
                      <a:pt x="1" y="274"/>
                      <a:pt x="1" y="183"/>
                    </a:cubicBezTo>
                    <a:cubicBezTo>
                      <a:pt x="1" y="122"/>
                      <a:pt x="62" y="31"/>
                      <a:pt x="153" y="1"/>
                    </a:cubicBezTo>
                    <a:cubicBezTo>
                      <a:pt x="153" y="1"/>
                      <a:pt x="274" y="31"/>
                      <a:pt x="305" y="92"/>
                    </a:cubicBezTo>
                    <a:cubicBezTo>
                      <a:pt x="244" y="153"/>
                      <a:pt x="214" y="244"/>
                      <a:pt x="214" y="3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8"/>
              <p:cNvSpPr/>
              <p:nvPr/>
            </p:nvSpPr>
            <p:spPr>
              <a:xfrm>
                <a:off x="7073951" y="3214104"/>
                <a:ext cx="5187" cy="673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96" extrusionOk="0">
                    <a:moveTo>
                      <a:pt x="244" y="396"/>
                    </a:moveTo>
                    <a:cubicBezTo>
                      <a:pt x="122" y="304"/>
                      <a:pt x="1" y="274"/>
                      <a:pt x="1" y="244"/>
                    </a:cubicBezTo>
                    <a:cubicBezTo>
                      <a:pt x="1" y="152"/>
                      <a:pt x="31" y="92"/>
                      <a:pt x="92" y="0"/>
                    </a:cubicBezTo>
                    <a:cubicBezTo>
                      <a:pt x="153" y="61"/>
                      <a:pt x="274" y="61"/>
                      <a:pt x="305" y="122"/>
                    </a:cubicBezTo>
                    <a:cubicBezTo>
                      <a:pt x="305" y="152"/>
                      <a:pt x="274" y="274"/>
                      <a:pt x="244" y="3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8"/>
              <p:cNvSpPr/>
              <p:nvPr/>
            </p:nvSpPr>
            <p:spPr>
              <a:xfrm>
                <a:off x="6256081" y="3701620"/>
                <a:ext cx="5187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66" extrusionOk="0">
                    <a:moveTo>
                      <a:pt x="213" y="365"/>
                    </a:moveTo>
                    <a:cubicBezTo>
                      <a:pt x="92" y="304"/>
                      <a:pt x="1" y="304"/>
                      <a:pt x="1" y="213"/>
                    </a:cubicBezTo>
                    <a:cubicBezTo>
                      <a:pt x="1" y="152"/>
                      <a:pt x="31" y="61"/>
                      <a:pt x="61" y="1"/>
                    </a:cubicBezTo>
                    <a:cubicBezTo>
                      <a:pt x="153" y="31"/>
                      <a:pt x="213" y="31"/>
                      <a:pt x="244" y="122"/>
                    </a:cubicBezTo>
                    <a:cubicBezTo>
                      <a:pt x="305" y="152"/>
                      <a:pt x="213" y="213"/>
                      <a:pt x="213" y="3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8"/>
              <p:cNvSpPr/>
              <p:nvPr/>
            </p:nvSpPr>
            <p:spPr>
              <a:xfrm>
                <a:off x="6376535" y="3629249"/>
                <a:ext cx="6225" cy="620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5" extrusionOk="0">
                    <a:moveTo>
                      <a:pt x="244" y="365"/>
                    </a:moveTo>
                    <a:cubicBezTo>
                      <a:pt x="122" y="304"/>
                      <a:pt x="62" y="274"/>
                      <a:pt x="1" y="213"/>
                    </a:cubicBezTo>
                    <a:cubicBezTo>
                      <a:pt x="1" y="152"/>
                      <a:pt x="62" y="61"/>
                      <a:pt x="92" y="0"/>
                    </a:cubicBezTo>
                    <a:cubicBezTo>
                      <a:pt x="153" y="31"/>
                      <a:pt x="274" y="31"/>
                      <a:pt x="274" y="122"/>
                    </a:cubicBezTo>
                    <a:cubicBezTo>
                      <a:pt x="366" y="152"/>
                      <a:pt x="274" y="274"/>
                      <a:pt x="244" y="3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69" name="Google Shape;1269;p8"/>
            <p:cNvSpPr/>
            <p:nvPr/>
          </p:nvSpPr>
          <p:spPr>
            <a:xfrm>
              <a:off x="7221806" y="2558561"/>
              <a:ext cx="481822" cy="591929"/>
            </a:xfrm>
            <a:custGeom>
              <a:avLst/>
              <a:gdLst/>
              <a:ahLst/>
              <a:cxnLst/>
              <a:rect l="l" t="t" r="r" b="b"/>
              <a:pathLst>
                <a:path w="28330" h="34804" extrusionOk="0">
                  <a:moveTo>
                    <a:pt x="18755" y="1"/>
                  </a:moveTo>
                  <a:lnTo>
                    <a:pt x="1" y="34804"/>
                  </a:lnTo>
                  <a:lnTo>
                    <a:pt x="882" y="34652"/>
                  </a:lnTo>
                  <a:lnTo>
                    <a:pt x="28330" y="7661"/>
                  </a:lnTo>
                  <a:lnTo>
                    <a:pt x="24257" y="943"/>
                  </a:lnTo>
                  <a:lnTo>
                    <a:pt x="187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7257490" y="2626816"/>
              <a:ext cx="412534" cy="488523"/>
            </a:xfrm>
            <a:custGeom>
              <a:avLst/>
              <a:gdLst/>
              <a:ahLst/>
              <a:cxnLst/>
              <a:rect l="l" t="t" r="r" b="b"/>
              <a:pathLst>
                <a:path w="24256" h="28724" extrusionOk="0">
                  <a:moveTo>
                    <a:pt x="22736" y="0"/>
                  </a:moveTo>
                  <a:lnTo>
                    <a:pt x="0" y="28724"/>
                  </a:lnTo>
                  <a:lnTo>
                    <a:pt x="0" y="28724"/>
                  </a:lnTo>
                  <a:lnTo>
                    <a:pt x="24256" y="942"/>
                  </a:lnTo>
                  <a:lnTo>
                    <a:pt x="2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7244564" y="2566317"/>
              <a:ext cx="308125" cy="547999"/>
            </a:xfrm>
            <a:custGeom>
              <a:avLst/>
              <a:gdLst/>
              <a:ahLst/>
              <a:cxnLst/>
              <a:rect l="l" t="t" r="r" b="b"/>
              <a:pathLst>
                <a:path w="18117" h="32221" extrusionOk="0">
                  <a:moveTo>
                    <a:pt x="15472" y="1"/>
                  </a:moveTo>
                  <a:lnTo>
                    <a:pt x="0" y="32220"/>
                  </a:lnTo>
                  <a:lnTo>
                    <a:pt x="18116" y="913"/>
                  </a:lnTo>
                  <a:lnTo>
                    <a:pt x="15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7297817" y="2722455"/>
              <a:ext cx="368604" cy="366018"/>
            </a:xfrm>
            <a:custGeom>
              <a:avLst/>
              <a:gdLst/>
              <a:ahLst/>
              <a:cxnLst/>
              <a:rect l="l" t="t" r="r" b="b"/>
              <a:pathLst>
                <a:path w="21673" h="21521" extrusionOk="0">
                  <a:moveTo>
                    <a:pt x="21125" y="0"/>
                  </a:moveTo>
                  <a:lnTo>
                    <a:pt x="0" y="21520"/>
                  </a:lnTo>
                  <a:lnTo>
                    <a:pt x="21672" y="699"/>
                  </a:lnTo>
                  <a:lnTo>
                    <a:pt x="211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7361922" y="2315577"/>
              <a:ext cx="570210" cy="461175"/>
            </a:xfrm>
            <a:custGeom>
              <a:avLst/>
              <a:gdLst/>
              <a:ahLst/>
              <a:cxnLst/>
              <a:rect l="l" t="t" r="r" b="b"/>
              <a:pathLst>
                <a:path w="33527" h="27116" extrusionOk="0">
                  <a:moveTo>
                    <a:pt x="19058" y="1"/>
                  </a:moveTo>
                  <a:cubicBezTo>
                    <a:pt x="18146" y="153"/>
                    <a:pt x="17265" y="487"/>
                    <a:pt x="16444" y="1004"/>
                  </a:cubicBezTo>
                  <a:cubicBezTo>
                    <a:pt x="13587" y="2919"/>
                    <a:pt x="12675" y="6597"/>
                    <a:pt x="14195" y="9576"/>
                  </a:cubicBezTo>
                  <a:cubicBezTo>
                    <a:pt x="13739" y="9180"/>
                    <a:pt x="13313" y="8725"/>
                    <a:pt x="12979" y="8208"/>
                  </a:cubicBezTo>
                  <a:cubicBezTo>
                    <a:pt x="11642" y="6171"/>
                    <a:pt x="11520" y="3709"/>
                    <a:pt x="12432" y="1703"/>
                  </a:cubicBezTo>
                  <a:cubicBezTo>
                    <a:pt x="11226" y="986"/>
                    <a:pt x="9900" y="642"/>
                    <a:pt x="8590" y="642"/>
                  </a:cubicBezTo>
                  <a:cubicBezTo>
                    <a:pt x="6069" y="642"/>
                    <a:pt x="3609" y="1916"/>
                    <a:pt x="2189" y="4256"/>
                  </a:cubicBezTo>
                  <a:cubicBezTo>
                    <a:pt x="0" y="7782"/>
                    <a:pt x="1125" y="12402"/>
                    <a:pt x="4681" y="14591"/>
                  </a:cubicBezTo>
                  <a:cubicBezTo>
                    <a:pt x="5167" y="14895"/>
                    <a:pt x="5684" y="15108"/>
                    <a:pt x="6170" y="15260"/>
                  </a:cubicBezTo>
                  <a:cubicBezTo>
                    <a:pt x="5745" y="18147"/>
                    <a:pt x="7052" y="21187"/>
                    <a:pt x="9696" y="22798"/>
                  </a:cubicBezTo>
                  <a:cubicBezTo>
                    <a:pt x="10923" y="23537"/>
                    <a:pt x="12272" y="23885"/>
                    <a:pt x="13600" y="23885"/>
                  </a:cubicBezTo>
                  <a:cubicBezTo>
                    <a:pt x="14838" y="23885"/>
                    <a:pt x="16058" y="23582"/>
                    <a:pt x="17143" y="23010"/>
                  </a:cubicBezTo>
                  <a:cubicBezTo>
                    <a:pt x="17447" y="24378"/>
                    <a:pt x="18237" y="25594"/>
                    <a:pt x="19514" y="26354"/>
                  </a:cubicBezTo>
                  <a:cubicBezTo>
                    <a:pt x="20357" y="26870"/>
                    <a:pt x="21294" y="27116"/>
                    <a:pt x="22221" y="27116"/>
                  </a:cubicBezTo>
                  <a:cubicBezTo>
                    <a:pt x="23971" y="27116"/>
                    <a:pt x="25684" y="26241"/>
                    <a:pt x="26657" y="24652"/>
                  </a:cubicBezTo>
                  <a:cubicBezTo>
                    <a:pt x="27143" y="23862"/>
                    <a:pt x="27356" y="23010"/>
                    <a:pt x="27417" y="22129"/>
                  </a:cubicBezTo>
                  <a:cubicBezTo>
                    <a:pt x="29058" y="21673"/>
                    <a:pt x="30457" y="20579"/>
                    <a:pt x="31368" y="19059"/>
                  </a:cubicBezTo>
                  <a:cubicBezTo>
                    <a:pt x="33527" y="15533"/>
                    <a:pt x="32432" y="10883"/>
                    <a:pt x="28846" y="8725"/>
                  </a:cubicBezTo>
                  <a:cubicBezTo>
                    <a:pt x="27903" y="8147"/>
                    <a:pt x="26870" y="7813"/>
                    <a:pt x="25806" y="7661"/>
                  </a:cubicBezTo>
                  <a:cubicBezTo>
                    <a:pt x="26201" y="5077"/>
                    <a:pt x="25046" y="2433"/>
                    <a:pt x="22706" y="974"/>
                  </a:cubicBezTo>
                  <a:cubicBezTo>
                    <a:pt x="21551" y="305"/>
                    <a:pt x="20304" y="1"/>
                    <a:pt x="19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7399647" y="2335239"/>
              <a:ext cx="570227" cy="461686"/>
            </a:xfrm>
            <a:custGeom>
              <a:avLst/>
              <a:gdLst/>
              <a:ahLst/>
              <a:cxnLst/>
              <a:rect l="l" t="t" r="r" b="b"/>
              <a:pathLst>
                <a:path w="33528" h="27146" extrusionOk="0">
                  <a:moveTo>
                    <a:pt x="19029" y="0"/>
                  </a:moveTo>
                  <a:cubicBezTo>
                    <a:pt x="18117" y="152"/>
                    <a:pt x="17266" y="517"/>
                    <a:pt x="16415" y="1033"/>
                  </a:cubicBezTo>
                  <a:cubicBezTo>
                    <a:pt x="13557" y="2948"/>
                    <a:pt x="12646" y="6626"/>
                    <a:pt x="14165" y="9575"/>
                  </a:cubicBezTo>
                  <a:cubicBezTo>
                    <a:pt x="13709" y="9210"/>
                    <a:pt x="13314" y="8754"/>
                    <a:pt x="12950" y="8207"/>
                  </a:cubicBezTo>
                  <a:cubicBezTo>
                    <a:pt x="11643" y="6201"/>
                    <a:pt x="11521" y="3739"/>
                    <a:pt x="12433" y="1733"/>
                  </a:cubicBezTo>
                  <a:cubicBezTo>
                    <a:pt x="11215" y="1014"/>
                    <a:pt x="9879" y="670"/>
                    <a:pt x="8562" y="670"/>
                  </a:cubicBezTo>
                  <a:cubicBezTo>
                    <a:pt x="6035" y="670"/>
                    <a:pt x="3578" y="1937"/>
                    <a:pt x="2159" y="4255"/>
                  </a:cubicBezTo>
                  <a:cubicBezTo>
                    <a:pt x="1" y="7812"/>
                    <a:pt x="1095" y="12432"/>
                    <a:pt x="4682" y="14590"/>
                  </a:cubicBezTo>
                  <a:cubicBezTo>
                    <a:pt x="5168" y="14894"/>
                    <a:pt x="5655" y="15137"/>
                    <a:pt x="6141" y="15289"/>
                  </a:cubicBezTo>
                  <a:cubicBezTo>
                    <a:pt x="5746" y="18177"/>
                    <a:pt x="7022" y="21216"/>
                    <a:pt x="9697" y="22797"/>
                  </a:cubicBezTo>
                  <a:cubicBezTo>
                    <a:pt x="10915" y="23556"/>
                    <a:pt x="12272" y="23912"/>
                    <a:pt x="13611" y="23912"/>
                  </a:cubicBezTo>
                  <a:cubicBezTo>
                    <a:pt x="14846" y="23912"/>
                    <a:pt x="16065" y="23609"/>
                    <a:pt x="17144" y="23040"/>
                  </a:cubicBezTo>
                  <a:cubicBezTo>
                    <a:pt x="17387" y="24408"/>
                    <a:pt x="18238" y="25623"/>
                    <a:pt x="19485" y="26383"/>
                  </a:cubicBezTo>
                  <a:cubicBezTo>
                    <a:pt x="20327" y="26899"/>
                    <a:pt x="21265" y="27145"/>
                    <a:pt x="22192" y="27145"/>
                  </a:cubicBezTo>
                  <a:cubicBezTo>
                    <a:pt x="23941" y="27145"/>
                    <a:pt x="25654" y="26270"/>
                    <a:pt x="26628" y="24681"/>
                  </a:cubicBezTo>
                  <a:cubicBezTo>
                    <a:pt x="27114" y="23861"/>
                    <a:pt x="27357" y="23040"/>
                    <a:pt x="27387" y="22158"/>
                  </a:cubicBezTo>
                  <a:cubicBezTo>
                    <a:pt x="28998" y="21702"/>
                    <a:pt x="30397" y="20608"/>
                    <a:pt x="31339" y="19088"/>
                  </a:cubicBezTo>
                  <a:cubicBezTo>
                    <a:pt x="33527" y="15563"/>
                    <a:pt x="32403" y="10912"/>
                    <a:pt x="28846" y="8754"/>
                  </a:cubicBezTo>
                  <a:cubicBezTo>
                    <a:pt x="27904" y="8176"/>
                    <a:pt x="26871" y="7842"/>
                    <a:pt x="25807" y="7690"/>
                  </a:cubicBezTo>
                  <a:cubicBezTo>
                    <a:pt x="26172" y="5106"/>
                    <a:pt x="25047" y="2432"/>
                    <a:pt x="22676" y="1003"/>
                  </a:cubicBezTo>
                  <a:cubicBezTo>
                    <a:pt x="21552" y="304"/>
                    <a:pt x="20305" y="0"/>
                    <a:pt x="190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19445" y="2746233"/>
              <a:ext cx="626063" cy="495258"/>
            </a:xfrm>
            <a:custGeom>
              <a:avLst/>
              <a:gdLst/>
              <a:ahLst/>
              <a:cxnLst/>
              <a:rect l="l" t="t" r="r" b="b"/>
              <a:pathLst>
                <a:path w="36811" h="29120" extrusionOk="0">
                  <a:moveTo>
                    <a:pt x="7873" y="0"/>
                  </a:moveTo>
                  <a:lnTo>
                    <a:pt x="913" y="4377"/>
                  </a:lnTo>
                  <a:lnTo>
                    <a:pt x="1" y="10183"/>
                  </a:lnTo>
                  <a:lnTo>
                    <a:pt x="36810" y="29119"/>
                  </a:lnTo>
                  <a:lnTo>
                    <a:pt x="36628" y="28238"/>
                  </a:lnTo>
                  <a:lnTo>
                    <a:pt x="78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5789248" y="2782428"/>
              <a:ext cx="519035" cy="422874"/>
            </a:xfrm>
            <a:custGeom>
              <a:avLst/>
              <a:gdLst/>
              <a:ahLst/>
              <a:cxnLst/>
              <a:rect l="l" t="t" r="r" b="b"/>
              <a:pathLst>
                <a:path w="30518" h="24864" extrusionOk="0">
                  <a:moveTo>
                    <a:pt x="943" y="0"/>
                  </a:moveTo>
                  <a:lnTo>
                    <a:pt x="0" y="1611"/>
                  </a:lnTo>
                  <a:lnTo>
                    <a:pt x="30518" y="24864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5728766" y="2905978"/>
              <a:ext cx="579003" cy="312768"/>
            </a:xfrm>
            <a:custGeom>
              <a:avLst/>
              <a:gdLst/>
              <a:ahLst/>
              <a:cxnLst/>
              <a:rect l="l" t="t" r="r" b="b"/>
              <a:pathLst>
                <a:path w="34044" h="18390" extrusionOk="0">
                  <a:moveTo>
                    <a:pt x="851" y="1"/>
                  </a:moveTo>
                  <a:lnTo>
                    <a:pt x="0" y="2767"/>
                  </a:lnTo>
                  <a:lnTo>
                    <a:pt x="34043" y="18390"/>
                  </a:lnTo>
                  <a:lnTo>
                    <a:pt x="34043" y="18390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5889547" y="2783975"/>
              <a:ext cx="389795" cy="379454"/>
            </a:xfrm>
            <a:custGeom>
              <a:avLst/>
              <a:gdLst/>
              <a:ahLst/>
              <a:cxnLst/>
              <a:rect l="l" t="t" r="r" b="b"/>
              <a:pathLst>
                <a:path w="22919" h="22311" extrusionOk="0">
                  <a:moveTo>
                    <a:pt x="669" y="0"/>
                  </a:moveTo>
                  <a:lnTo>
                    <a:pt x="0" y="578"/>
                  </a:lnTo>
                  <a:lnTo>
                    <a:pt x="22918" y="22311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5459402" y="2526959"/>
              <a:ext cx="499918" cy="562251"/>
            </a:xfrm>
            <a:custGeom>
              <a:avLst/>
              <a:gdLst/>
              <a:ahLst/>
              <a:cxnLst/>
              <a:rect l="l" t="t" r="r" b="b"/>
              <a:pathLst>
                <a:path w="29394" h="33059" extrusionOk="0">
                  <a:moveTo>
                    <a:pt x="15888" y="0"/>
                  </a:moveTo>
                  <a:cubicBezTo>
                    <a:pt x="13193" y="0"/>
                    <a:pt x="10564" y="1391"/>
                    <a:pt x="9089" y="3895"/>
                  </a:cubicBezTo>
                  <a:cubicBezTo>
                    <a:pt x="8481" y="4929"/>
                    <a:pt x="8177" y="5993"/>
                    <a:pt x="8086" y="7087"/>
                  </a:cubicBezTo>
                  <a:cubicBezTo>
                    <a:pt x="7797" y="7051"/>
                    <a:pt x="7507" y="7034"/>
                    <a:pt x="7218" y="7034"/>
                  </a:cubicBezTo>
                  <a:cubicBezTo>
                    <a:pt x="4805" y="7034"/>
                    <a:pt x="2459" y="8268"/>
                    <a:pt x="1156" y="10522"/>
                  </a:cubicBezTo>
                  <a:cubicBezTo>
                    <a:pt x="426" y="11737"/>
                    <a:pt x="122" y="13044"/>
                    <a:pt x="214" y="14351"/>
                  </a:cubicBezTo>
                  <a:cubicBezTo>
                    <a:pt x="396" y="15294"/>
                    <a:pt x="730" y="16206"/>
                    <a:pt x="1338" y="17087"/>
                  </a:cubicBezTo>
                  <a:cubicBezTo>
                    <a:pt x="2710" y="19024"/>
                    <a:pt x="4873" y="20064"/>
                    <a:pt x="7078" y="20064"/>
                  </a:cubicBezTo>
                  <a:cubicBezTo>
                    <a:pt x="8195" y="20064"/>
                    <a:pt x="9323" y="19797"/>
                    <a:pt x="10366" y="19245"/>
                  </a:cubicBezTo>
                  <a:lnTo>
                    <a:pt x="10366" y="19245"/>
                  </a:lnTo>
                  <a:cubicBezTo>
                    <a:pt x="9940" y="19731"/>
                    <a:pt x="9484" y="20187"/>
                    <a:pt x="8937" y="20583"/>
                  </a:cubicBezTo>
                  <a:cubicBezTo>
                    <a:pt x="7703" y="21423"/>
                    <a:pt x="6322" y="21822"/>
                    <a:pt x="4948" y="21822"/>
                  </a:cubicBezTo>
                  <a:cubicBezTo>
                    <a:pt x="3987" y="21822"/>
                    <a:pt x="3029" y="21627"/>
                    <a:pt x="2129" y="21251"/>
                  </a:cubicBezTo>
                  <a:lnTo>
                    <a:pt x="2129" y="21251"/>
                  </a:lnTo>
                  <a:cubicBezTo>
                    <a:pt x="1" y="25020"/>
                    <a:pt x="1278" y="29762"/>
                    <a:pt x="4986" y="31981"/>
                  </a:cubicBezTo>
                  <a:cubicBezTo>
                    <a:pt x="6242" y="32710"/>
                    <a:pt x="7617" y="33058"/>
                    <a:pt x="8972" y="33058"/>
                  </a:cubicBezTo>
                  <a:cubicBezTo>
                    <a:pt x="11683" y="33058"/>
                    <a:pt x="14317" y="31667"/>
                    <a:pt x="15776" y="29154"/>
                  </a:cubicBezTo>
                  <a:cubicBezTo>
                    <a:pt x="16080" y="28668"/>
                    <a:pt x="16323" y="28151"/>
                    <a:pt x="16475" y="27604"/>
                  </a:cubicBezTo>
                  <a:cubicBezTo>
                    <a:pt x="16809" y="27647"/>
                    <a:pt x="17144" y="27669"/>
                    <a:pt x="17478" y="27669"/>
                  </a:cubicBezTo>
                  <a:cubicBezTo>
                    <a:pt x="20185" y="27669"/>
                    <a:pt x="22826" y="26263"/>
                    <a:pt x="24287" y="23774"/>
                  </a:cubicBezTo>
                  <a:cubicBezTo>
                    <a:pt x="25776" y="21251"/>
                    <a:pt x="25685" y="18303"/>
                    <a:pt x="24378" y="15932"/>
                  </a:cubicBezTo>
                  <a:cubicBezTo>
                    <a:pt x="25776" y="15598"/>
                    <a:pt x="27083" y="14716"/>
                    <a:pt x="27874" y="13409"/>
                  </a:cubicBezTo>
                  <a:cubicBezTo>
                    <a:pt x="29394" y="10826"/>
                    <a:pt x="28512" y="7482"/>
                    <a:pt x="25928" y="5962"/>
                  </a:cubicBezTo>
                  <a:cubicBezTo>
                    <a:pt x="25077" y="5446"/>
                    <a:pt x="24226" y="5233"/>
                    <a:pt x="23314" y="5202"/>
                  </a:cubicBezTo>
                  <a:cubicBezTo>
                    <a:pt x="22706" y="3470"/>
                    <a:pt x="21521" y="2041"/>
                    <a:pt x="19880" y="1099"/>
                  </a:cubicBezTo>
                  <a:cubicBezTo>
                    <a:pt x="18625" y="355"/>
                    <a:pt x="17248" y="0"/>
                    <a:pt x="15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5480612" y="2488180"/>
              <a:ext cx="499391" cy="562251"/>
            </a:xfrm>
            <a:custGeom>
              <a:avLst/>
              <a:gdLst/>
              <a:ahLst/>
              <a:cxnLst/>
              <a:rect l="l" t="t" r="r" b="b"/>
              <a:pathLst>
                <a:path w="29363" h="33059" extrusionOk="0">
                  <a:moveTo>
                    <a:pt x="15856" y="1"/>
                  </a:moveTo>
                  <a:cubicBezTo>
                    <a:pt x="13161" y="1"/>
                    <a:pt x="10533" y="1391"/>
                    <a:pt x="9058" y="3896"/>
                  </a:cubicBezTo>
                  <a:cubicBezTo>
                    <a:pt x="8450" y="4929"/>
                    <a:pt x="8146" y="5993"/>
                    <a:pt x="8055" y="7087"/>
                  </a:cubicBezTo>
                  <a:cubicBezTo>
                    <a:pt x="7766" y="7052"/>
                    <a:pt x="7476" y="7034"/>
                    <a:pt x="7187" y="7034"/>
                  </a:cubicBezTo>
                  <a:cubicBezTo>
                    <a:pt x="4773" y="7034"/>
                    <a:pt x="2428" y="8269"/>
                    <a:pt x="1125" y="10522"/>
                  </a:cubicBezTo>
                  <a:cubicBezTo>
                    <a:pt x="395" y="11738"/>
                    <a:pt x="91" y="13045"/>
                    <a:pt x="182" y="14352"/>
                  </a:cubicBezTo>
                  <a:cubicBezTo>
                    <a:pt x="365" y="15294"/>
                    <a:pt x="699" y="16206"/>
                    <a:pt x="1307" y="17087"/>
                  </a:cubicBezTo>
                  <a:cubicBezTo>
                    <a:pt x="2679" y="19024"/>
                    <a:pt x="4841" y="20064"/>
                    <a:pt x="7047" y="20064"/>
                  </a:cubicBezTo>
                  <a:cubicBezTo>
                    <a:pt x="8164" y="20064"/>
                    <a:pt x="9292" y="19797"/>
                    <a:pt x="10335" y="19246"/>
                  </a:cubicBezTo>
                  <a:lnTo>
                    <a:pt x="10335" y="19246"/>
                  </a:lnTo>
                  <a:cubicBezTo>
                    <a:pt x="9909" y="19732"/>
                    <a:pt x="9453" y="20188"/>
                    <a:pt x="8906" y="20583"/>
                  </a:cubicBezTo>
                  <a:cubicBezTo>
                    <a:pt x="7690" y="21423"/>
                    <a:pt x="6305" y="21822"/>
                    <a:pt x="4932" y="21822"/>
                  </a:cubicBezTo>
                  <a:cubicBezTo>
                    <a:pt x="3971" y="21822"/>
                    <a:pt x="3016" y="21627"/>
                    <a:pt x="2128" y="21252"/>
                  </a:cubicBezTo>
                  <a:lnTo>
                    <a:pt x="2128" y="21252"/>
                  </a:lnTo>
                  <a:cubicBezTo>
                    <a:pt x="0" y="25021"/>
                    <a:pt x="1246" y="29762"/>
                    <a:pt x="4955" y="31981"/>
                  </a:cubicBezTo>
                  <a:cubicBezTo>
                    <a:pt x="6211" y="32711"/>
                    <a:pt x="7586" y="33059"/>
                    <a:pt x="8941" y="33059"/>
                  </a:cubicBezTo>
                  <a:cubicBezTo>
                    <a:pt x="11652" y="33059"/>
                    <a:pt x="14286" y="31667"/>
                    <a:pt x="15745" y="29154"/>
                  </a:cubicBezTo>
                  <a:cubicBezTo>
                    <a:pt x="16049" y="28668"/>
                    <a:pt x="16292" y="28151"/>
                    <a:pt x="16444" y="27604"/>
                  </a:cubicBezTo>
                  <a:cubicBezTo>
                    <a:pt x="16778" y="27648"/>
                    <a:pt x="17113" y="27669"/>
                    <a:pt x="17447" y="27669"/>
                  </a:cubicBezTo>
                  <a:cubicBezTo>
                    <a:pt x="20154" y="27669"/>
                    <a:pt x="22795" y="26264"/>
                    <a:pt x="24256" y="23774"/>
                  </a:cubicBezTo>
                  <a:cubicBezTo>
                    <a:pt x="25745" y="21252"/>
                    <a:pt x="25684" y="18303"/>
                    <a:pt x="24347" y="15932"/>
                  </a:cubicBezTo>
                  <a:cubicBezTo>
                    <a:pt x="25745" y="15598"/>
                    <a:pt x="27052" y="14717"/>
                    <a:pt x="27843" y="13410"/>
                  </a:cubicBezTo>
                  <a:cubicBezTo>
                    <a:pt x="29362" y="10826"/>
                    <a:pt x="28481" y="7482"/>
                    <a:pt x="25897" y="5963"/>
                  </a:cubicBezTo>
                  <a:cubicBezTo>
                    <a:pt x="25077" y="5446"/>
                    <a:pt x="24195" y="5233"/>
                    <a:pt x="23283" y="5203"/>
                  </a:cubicBezTo>
                  <a:cubicBezTo>
                    <a:pt x="22645" y="3470"/>
                    <a:pt x="21490" y="2042"/>
                    <a:pt x="19849" y="1099"/>
                  </a:cubicBezTo>
                  <a:cubicBezTo>
                    <a:pt x="18594" y="355"/>
                    <a:pt x="17217" y="1"/>
                    <a:pt x="158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7417234" y="3057456"/>
              <a:ext cx="499391" cy="233683"/>
            </a:xfrm>
            <a:custGeom>
              <a:avLst/>
              <a:gdLst/>
              <a:ahLst/>
              <a:cxnLst/>
              <a:rect l="l" t="t" r="r" b="b"/>
              <a:pathLst>
                <a:path w="29363" h="13740" extrusionOk="0">
                  <a:moveTo>
                    <a:pt x="26475" y="1"/>
                  </a:moveTo>
                  <a:lnTo>
                    <a:pt x="0" y="13405"/>
                  </a:lnTo>
                  <a:lnTo>
                    <a:pt x="639" y="13739"/>
                  </a:lnTo>
                  <a:lnTo>
                    <a:pt x="27995" y="10244"/>
                  </a:lnTo>
                  <a:lnTo>
                    <a:pt x="29363" y="3496"/>
                  </a:lnTo>
                  <a:lnTo>
                    <a:pt x="264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7459619" y="3158265"/>
              <a:ext cx="439440" cy="121502"/>
            </a:xfrm>
            <a:custGeom>
              <a:avLst/>
              <a:gdLst/>
              <a:ahLst/>
              <a:cxnLst/>
              <a:rect l="l" t="t" r="r" b="b"/>
              <a:pathLst>
                <a:path w="25838" h="7144" extrusionOk="0">
                  <a:moveTo>
                    <a:pt x="25472" y="1"/>
                  </a:moveTo>
                  <a:lnTo>
                    <a:pt x="1" y="7144"/>
                  </a:lnTo>
                  <a:lnTo>
                    <a:pt x="1" y="7144"/>
                  </a:lnTo>
                  <a:lnTo>
                    <a:pt x="25837" y="1429"/>
                  </a:lnTo>
                  <a:lnTo>
                    <a:pt x="25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7452901" y="3045567"/>
              <a:ext cx="408928" cy="226438"/>
            </a:xfrm>
            <a:custGeom>
              <a:avLst/>
              <a:gdLst/>
              <a:ahLst/>
              <a:cxnLst/>
              <a:rect l="l" t="t" r="r" b="b"/>
              <a:pathLst>
                <a:path w="24044" h="13314" extrusionOk="0">
                  <a:moveTo>
                    <a:pt x="22949" y="1"/>
                  </a:moveTo>
                  <a:lnTo>
                    <a:pt x="1" y="13314"/>
                  </a:lnTo>
                  <a:lnTo>
                    <a:pt x="24044" y="2007"/>
                  </a:lnTo>
                  <a:lnTo>
                    <a:pt x="229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7500984" y="3231674"/>
              <a:ext cx="344827" cy="49645"/>
            </a:xfrm>
            <a:custGeom>
              <a:avLst/>
              <a:gdLst/>
              <a:ahLst/>
              <a:cxnLst/>
              <a:rect l="l" t="t" r="r" b="b"/>
              <a:pathLst>
                <a:path w="20275" h="2919" extrusionOk="0">
                  <a:moveTo>
                    <a:pt x="20274" y="1"/>
                  </a:moveTo>
                  <a:lnTo>
                    <a:pt x="1" y="2919"/>
                  </a:lnTo>
                  <a:lnTo>
                    <a:pt x="20183" y="761"/>
                  </a:lnTo>
                  <a:lnTo>
                    <a:pt x="20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7729493" y="2978978"/>
              <a:ext cx="302427" cy="337089"/>
            </a:xfrm>
            <a:custGeom>
              <a:avLst/>
              <a:gdLst/>
              <a:ahLst/>
              <a:cxnLst/>
              <a:rect l="l" t="t" r="r" b="b"/>
              <a:pathLst>
                <a:path w="17782" h="19820" extrusionOk="0">
                  <a:moveTo>
                    <a:pt x="11336" y="1"/>
                  </a:moveTo>
                  <a:cubicBezTo>
                    <a:pt x="10404" y="1"/>
                    <a:pt x="9456" y="224"/>
                    <a:pt x="8572" y="694"/>
                  </a:cubicBezTo>
                  <a:cubicBezTo>
                    <a:pt x="8146" y="906"/>
                    <a:pt x="7782" y="1180"/>
                    <a:pt x="7447" y="1484"/>
                  </a:cubicBezTo>
                  <a:cubicBezTo>
                    <a:pt x="6687" y="646"/>
                    <a:pt x="5602" y="183"/>
                    <a:pt x="4488" y="183"/>
                  </a:cubicBezTo>
                  <a:cubicBezTo>
                    <a:pt x="3865" y="183"/>
                    <a:pt x="3234" y="328"/>
                    <a:pt x="2645" y="633"/>
                  </a:cubicBezTo>
                  <a:cubicBezTo>
                    <a:pt x="700" y="1666"/>
                    <a:pt x="0" y="4068"/>
                    <a:pt x="1003" y="5952"/>
                  </a:cubicBezTo>
                  <a:cubicBezTo>
                    <a:pt x="1216" y="6347"/>
                    <a:pt x="1459" y="6651"/>
                    <a:pt x="1733" y="6925"/>
                  </a:cubicBezTo>
                  <a:cubicBezTo>
                    <a:pt x="2453" y="6611"/>
                    <a:pt x="3228" y="6454"/>
                    <a:pt x="4006" y="6454"/>
                  </a:cubicBezTo>
                  <a:cubicBezTo>
                    <a:pt x="4509" y="6454"/>
                    <a:pt x="5012" y="6520"/>
                    <a:pt x="5502" y="6651"/>
                  </a:cubicBezTo>
                  <a:cubicBezTo>
                    <a:pt x="5457" y="6650"/>
                    <a:pt x="5413" y="6650"/>
                    <a:pt x="5368" y="6650"/>
                  </a:cubicBezTo>
                  <a:cubicBezTo>
                    <a:pt x="4169" y="6650"/>
                    <a:pt x="3004" y="7042"/>
                    <a:pt x="2037" y="7745"/>
                  </a:cubicBezTo>
                  <a:cubicBezTo>
                    <a:pt x="791" y="9265"/>
                    <a:pt x="487" y="11423"/>
                    <a:pt x="1459" y="13308"/>
                  </a:cubicBezTo>
                  <a:cubicBezTo>
                    <a:pt x="2310" y="14858"/>
                    <a:pt x="3830" y="15800"/>
                    <a:pt x="5502" y="15922"/>
                  </a:cubicBezTo>
                  <a:cubicBezTo>
                    <a:pt x="5472" y="16560"/>
                    <a:pt x="5624" y="17198"/>
                    <a:pt x="5958" y="17806"/>
                  </a:cubicBezTo>
                  <a:cubicBezTo>
                    <a:pt x="6637" y="19079"/>
                    <a:pt x="7953" y="19819"/>
                    <a:pt x="9306" y="19819"/>
                  </a:cubicBezTo>
                  <a:cubicBezTo>
                    <a:pt x="9891" y="19819"/>
                    <a:pt x="10483" y="19681"/>
                    <a:pt x="11034" y="19387"/>
                  </a:cubicBezTo>
                  <a:cubicBezTo>
                    <a:pt x="11703" y="18992"/>
                    <a:pt x="12189" y="18475"/>
                    <a:pt x="12523" y="17897"/>
                  </a:cubicBezTo>
                  <a:cubicBezTo>
                    <a:pt x="13071" y="17867"/>
                    <a:pt x="13618" y="17715"/>
                    <a:pt x="14165" y="17442"/>
                  </a:cubicBezTo>
                  <a:cubicBezTo>
                    <a:pt x="16080" y="16408"/>
                    <a:pt x="16809" y="14037"/>
                    <a:pt x="15806" y="12122"/>
                  </a:cubicBezTo>
                  <a:cubicBezTo>
                    <a:pt x="15593" y="11788"/>
                    <a:pt x="15381" y="11484"/>
                    <a:pt x="15107" y="11210"/>
                  </a:cubicBezTo>
                  <a:cubicBezTo>
                    <a:pt x="14894" y="11234"/>
                    <a:pt x="14681" y="11246"/>
                    <a:pt x="14468" y="11246"/>
                  </a:cubicBezTo>
                  <a:cubicBezTo>
                    <a:pt x="13310" y="11246"/>
                    <a:pt x="12157" y="10896"/>
                    <a:pt x="11156" y="10177"/>
                  </a:cubicBezTo>
                  <a:lnTo>
                    <a:pt x="11156" y="10177"/>
                  </a:lnTo>
                  <a:cubicBezTo>
                    <a:pt x="11809" y="10451"/>
                    <a:pt x="12501" y="10587"/>
                    <a:pt x="13192" y="10587"/>
                  </a:cubicBezTo>
                  <a:cubicBezTo>
                    <a:pt x="13884" y="10587"/>
                    <a:pt x="14575" y="10451"/>
                    <a:pt x="15229" y="10177"/>
                  </a:cubicBezTo>
                  <a:cubicBezTo>
                    <a:pt x="17144" y="8444"/>
                    <a:pt x="17782" y="5526"/>
                    <a:pt x="16475" y="3064"/>
                  </a:cubicBezTo>
                  <a:cubicBezTo>
                    <a:pt x="15425" y="1112"/>
                    <a:pt x="13418" y="1"/>
                    <a:pt x="11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8"/>
            <p:cNvSpPr/>
            <p:nvPr/>
          </p:nvSpPr>
          <p:spPr>
            <a:xfrm>
              <a:off x="7744478" y="2987789"/>
              <a:ext cx="302444" cy="337395"/>
            </a:xfrm>
            <a:custGeom>
              <a:avLst/>
              <a:gdLst/>
              <a:ahLst/>
              <a:cxnLst/>
              <a:rect l="l" t="t" r="r" b="b"/>
              <a:pathLst>
                <a:path w="17783" h="19838" extrusionOk="0">
                  <a:moveTo>
                    <a:pt x="11361" y="0"/>
                  </a:moveTo>
                  <a:cubicBezTo>
                    <a:pt x="10431" y="0"/>
                    <a:pt x="9485" y="223"/>
                    <a:pt x="8603" y="692"/>
                  </a:cubicBezTo>
                  <a:cubicBezTo>
                    <a:pt x="8177" y="935"/>
                    <a:pt x="7813" y="1209"/>
                    <a:pt x="7448" y="1483"/>
                  </a:cubicBezTo>
                  <a:cubicBezTo>
                    <a:pt x="6708" y="665"/>
                    <a:pt x="5633" y="197"/>
                    <a:pt x="4523" y="197"/>
                  </a:cubicBezTo>
                  <a:cubicBezTo>
                    <a:pt x="3900" y="197"/>
                    <a:pt x="3266" y="345"/>
                    <a:pt x="2676" y="662"/>
                  </a:cubicBezTo>
                  <a:cubicBezTo>
                    <a:pt x="730" y="1695"/>
                    <a:pt x="1" y="4066"/>
                    <a:pt x="1034" y="5981"/>
                  </a:cubicBezTo>
                  <a:cubicBezTo>
                    <a:pt x="1247" y="6346"/>
                    <a:pt x="1490" y="6650"/>
                    <a:pt x="1764" y="6923"/>
                  </a:cubicBezTo>
                  <a:cubicBezTo>
                    <a:pt x="2497" y="6622"/>
                    <a:pt x="3289" y="6461"/>
                    <a:pt x="4081" y="6461"/>
                  </a:cubicBezTo>
                  <a:cubicBezTo>
                    <a:pt x="4570" y="6461"/>
                    <a:pt x="5058" y="6522"/>
                    <a:pt x="5533" y="6650"/>
                  </a:cubicBezTo>
                  <a:cubicBezTo>
                    <a:pt x="5491" y="6649"/>
                    <a:pt x="5449" y="6648"/>
                    <a:pt x="5408" y="6648"/>
                  </a:cubicBezTo>
                  <a:cubicBezTo>
                    <a:pt x="4205" y="6648"/>
                    <a:pt x="3037" y="7069"/>
                    <a:pt x="2068" y="7774"/>
                  </a:cubicBezTo>
                  <a:cubicBezTo>
                    <a:pt x="822" y="9294"/>
                    <a:pt x="518" y="11452"/>
                    <a:pt x="1490" y="13306"/>
                  </a:cubicBezTo>
                  <a:cubicBezTo>
                    <a:pt x="2341" y="14857"/>
                    <a:pt x="3861" y="15829"/>
                    <a:pt x="5533" y="15921"/>
                  </a:cubicBezTo>
                  <a:cubicBezTo>
                    <a:pt x="5533" y="16589"/>
                    <a:pt x="5654" y="17228"/>
                    <a:pt x="5989" y="17835"/>
                  </a:cubicBezTo>
                  <a:cubicBezTo>
                    <a:pt x="6663" y="19100"/>
                    <a:pt x="7965" y="19838"/>
                    <a:pt x="9308" y="19838"/>
                  </a:cubicBezTo>
                  <a:cubicBezTo>
                    <a:pt x="9903" y="19838"/>
                    <a:pt x="10505" y="19693"/>
                    <a:pt x="11065" y="19386"/>
                  </a:cubicBezTo>
                  <a:cubicBezTo>
                    <a:pt x="11734" y="19021"/>
                    <a:pt x="12220" y="18474"/>
                    <a:pt x="12554" y="17927"/>
                  </a:cubicBezTo>
                  <a:cubicBezTo>
                    <a:pt x="13101" y="17866"/>
                    <a:pt x="13649" y="17714"/>
                    <a:pt x="14196" y="17471"/>
                  </a:cubicBezTo>
                  <a:cubicBezTo>
                    <a:pt x="16111" y="16437"/>
                    <a:pt x="16840" y="14036"/>
                    <a:pt x="15807" y="12151"/>
                  </a:cubicBezTo>
                  <a:cubicBezTo>
                    <a:pt x="15624" y="11787"/>
                    <a:pt x="15412" y="11483"/>
                    <a:pt x="15138" y="11240"/>
                  </a:cubicBezTo>
                  <a:cubicBezTo>
                    <a:pt x="14935" y="11262"/>
                    <a:pt x="14731" y="11273"/>
                    <a:pt x="14528" y="11273"/>
                  </a:cubicBezTo>
                  <a:cubicBezTo>
                    <a:pt x="13360" y="11273"/>
                    <a:pt x="12196" y="10905"/>
                    <a:pt x="11187" y="10206"/>
                  </a:cubicBezTo>
                  <a:lnTo>
                    <a:pt x="11187" y="10206"/>
                  </a:lnTo>
                  <a:cubicBezTo>
                    <a:pt x="11825" y="10465"/>
                    <a:pt x="12516" y="10594"/>
                    <a:pt x="13212" y="10594"/>
                  </a:cubicBezTo>
                  <a:cubicBezTo>
                    <a:pt x="13907" y="10594"/>
                    <a:pt x="14606" y="10465"/>
                    <a:pt x="15260" y="10206"/>
                  </a:cubicBezTo>
                  <a:cubicBezTo>
                    <a:pt x="17174" y="8443"/>
                    <a:pt x="17782" y="5525"/>
                    <a:pt x="16506" y="3094"/>
                  </a:cubicBezTo>
                  <a:cubicBezTo>
                    <a:pt x="15455" y="1118"/>
                    <a:pt x="13446" y="0"/>
                    <a:pt x="11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8"/>
            <p:cNvSpPr/>
            <p:nvPr/>
          </p:nvSpPr>
          <p:spPr>
            <a:xfrm>
              <a:off x="5739090" y="3830868"/>
              <a:ext cx="327258" cy="202661"/>
            </a:xfrm>
            <a:custGeom>
              <a:avLst/>
              <a:gdLst/>
              <a:ahLst/>
              <a:cxnLst/>
              <a:rect l="l" t="t" r="r" b="b"/>
              <a:pathLst>
                <a:path w="19242" h="11916" extrusionOk="0">
                  <a:moveTo>
                    <a:pt x="19241" y="0"/>
                  </a:moveTo>
                  <a:lnTo>
                    <a:pt x="1" y="6414"/>
                  </a:lnTo>
                  <a:lnTo>
                    <a:pt x="1" y="9271"/>
                  </a:lnTo>
                  <a:lnTo>
                    <a:pt x="3041" y="11915"/>
                  </a:lnTo>
                  <a:lnTo>
                    <a:pt x="19089" y="456"/>
                  </a:lnTo>
                  <a:lnTo>
                    <a:pt x="192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764943" y="3845853"/>
              <a:ext cx="280726" cy="166486"/>
            </a:xfrm>
            <a:custGeom>
              <a:avLst/>
              <a:gdLst/>
              <a:ahLst/>
              <a:cxnLst/>
              <a:rect l="l" t="t" r="r" b="b"/>
              <a:pathLst>
                <a:path w="16506" h="9789" extrusionOk="0">
                  <a:moveTo>
                    <a:pt x="16506" y="1"/>
                  </a:moveTo>
                  <a:lnTo>
                    <a:pt x="1" y="8968"/>
                  </a:lnTo>
                  <a:lnTo>
                    <a:pt x="335" y="9788"/>
                  </a:lnTo>
                  <a:lnTo>
                    <a:pt x="16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745825" y="3839134"/>
              <a:ext cx="300880" cy="109103"/>
            </a:xfrm>
            <a:custGeom>
              <a:avLst/>
              <a:gdLst/>
              <a:ahLst/>
              <a:cxnLst/>
              <a:rect l="l" t="t" r="r" b="b"/>
              <a:pathLst>
                <a:path w="17691" h="6415" extrusionOk="0">
                  <a:moveTo>
                    <a:pt x="17690" y="1"/>
                  </a:moveTo>
                  <a:lnTo>
                    <a:pt x="0" y="4986"/>
                  </a:lnTo>
                  <a:lnTo>
                    <a:pt x="243" y="6414"/>
                  </a:lnTo>
                  <a:lnTo>
                    <a:pt x="176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5811988" y="3863950"/>
              <a:ext cx="216625" cy="155619"/>
            </a:xfrm>
            <a:custGeom>
              <a:avLst/>
              <a:gdLst/>
              <a:ahLst/>
              <a:cxnLst/>
              <a:rect l="l" t="t" r="r" b="b"/>
              <a:pathLst>
                <a:path w="12737" h="9150" extrusionOk="0">
                  <a:moveTo>
                    <a:pt x="12737" y="1"/>
                  </a:moveTo>
                  <a:lnTo>
                    <a:pt x="1" y="8815"/>
                  </a:lnTo>
                  <a:lnTo>
                    <a:pt x="274" y="9150"/>
                  </a:lnTo>
                  <a:lnTo>
                    <a:pt x="12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600539" y="3848727"/>
              <a:ext cx="237816" cy="282750"/>
            </a:xfrm>
            <a:custGeom>
              <a:avLst/>
              <a:gdLst/>
              <a:ahLst/>
              <a:cxnLst/>
              <a:rect l="l" t="t" r="r" b="b"/>
              <a:pathLst>
                <a:path w="13983" h="16625" extrusionOk="0">
                  <a:moveTo>
                    <a:pt x="5236" y="0"/>
                  </a:moveTo>
                  <a:cubicBezTo>
                    <a:pt x="4757" y="0"/>
                    <a:pt x="4271" y="92"/>
                    <a:pt x="3800" y="288"/>
                  </a:cubicBezTo>
                  <a:cubicBezTo>
                    <a:pt x="1825" y="1078"/>
                    <a:pt x="822" y="3267"/>
                    <a:pt x="1581" y="5242"/>
                  </a:cubicBezTo>
                  <a:cubicBezTo>
                    <a:pt x="1875" y="5163"/>
                    <a:pt x="2176" y="5123"/>
                    <a:pt x="2475" y="5123"/>
                  </a:cubicBezTo>
                  <a:cubicBezTo>
                    <a:pt x="3321" y="5123"/>
                    <a:pt x="4160" y="5442"/>
                    <a:pt x="4834" y="6093"/>
                  </a:cubicBezTo>
                  <a:cubicBezTo>
                    <a:pt x="5047" y="6306"/>
                    <a:pt x="5229" y="6580"/>
                    <a:pt x="5381" y="6853"/>
                  </a:cubicBezTo>
                  <a:cubicBezTo>
                    <a:pt x="4774" y="6395"/>
                    <a:pt x="4060" y="6170"/>
                    <a:pt x="3347" y="6170"/>
                  </a:cubicBezTo>
                  <a:cubicBezTo>
                    <a:pt x="2452" y="6170"/>
                    <a:pt x="1559" y="6524"/>
                    <a:pt x="882" y="7218"/>
                  </a:cubicBezTo>
                  <a:cubicBezTo>
                    <a:pt x="548" y="7583"/>
                    <a:pt x="274" y="7978"/>
                    <a:pt x="122" y="8434"/>
                  </a:cubicBezTo>
                  <a:cubicBezTo>
                    <a:pt x="1" y="9103"/>
                    <a:pt x="31" y="9741"/>
                    <a:pt x="305" y="10379"/>
                  </a:cubicBezTo>
                  <a:cubicBezTo>
                    <a:pt x="852" y="11717"/>
                    <a:pt x="2098" y="12507"/>
                    <a:pt x="3436" y="12537"/>
                  </a:cubicBezTo>
                  <a:cubicBezTo>
                    <a:pt x="3375" y="13084"/>
                    <a:pt x="3466" y="13662"/>
                    <a:pt x="3679" y="14179"/>
                  </a:cubicBezTo>
                  <a:cubicBezTo>
                    <a:pt x="4304" y="15684"/>
                    <a:pt x="5740" y="16624"/>
                    <a:pt x="7263" y="16624"/>
                  </a:cubicBezTo>
                  <a:cubicBezTo>
                    <a:pt x="7739" y="16624"/>
                    <a:pt x="8223" y="16532"/>
                    <a:pt x="8694" y="16337"/>
                  </a:cubicBezTo>
                  <a:cubicBezTo>
                    <a:pt x="9576" y="16002"/>
                    <a:pt x="10214" y="15394"/>
                    <a:pt x="10609" y="14574"/>
                  </a:cubicBezTo>
                  <a:cubicBezTo>
                    <a:pt x="10747" y="14592"/>
                    <a:pt x="10885" y="14602"/>
                    <a:pt x="11022" y="14602"/>
                  </a:cubicBezTo>
                  <a:cubicBezTo>
                    <a:pt x="11338" y="14602"/>
                    <a:pt x="11650" y="14549"/>
                    <a:pt x="11946" y="14422"/>
                  </a:cubicBezTo>
                  <a:cubicBezTo>
                    <a:pt x="13345" y="13875"/>
                    <a:pt x="13983" y="12324"/>
                    <a:pt x="13466" y="10957"/>
                  </a:cubicBezTo>
                  <a:cubicBezTo>
                    <a:pt x="13193" y="10258"/>
                    <a:pt x="12615" y="9741"/>
                    <a:pt x="11977" y="9467"/>
                  </a:cubicBezTo>
                  <a:cubicBezTo>
                    <a:pt x="12798" y="8403"/>
                    <a:pt x="13071" y="7005"/>
                    <a:pt x="12554" y="5668"/>
                  </a:cubicBezTo>
                  <a:cubicBezTo>
                    <a:pt x="11977" y="4178"/>
                    <a:pt x="10548" y="3267"/>
                    <a:pt x="9028" y="3236"/>
                  </a:cubicBezTo>
                  <a:cubicBezTo>
                    <a:pt x="8998" y="2963"/>
                    <a:pt x="8937" y="2719"/>
                    <a:pt x="8816" y="2446"/>
                  </a:cubicBezTo>
                  <a:cubicBezTo>
                    <a:pt x="8214" y="941"/>
                    <a:pt x="6765" y="0"/>
                    <a:pt x="5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607784" y="3869410"/>
              <a:ext cx="237816" cy="282529"/>
            </a:xfrm>
            <a:custGeom>
              <a:avLst/>
              <a:gdLst/>
              <a:ahLst/>
              <a:cxnLst/>
              <a:rect l="l" t="t" r="r" b="b"/>
              <a:pathLst>
                <a:path w="13983" h="16612" extrusionOk="0">
                  <a:moveTo>
                    <a:pt x="5231" y="0"/>
                  </a:moveTo>
                  <a:cubicBezTo>
                    <a:pt x="4755" y="0"/>
                    <a:pt x="4271" y="92"/>
                    <a:pt x="3800" y="288"/>
                  </a:cubicBezTo>
                  <a:cubicBezTo>
                    <a:pt x="1824" y="1078"/>
                    <a:pt x="821" y="3266"/>
                    <a:pt x="1581" y="5242"/>
                  </a:cubicBezTo>
                  <a:cubicBezTo>
                    <a:pt x="1867" y="5163"/>
                    <a:pt x="2161" y="5123"/>
                    <a:pt x="2456" y="5123"/>
                  </a:cubicBezTo>
                  <a:cubicBezTo>
                    <a:pt x="3290" y="5123"/>
                    <a:pt x="4129" y="5442"/>
                    <a:pt x="4803" y="6093"/>
                  </a:cubicBezTo>
                  <a:cubicBezTo>
                    <a:pt x="5046" y="6306"/>
                    <a:pt x="5229" y="6580"/>
                    <a:pt x="5380" y="6853"/>
                  </a:cubicBezTo>
                  <a:cubicBezTo>
                    <a:pt x="4774" y="6395"/>
                    <a:pt x="4054" y="6170"/>
                    <a:pt x="3334" y="6170"/>
                  </a:cubicBezTo>
                  <a:cubicBezTo>
                    <a:pt x="2431" y="6170"/>
                    <a:pt x="1528" y="6524"/>
                    <a:pt x="852" y="7218"/>
                  </a:cubicBezTo>
                  <a:cubicBezTo>
                    <a:pt x="517" y="7583"/>
                    <a:pt x="244" y="7978"/>
                    <a:pt x="92" y="8434"/>
                  </a:cubicBezTo>
                  <a:cubicBezTo>
                    <a:pt x="0" y="9102"/>
                    <a:pt x="31" y="9741"/>
                    <a:pt x="304" y="10379"/>
                  </a:cubicBezTo>
                  <a:cubicBezTo>
                    <a:pt x="821" y="11716"/>
                    <a:pt x="2067" y="12507"/>
                    <a:pt x="3405" y="12537"/>
                  </a:cubicBezTo>
                  <a:cubicBezTo>
                    <a:pt x="3374" y="13084"/>
                    <a:pt x="3435" y="13662"/>
                    <a:pt x="3678" y="14178"/>
                  </a:cubicBezTo>
                  <a:cubicBezTo>
                    <a:pt x="4282" y="15688"/>
                    <a:pt x="5737" y="16611"/>
                    <a:pt x="7271" y="16611"/>
                  </a:cubicBezTo>
                  <a:cubicBezTo>
                    <a:pt x="7745" y="16611"/>
                    <a:pt x="8227" y="16523"/>
                    <a:pt x="8694" y="16337"/>
                  </a:cubicBezTo>
                  <a:cubicBezTo>
                    <a:pt x="9545" y="16002"/>
                    <a:pt x="10213" y="15394"/>
                    <a:pt x="10578" y="14574"/>
                  </a:cubicBezTo>
                  <a:cubicBezTo>
                    <a:pt x="10716" y="14592"/>
                    <a:pt x="10854" y="14602"/>
                    <a:pt x="10991" y="14602"/>
                  </a:cubicBezTo>
                  <a:cubicBezTo>
                    <a:pt x="11307" y="14602"/>
                    <a:pt x="11619" y="14549"/>
                    <a:pt x="11916" y="14422"/>
                  </a:cubicBezTo>
                  <a:cubicBezTo>
                    <a:pt x="13283" y="13874"/>
                    <a:pt x="13982" y="12324"/>
                    <a:pt x="13435" y="10956"/>
                  </a:cubicBezTo>
                  <a:cubicBezTo>
                    <a:pt x="13162" y="10257"/>
                    <a:pt x="12615" y="9741"/>
                    <a:pt x="11946" y="9467"/>
                  </a:cubicBezTo>
                  <a:cubicBezTo>
                    <a:pt x="12797" y="8403"/>
                    <a:pt x="13071" y="7005"/>
                    <a:pt x="12523" y="5668"/>
                  </a:cubicBezTo>
                  <a:cubicBezTo>
                    <a:pt x="11946" y="4178"/>
                    <a:pt x="10548" y="3266"/>
                    <a:pt x="9028" y="3236"/>
                  </a:cubicBezTo>
                  <a:cubicBezTo>
                    <a:pt x="8998" y="2962"/>
                    <a:pt x="8906" y="2719"/>
                    <a:pt x="8815" y="2446"/>
                  </a:cubicBezTo>
                  <a:cubicBezTo>
                    <a:pt x="8190" y="941"/>
                    <a:pt x="6754" y="0"/>
                    <a:pt x="5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6136137" y="4033015"/>
              <a:ext cx="369641" cy="507147"/>
            </a:xfrm>
            <a:custGeom>
              <a:avLst/>
              <a:gdLst/>
              <a:ahLst/>
              <a:cxnLst/>
              <a:rect l="l" t="t" r="r" b="b"/>
              <a:pathLst>
                <a:path w="21734" h="29819" extrusionOk="0">
                  <a:moveTo>
                    <a:pt x="21521" y="0"/>
                  </a:moveTo>
                  <a:lnTo>
                    <a:pt x="1" y="25532"/>
                  </a:lnTo>
                  <a:lnTo>
                    <a:pt x="3132" y="29575"/>
                  </a:lnTo>
                  <a:lnTo>
                    <a:pt x="10883" y="29818"/>
                  </a:lnTo>
                  <a:lnTo>
                    <a:pt x="21734" y="760"/>
                  </a:lnTo>
                  <a:lnTo>
                    <a:pt x="215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241096" y="4077475"/>
              <a:ext cx="243496" cy="456481"/>
            </a:xfrm>
            <a:custGeom>
              <a:avLst/>
              <a:gdLst/>
              <a:ahLst/>
              <a:cxnLst/>
              <a:rect l="l" t="t" r="r" b="b"/>
              <a:pathLst>
                <a:path w="14317" h="26840" extrusionOk="0">
                  <a:moveTo>
                    <a:pt x="14317" y="0"/>
                  </a:moveTo>
                  <a:lnTo>
                    <a:pt x="0" y="26049"/>
                  </a:lnTo>
                  <a:lnTo>
                    <a:pt x="1429" y="26839"/>
                  </a:lnTo>
                  <a:lnTo>
                    <a:pt x="143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6130456" y="4067134"/>
              <a:ext cx="347922" cy="399608"/>
            </a:xfrm>
            <a:custGeom>
              <a:avLst/>
              <a:gdLst/>
              <a:ahLst/>
              <a:cxnLst/>
              <a:rect l="l" t="t" r="r" b="b"/>
              <a:pathLst>
                <a:path w="20457" h="23496" extrusionOk="0">
                  <a:moveTo>
                    <a:pt x="20457" y="0"/>
                  </a:moveTo>
                  <a:lnTo>
                    <a:pt x="1" y="21733"/>
                  </a:lnTo>
                  <a:lnTo>
                    <a:pt x="1915" y="23496"/>
                  </a:lnTo>
                  <a:lnTo>
                    <a:pt x="20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333639" y="4122956"/>
              <a:ext cx="142693" cy="367056"/>
            </a:xfrm>
            <a:custGeom>
              <a:avLst/>
              <a:gdLst/>
              <a:ahLst/>
              <a:cxnLst/>
              <a:rect l="l" t="t" r="r" b="b"/>
              <a:pathLst>
                <a:path w="8390" h="21582" extrusionOk="0">
                  <a:moveTo>
                    <a:pt x="8389" y="1"/>
                  </a:moveTo>
                  <a:lnTo>
                    <a:pt x="0" y="21430"/>
                  </a:lnTo>
                  <a:lnTo>
                    <a:pt x="851" y="21582"/>
                  </a:lnTo>
                  <a:lnTo>
                    <a:pt x="83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8"/>
            <p:cNvSpPr/>
            <p:nvPr/>
          </p:nvSpPr>
          <p:spPr>
            <a:xfrm>
              <a:off x="6020853" y="4322857"/>
              <a:ext cx="404285" cy="337939"/>
            </a:xfrm>
            <a:custGeom>
              <a:avLst/>
              <a:gdLst/>
              <a:ahLst/>
              <a:cxnLst/>
              <a:rect l="l" t="t" r="r" b="b"/>
              <a:pathLst>
                <a:path w="23771" h="19870" extrusionOk="0">
                  <a:moveTo>
                    <a:pt x="7163" y="1"/>
                  </a:moveTo>
                  <a:cubicBezTo>
                    <a:pt x="5922" y="1"/>
                    <a:pt x="4691" y="507"/>
                    <a:pt x="3830" y="1500"/>
                  </a:cubicBezTo>
                  <a:cubicBezTo>
                    <a:pt x="2463" y="3051"/>
                    <a:pt x="2371" y="5300"/>
                    <a:pt x="3527" y="6941"/>
                  </a:cubicBezTo>
                  <a:cubicBezTo>
                    <a:pt x="3101" y="7245"/>
                    <a:pt x="2736" y="7579"/>
                    <a:pt x="2371" y="7975"/>
                  </a:cubicBezTo>
                  <a:cubicBezTo>
                    <a:pt x="1" y="10649"/>
                    <a:pt x="244" y="14844"/>
                    <a:pt x="2979" y="17245"/>
                  </a:cubicBezTo>
                  <a:cubicBezTo>
                    <a:pt x="4242" y="18327"/>
                    <a:pt x="5796" y="18861"/>
                    <a:pt x="7341" y="18861"/>
                  </a:cubicBezTo>
                  <a:cubicBezTo>
                    <a:pt x="8661" y="18861"/>
                    <a:pt x="9975" y="18471"/>
                    <a:pt x="11095" y="17701"/>
                  </a:cubicBezTo>
                  <a:cubicBezTo>
                    <a:pt x="11946" y="16364"/>
                    <a:pt x="12341" y="14753"/>
                    <a:pt x="12098" y="13203"/>
                  </a:cubicBezTo>
                  <a:lnTo>
                    <a:pt x="12098" y="13203"/>
                  </a:lnTo>
                  <a:cubicBezTo>
                    <a:pt x="12706" y="14722"/>
                    <a:pt x="12706" y="16333"/>
                    <a:pt x="12220" y="17792"/>
                  </a:cubicBezTo>
                  <a:cubicBezTo>
                    <a:pt x="12463" y="18157"/>
                    <a:pt x="12706" y="18492"/>
                    <a:pt x="13071" y="18795"/>
                  </a:cubicBezTo>
                  <a:cubicBezTo>
                    <a:pt x="13915" y="19515"/>
                    <a:pt x="14955" y="19869"/>
                    <a:pt x="15989" y="19869"/>
                  </a:cubicBezTo>
                  <a:cubicBezTo>
                    <a:pt x="17226" y="19869"/>
                    <a:pt x="18455" y="19363"/>
                    <a:pt x="19332" y="18370"/>
                  </a:cubicBezTo>
                  <a:cubicBezTo>
                    <a:pt x="19758" y="17884"/>
                    <a:pt x="20062" y="17306"/>
                    <a:pt x="20244" y="16698"/>
                  </a:cubicBezTo>
                  <a:cubicBezTo>
                    <a:pt x="20974" y="16516"/>
                    <a:pt x="21673" y="16060"/>
                    <a:pt x="22220" y="15422"/>
                  </a:cubicBezTo>
                  <a:cubicBezTo>
                    <a:pt x="23770" y="13659"/>
                    <a:pt x="23588" y="11014"/>
                    <a:pt x="21825" y="9434"/>
                  </a:cubicBezTo>
                  <a:cubicBezTo>
                    <a:pt x="21278" y="8947"/>
                    <a:pt x="20579" y="8643"/>
                    <a:pt x="19910" y="8491"/>
                  </a:cubicBezTo>
                  <a:cubicBezTo>
                    <a:pt x="20153" y="6668"/>
                    <a:pt x="19515" y="4722"/>
                    <a:pt x="18025" y="3446"/>
                  </a:cubicBezTo>
                  <a:cubicBezTo>
                    <a:pt x="16958" y="2526"/>
                    <a:pt x="15624" y="2062"/>
                    <a:pt x="14299" y="2062"/>
                  </a:cubicBezTo>
                  <a:cubicBezTo>
                    <a:pt x="13434" y="2062"/>
                    <a:pt x="12574" y="2259"/>
                    <a:pt x="11794" y="2655"/>
                  </a:cubicBezTo>
                  <a:cubicBezTo>
                    <a:pt x="10730" y="3567"/>
                    <a:pt x="10031" y="4783"/>
                    <a:pt x="9727" y="6151"/>
                  </a:cubicBezTo>
                  <a:cubicBezTo>
                    <a:pt x="9636" y="4692"/>
                    <a:pt x="10122" y="3263"/>
                    <a:pt x="10973" y="2108"/>
                  </a:cubicBezTo>
                  <a:cubicBezTo>
                    <a:pt x="10730" y="1744"/>
                    <a:pt x="10426" y="1379"/>
                    <a:pt x="10092" y="1075"/>
                  </a:cubicBezTo>
                  <a:cubicBezTo>
                    <a:pt x="9248" y="355"/>
                    <a:pt x="8201" y="1"/>
                    <a:pt x="7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8"/>
            <p:cNvSpPr/>
            <p:nvPr/>
          </p:nvSpPr>
          <p:spPr>
            <a:xfrm>
              <a:off x="6026534" y="4341550"/>
              <a:ext cx="404285" cy="338806"/>
            </a:xfrm>
            <a:custGeom>
              <a:avLst/>
              <a:gdLst/>
              <a:ahLst/>
              <a:cxnLst/>
              <a:rect l="l" t="t" r="r" b="b"/>
              <a:pathLst>
                <a:path w="23771" h="19921" extrusionOk="0">
                  <a:moveTo>
                    <a:pt x="7156" y="1"/>
                  </a:moveTo>
                  <a:cubicBezTo>
                    <a:pt x="5925" y="1"/>
                    <a:pt x="4704" y="507"/>
                    <a:pt x="3831" y="1496"/>
                  </a:cubicBezTo>
                  <a:cubicBezTo>
                    <a:pt x="2463" y="3076"/>
                    <a:pt x="2402" y="5295"/>
                    <a:pt x="3527" y="6936"/>
                  </a:cubicBezTo>
                  <a:cubicBezTo>
                    <a:pt x="3101" y="7240"/>
                    <a:pt x="2737" y="7575"/>
                    <a:pt x="2402" y="7970"/>
                  </a:cubicBezTo>
                  <a:cubicBezTo>
                    <a:pt x="1" y="10675"/>
                    <a:pt x="275" y="14839"/>
                    <a:pt x="3010" y="17241"/>
                  </a:cubicBezTo>
                  <a:cubicBezTo>
                    <a:pt x="4256" y="18322"/>
                    <a:pt x="5802" y="18856"/>
                    <a:pt x="7344" y="18856"/>
                  </a:cubicBezTo>
                  <a:cubicBezTo>
                    <a:pt x="8661" y="18856"/>
                    <a:pt x="9975" y="18467"/>
                    <a:pt x="11095" y="17696"/>
                  </a:cubicBezTo>
                  <a:cubicBezTo>
                    <a:pt x="11977" y="16389"/>
                    <a:pt x="12342" y="14809"/>
                    <a:pt x="12129" y="13259"/>
                  </a:cubicBezTo>
                  <a:lnTo>
                    <a:pt x="12129" y="13259"/>
                  </a:lnTo>
                  <a:cubicBezTo>
                    <a:pt x="12737" y="14778"/>
                    <a:pt x="12737" y="16359"/>
                    <a:pt x="12220" y="17848"/>
                  </a:cubicBezTo>
                  <a:cubicBezTo>
                    <a:pt x="12463" y="18183"/>
                    <a:pt x="12737" y="18517"/>
                    <a:pt x="13071" y="18821"/>
                  </a:cubicBezTo>
                  <a:cubicBezTo>
                    <a:pt x="13920" y="19559"/>
                    <a:pt x="14974" y="19921"/>
                    <a:pt x="16018" y="19921"/>
                  </a:cubicBezTo>
                  <a:cubicBezTo>
                    <a:pt x="17253" y="19921"/>
                    <a:pt x="18476" y="19414"/>
                    <a:pt x="19333" y="18426"/>
                  </a:cubicBezTo>
                  <a:cubicBezTo>
                    <a:pt x="19758" y="17909"/>
                    <a:pt x="20062" y="17362"/>
                    <a:pt x="20245" y="16754"/>
                  </a:cubicBezTo>
                  <a:cubicBezTo>
                    <a:pt x="20974" y="16541"/>
                    <a:pt x="21704" y="16116"/>
                    <a:pt x="22220" y="15417"/>
                  </a:cubicBezTo>
                  <a:cubicBezTo>
                    <a:pt x="23770" y="13654"/>
                    <a:pt x="23588" y="11009"/>
                    <a:pt x="21855" y="9459"/>
                  </a:cubicBezTo>
                  <a:cubicBezTo>
                    <a:pt x="21278" y="8943"/>
                    <a:pt x="20579" y="8639"/>
                    <a:pt x="19910" y="8487"/>
                  </a:cubicBezTo>
                  <a:cubicBezTo>
                    <a:pt x="20184" y="6663"/>
                    <a:pt x="19515" y="4778"/>
                    <a:pt x="18056" y="3441"/>
                  </a:cubicBezTo>
                  <a:cubicBezTo>
                    <a:pt x="16971" y="2521"/>
                    <a:pt x="15640" y="2058"/>
                    <a:pt x="14321" y="2058"/>
                  </a:cubicBezTo>
                  <a:cubicBezTo>
                    <a:pt x="13460" y="2058"/>
                    <a:pt x="12605" y="2255"/>
                    <a:pt x="11825" y="2651"/>
                  </a:cubicBezTo>
                  <a:cubicBezTo>
                    <a:pt x="10761" y="3563"/>
                    <a:pt x="10032" y="4778"/>
                    <a:pt x="9728" y="6146"/>
                  </a:cubicBezTo>
                  <a:cubicBezTo>
                    <a:pt x="9636" y="4687"/>
                    <a:pt x="10123" y="3259"/>
                    <a:pt x="10974" y="2104"/>
                  </a:cubicBezTo>
                  <a:cubicBezTo>
                    <a:pt x="10761" y="1739"/>
                    <a:pt x="10457" y="1404"/>
                    <a:pt x="10092" y="1100"/>
                  </a:cubicBezTo>
                  <a:cubicBezTo>
                    <a:pt x="9243" y="363"/>
                    <a:pt x="8196" y="1"/>
                    <a:pt x="7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7343298" y="3839134"/>
              <a:ext cx="547471" cy="470972"/>
            </a:xfrm>
            <a:custGeom>
              <a:avLst/>
              <a:gdLst/>
              <a:ahLst/>
              <a:cxnLst/>
              <a:rect l="l" t="t" r="r" b="b"/>
              <a:pathLst>
                <a:path w="32190" h="27692" extrusionOk="0">
                  <a:moveTo>
                    <a:pt x="913" y="1"/>
                  </a:moveTo>
                  <a:lnTo>
                    <a:pt x="1" y="153"/>
                  </a:lnTo>
                  <a:lnTo>
                    <a:pt x="25928" y="27691"/>
                  </a:lnTo>
                  <a:lnTo>
                    <a:pt x="30913" y="24743"/>
                  </a:lnTo>
                  <a:lnTo>
                    <a:pt x="32190" y="16019"/>
                  </a:lnTo>
                  <a:lnTo>
                    <a:pt x="9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8"/>
            <p:cNvSpPr/>
            <p:nvPr/>
          </p:nvSpPr>
          <p:spPr>
            <a:xfrm>
              <a:off x="7391381" y="3867573"/>
              <a:ext cx="485445" cy="332412"/>
            </a:xfrm>
            <a:custGeom>
              <a:avLst/>
              <a:gdLst/>
              <a:ahLst/>
              <a:cxnLst/>
              <a:rect l="l" t="t" r="r" b="b"/>
              <a:pathLst>
                <a:path w="28543" h="19545" extrusionOk="0">
                  <a:moveTo>
                    <a:pt x="1" y="0"/>
                  </a:moveTo>
                  <a:lnTo>
                    <a:pt x="27418" y="19545"/>
                  </a:lnTo>
                  <a:lnTo>
                    <a:pt x="28542" y="180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8"/>
            <p:cNvSpPr/>
            <p:nvPr/>
          </p:nvSpPr>
          <p:spPr>
            <a:xfrm>
              <a:off x="7379492" y="3873254"/>
              <a:ext cx="407891" cy="439440"/>
            </a:xfrm>
            <a:custGeom>
              <a:avLst/>
              <a:gdLst/>
              <a:ahLst/>
              <a:cxnLst/>
              <a:rect l="l" t="t" r="r" b="b"/>
              <a:pathLst>
                <a:path w="23983" h="25838" extrusionOk="0">
                  <a:moveTo>
                    <a:pt x="1" y="1"/>
                  </a:moveTo>
                  <a:lnTo>
                    <a:pt x="21733" y="25837"/>
                  </a:lnTo>
                  <a:lnTo>
                    <a:pt x="23983" y="239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7441539" y="3882557"/>
              <a:ext cx="395475" cy="208869"/>
            </a:xfrm>
            <a:custGeom>
              <a:avLst/>
              <a:gdLst/>
              <a:ahLst/>
              <a:cxnLst/>
              <a:rect l="l" t="t" r="r" b="b"/>
              <a:pathLst>
                <a:path w="23253" h="12281" extrusionOk="0">
                  <a:moveTo>
                    <a:pt x="0" y="1"/>
                  </a:moveTo>
                  <a:lnTo>
                    <a:pt x="23010" y="12281"/>
                  </a:lnTo>
                  <a:lnTo>
                    <a:pt x="23253" y="113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7611097" y="4003964"/>
              <a:ext cx="421854" cy="431242"/>
            </a:xfrm>
            <a:custGeom>
              <a:avLst/>
              <a:gdLst/>
              <a:ahLst/>
              <a:cxnLst/>
              <a:rect l="l" t="t" r="r" b="b"/>
              <a:pathLst>
                <a:path w="24804" h="25356" extrusionOk="0">
                  <a:moveTo>
                    <a:pt x="16488" y="0"/>
                  </a:moveTo>
                  <a:cubicBezTo>
                    <a:pt x="15335" y="0"/>
                    <a:pt x="14178" y="413"/>
                    <a:pt x="13253" y="1252"/>
                  </a:cubicBezTo>
                  <a:cubicBezTo>
                    <a:pt x="12615" y="1830"/>
                    <a:pt x="12189" y="2529"/>
                    <a:pt x="11916" y="3289"/>
                  </a:cubicBezTo>
                  <a:cubicBezTo>
                    <a:pt x="11373" y="3141"/>
                    <a:pt x="10813" y="3066"/>
                    <a:pt x="10251" y="3066"/>
                  </a:cubicBezTo>
                  <a:cubicBezTo>
                    <a:pt x="8735" y="3066"/>
                    <a:pt x="7208" y="3609"/>
                    <a:pt x="5989" y="4717"/>
                  </a:cubicBezTo>
                  <a:cubicBezTo>
                    <a:pt x="4013" y="6480"/>
                    <a:pt x="3405" y="9216"/>
                    <a:pt x="4256" y="11587"/>
                  </a:cubicBezTo>
                  <a:cubicBezTo>
                    <a:pt x="5138" y="12924"/>
                    <a:pt x="6414" y="13927"/>
                    <a:pt x="7904" y="14444"/>
                  </a:cubicBezTo>
                  <a:cubicBezTo>
                    <a:pt x="6262" y="14292"/>
                    <a:pt x="4712" y="13562"/>
                    <a:pt x="3527" y="12468"/>
                  </a:cubicBezTo>
                  <a:cubicBezTo>
                    <a:pt x="3071" y="12681"/>
                    <a:pt x="2615" y="12954"/>
                    <a:pt x="2250" y="13289"/>
                  </a:cubicBezTo>
                  <a:cubicBezTo>
                    <a:pt x="153" y="15143"/>
                    <a:pt x="1" y="18334"/>
                    <a:pt x="1855" y="20401"/>
                  </a:cubicBezTo>
                  <a:cubicBezTo>
                    <a:pt x="2831" y="21492"/>
                    <a:pt x="4205" y="22053"/>
                    <a:pt x="5582" y="22053"/>
                  </a:cubicBezTo>
                  <a:cubicBezTo>
                    <a:pt x="6392" y="22053"/>
                    <a:pt x="7202" y="21859"/>
                    <a:pt x="7934" y="21465"/>
                  </a:cubicBezTo>
                  <a:cubicBezTo>
                    <a:pt x="8208" y="21982"/>
                    <a:pt x="8512" y="22468"/>
                    <a:pt x="8937" y="22894"/>
                  </a:cubicBezTo>
                  <a:cubicBezTo>
                    <a:pt x="10401" y="24521"/>
                    <a:pt x="12441" y="25355"/>
                    <a:pt x="14486" y="25355"/>
                  </a:cubicBezTo>
                  <a:cubicBezTo>
                    <a:pt x="16261" y="25355"/>
                    <a:pt x="18042" y="24726"/>
                    <a:pt x="19454" y="23441"/>
                  </a:cubicBezTo>
                  <a:cubicBezTo>
                    <a:pt x="22068" y="21070"/>
                    <a:pt x="22615" y="17362"/>
                    <a:pt x="21035" y="14383"/>
                  </a:cubicBezTo>
                  <a:cubicBezTo>
                    <a:pt x="19699" y="13256"/>
                    <a:pt x="18017" y="12649"/>
                    <a:pt x="16269" y="12649"/>
                  </a:cubicBezTo>
                  <a:cubicBezTo>
                    <a:pt x="16226" y="12649"/>
                    <a:pt x="16184" y="12650"/>
                    <a:pt x="16141" y="12650"/>
                  </a:cubicBezTo>
                  <a:cubicBezTo>
                    <a:pt x="16782" y="12485"/>
                    <a:pt x="17430" y="12403"/>
                    <a:pt x="18073" y="12403"/>
                  </a:cubicBezTo>
                  <a:cubicBezTo>
                    <a:pt x="19197" y="12403"/>
                    <a:pt x="20302" y="12653"/>
                    <a:pt x="21308" y="13137"/>
                  </a:cubicBezTo>
                  <a:cubicBezTo>
                    <a:pt x="21764" y="12954"/>
                    <a:pt x="22190" y="12681"/>
                    <a:pt x="22554" y="12347"/>
                  </a:cubicBezTo>
                  <a:cubicBezTo>
                    <a:pt x="24652" y="10492"/>
                    <a:pt x="24804" y="7301"/>
                    <a:pt x="22950" y="5234"/>
                  </a:cubicBezTo>
                  <a:cubicBezTo>
                    <a:pt x="22463" y="4687"/>
                    <a:pt x="21855" y="4261"/>
                    <a:pt x="21187" y="3988"/>
                  </a:cubicBezTo>
                  <a:cubicBezTo>
                    <a:pt x="21035" y="3106"/>
                    <a:pt x="20670" y="2286"/>
                    <a:pt x="20062" y="1586"/>
                  </a:cubicBezTo>
                  <a:cubicBezTo>
                    <a:pt x="19108" y="535"/>
                    <a:pt x="17800" y="0"/>
                    <a:pt x="16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7633854" y="4000256"/>
              <a:ext cx="421854" cy="431327"/>
            </a:xfrm>
            <a:custGeom>
              <a:avLst/>
              <a:gdLst/>
              <a:ahLst/>
              <a:cxnLst/>
              <a:rect l="l" t="t" r="r" b="b"/>
              <a:pathLst>
                <a:path w="24804" h="25361" extrusionOk="0">
                  <a:moveTo>
                    <a:pt x="16470" y="1"/>
                  </a:moveTo>
                  <a:cubicBezTo>
                    <a:pt x="15323" y="1"/>
                    <a:pt x="14172" y="406"/>
                    <a:pt x="13253" y="1227"/>
                  </a:cubicBezTo>
                  <a:cubicBezTo>
                    <a:pt x="12614" y="1804"/>
                    <a:pt x="12189" y="2534"/>
                    <a:pt x="11915" y="3294"/>
                  </a:cubicBezTo>
                  <a:cubicBezTo>
                    <a:pt x="11357" y="3133"/>
                    <a:pt x="10780" y="3052"/>
                    <a:pt x="10202" y="3052"/>
                  </a:cubicBezTo>
                  <a:cubicBezTo>
                    <a:pt x="8702" y="3052"/>
                    <a:pt x="7195" y="3595"/>
                    <a:pt x="5988" y="4692"/>
                  </a:cubicBezTo>
                  <a:cubicBezTo>
                    <a:pt x="4012" y="6485"/>
                    <a:pt x="3405" y="9221"/>
                    <a:pt x="4256" y="11561"/>
                  </a:cubicBezTo>
                  <a:cubicBezTo>
                    <a:pt x="5107" y="12899"/>
                    <a:pt x="6414" y="13932"/>
                    <a:pt x="7903" y="14419"/>
                  </a:cubicBezTo>
                  <a:cubicBezTo>
                    <a:pt x="6262" y="14267"/>
                    <a:pt x="4712" y="13568"/>
                    <a:pt x="3526" y="12443"/>
                  </a:cubicBezTo>
                  <a:cubicBezTo>
                    <a:pt x="3070" y="12686"/>
                    <a:pt x="2614" y="12929"/>
                    <a:pt x="2219" y="13294"/>
                  </a:cubicBezTo>
                  <a:cubicBezTo>
                    <a:pt x="152" y="15148"/>
                    <a:pt x="0" y="18340"/>
                    <a:pt x="1854" y="20376"/>
                  </a:cubicBezTo>
                  <a:cubicBezTo>
                    <a:pt x="2825" y="21480"/>
                    <a:pt x="4189" y="22036"/>
                    <a:pt x="5558" y="22036"/>
                  </a:cubicBezTo>
                  <a:cubicBezTo>
                    <a:pt x="6376" y="22036"/>
                    <a:pt x="7195" y="21838"/>
                    <a:pt x="7933" y="21440"/>
                  </a:cubicBezTo>
                  <a:cubicBezTo>
                    <a:pt x="8207" y="21987"/>
                    <a:pt x="8511" y="22443"/>
                    <a:pt x="8906" y="22899"/>
                  </a:cubicBezTo>
                  <a:cubicBezTo>
                    <a:pt x="10370" y="24526"/>
                    <a:pt x="12418" y="25361"/>
                    <a:pt x="14472" y="25361"/>
                  </a:cubicBezTo>
                  <a:cubicBezTo>
                    <a:pt x="16254" y="25361"/>
                    <a:pt x="18041" y="24732"/>
                    <a:pt x="19453" y="23446"/>
                  </a:cubicBezTo>
                  <a:cubicBezTo>
                    <a:pt x="22067" y="21075"/>
                    <a:pt x="22584" y="17367"/>
                    <a:pt x="21034" y="14388"/>
                  </a:cubicBezTo>
                  <a:cubicBezTo>
                    <a:pt x="19699" y="13231"/>
                    <a:pt x="18016" y="12624"/>
                    <a:pt x="16268" y="12624"/>
                  </a:cubicBezTo>
                  <a:cubicBezTo>
                    <a:pt x="16226" y="12624"/>
                    <a:pt x="16183" y="12625"/>
                    <a:pt x="16140" y="12625"/>
                  </a:cubicBezTo>
                  <a:cubicBezTo>
                    <a:pt x="16752" y="12475"/>
                    <a:pt x="17375" y="12401"/>
                    <a:pt x="17996" y="12401"/>
                  </a:cubicBezTo>
                  <a:cubicBezTo>
                    <a:pt x="19134" y="12401"/>
                    <a:pt x="20265" y="12650"/>
                    <a:pt x="21308" y="13142"/>
                  </a:cubicBezTo>
                  <a:cubicBezTo>
                    <a:pt x="21764" y="12960"/>
                    <a:pt x="22189" y="12686"/>
                    <a:pt x="22554" y="12352"/>
                  </a:cubicBezTo>
                  <a:cubicBezTo>
                    <a:pt x="24651" y="10467"/>
                    <a:pt x="24803" y="7276"/>
                    <a:pt x="22949" y="5239"/>
                  </a:cubicBezTo>
                  <a:cubicBezTo>
                    <a:pt x="22432" y="4662"/>
                    <a:pt x="21824" y="4236"/>
                    <a:pt x="21186" y="3993"/>
                  </a:cubicBezTo>
                  <a:cubicBezTo>
                    <a:pt x="21064" y="3112"/>
                    <a:pt x="20669" y="2260"/>
                    <a:pt x="20061" y="1592"/>
                  </a:cubicBezTo>
                  <a:cubicBezTo>
                    <a:pt x="19103" y="536"/>
                    <a:pt x="17788" y="1"/>
                    <a:pt x="1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8"/>
            <p:cNvSpPr/>
            <p:nvPr/>
          </p:nvSpPr>
          <p:spPr>
            <a:xfrm>
              <a:off x="7721737" y="3383680"/>
              <a:ext cx="382567" cy="458556"/>
            </a:xfrm>
            <a:custGeom>
              <a:avLst/>
              <a:gdLst/>
              <a:ahLst/>
              <a:cxnLst/>
              <a:rect l="l" t="t" r="r" b="b"/>
              <a:pathLst>
                <a:path w="22494" h="26962" extrusionOk="0">
                  <a:moveTo>
                    <a:pt x="13466" y="0"/>
                  </a:moveTo>
                  <a:cubicBezTo>
                    <a:pt x="10888" y="9932"/>
                    <a:pt x="9836" y="11676"/>
                    <a:pt x="2805" y="11676"/>
                  </a:cubicBezTo>
                  <a:cubicBezTo>
                    <a:pt x="1961" y="11676"/>
                    <a:pt x="1030" y="11650"/>
                    <a:pt x="0" y="11611"/>
                  </a:cubicBezTo>
                  <a:lnTo>
                    <a:pt x="0" y="11611"/>
                  </a:lnTo>
                  <a:cubicBezTo>
                    <a:pt x="9210" y="14408"/>
                    <a:pt x="9879" y="15502"/>
                    <a:pt x="8998" y="26961"/>
                  </a:cubicBezTo>
                  <a:cubicBezTo>
                    <a:pt x="11588" y="16980"/>
                    <a:pt x="12638" y="15293"/>
                    <a:pt x="19784" y="15293"/>
                  </a:cubicBezTo>
                  <a:cubicBezTo>
                    <a:pt x="20603" y="15293"/>
                    <a:pt x="21502" y="15316"/>
                    <a:pt x="22493" y="15350"/>
                  </a:cubicBezTo>
                  <a:cubicBezTo>
                    <a:pt x="13283" y="12584"/>
                    <a:pt x="12615" y="11429"/>
                    <a:pt x="13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8"/>
            <p:cNvSpPr/>
            <p:nvPr/>
          </p:nvSpPr>
          <p:spPr>
            <a:xfrm>
              <a:off x="7787918" y="3462769"/>
              <a:ext cx="250214" cy="299332"/>
            </a:xfrm>
            <a:custGeom>
              <a:avLst/>
              <a:gdLst/>
              <a:ahLst/>
              <a:cxnLst/>
              <a:rect l="l" t="t" r="r" b="b"/>
              <a:pathLst>
                <a:path w="14712" h="17600" extrusionOk="0">
                  <a:moveTo>
                    <a:pt x="8815" y="1"/>
                  </a:moveTo>
                  <a:lnTo>
                    <a:pt x="8815" y="1"/>
                  </a:lnTo>
                  <a:cubicBezTo>
                    <a:pt x="7242" y="6210"/>
                    <a:pt x="6120" y="7609"/>
                    <a:pt x="1512" y="7609"/>
                  </a:cubicBezTo>
                  <a:cubicBezTo>
                    <a:pt x="1045" y="7609"/>
                    <a:pt x="543" y="7594"/>
                    <a:pt x="0" y="7569"/>
                  </a:cubicBezTo>
                  <a:lnTo>
                    <a:pt x="0" y="7569"/>
                  </a:lnTo>
                  <a:cubicBezTo>
                    <a:pt x="5715" y="9241"/>
                    <a:pt x="6474" y="10578"/>
                    <a:pt x="5897" y="17600"/>
                  </a:cubicBezTo>
                  <a:cubicBezTo>
                    <a:pt x="7453" y="11348"/>
                    <a:pt x="8577" y="9998"/>
                    <a:pt x="13286" y="9998"/>
                  </a:cubicBezTo>
                  <a:cubicBezTo>
                    <a:pt x="13728" y="9998"/>
                    <a:pt x="14203" y="10010"/>
                    <a:pt x="14712" y="10031"/>
                  </a:cubicBezTo>
                  <a:cubicBezTo>
                    <a:pt x="9028" y="8360"/>
                    <a:pt x="8268" y="7053"/>
                    <a:pt x="88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5504390" y="3128279"/>
              <a:ext cx="442008" cy="529903"/>
            </a:xfrm>
            <a:custGeom>
              <a:avLst/>
              <a:gdLst/>
              <a:ahLst/>
              <a:cxnLst/>
              <a:rect l="l" t="t" r="r" b="b"/>
              <a:pathLst>
                <a:path w="25989" h="31157" extrusionOk="0">
                  <a:moveTo>
                    <a:pt x="15563" y="1"/>
                  </a:moveTo>
                  <a:cubicBezTo>
                    <a:pt x="12581" y="11466"/>
                    <a:pt x="11364" y="13481"/>
                    <a:pt x="3268" y="13481"/>
                  </a:cubicBezTo>
                  <a:cubicBezTo>
                    <a:pt x="2285" y="13481"/>
                    <a:pt x="1201" y="13451"/>
                    <a:pt x="0" y="13405"/>
                  </a:cubicBezTo>
                  <a:lnTo>
                    <a:pt x="0" y="13405"/>
                  </a:lnTo>
                  <a:cubicBezTo>
                    <a:pt x="10639" y="16658"/>
                    <a:pt x="11399" y="17934"/>
                    <a:pt x="10396" y="31156"/>
                  </a:cubicBezTo>
                  <a:cubicBezTo>
                    <a:pt x="13381" y="19704"/>
                    <a:pt x="14622" y="17677"/>
                    <a:pt x="22750" y="17677"/>
                  </a:cubicBezTo>
                  <a:cubicBezTo>
                    <a:pt x="23725" y="17677"/>
                    <a:pt x="24800" y="17706"/>
                    <a:pt x="25989" y="17752"/>
                  </a:cubicBezTo>
                  <a:cubicBezTo>
                    <a:pt x="15320" y="14560"/>
                    <a:pt x="14560" y="13253"/>
                    <a:pt x="15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5580384" y="3220823"/>
              <a:ext cx="288991" cy="345865"/>
            </a:xfrm>
            <a:custGeom>
              <a:avLst/>
              <a:gdLst/>
              <a:ahLst/>
              <a:cxnLst/>
              <a:rect l="l" t="t" r="r" b="b"/>
              <a:pathLst>
                <a:path w="16992" h="20336" extrusionOk="0">
                  <a:moveTo>
                    <a:pt x="10183" y="1"/>
                  </a:moveTo>
                  <a:cubicBezTo>
                    <a:pt x="8357" y="7167"/>
                    <a:pt x="7060" y="8767"/>
                    <a:pt x="1705" y="8767"/>
                  </a:cubicBezTo>
                  <a:cubicBezTo>
                    <a:pt x="1178" y="8767"/>
                    <a:pt x="611" y="8751"/>
                    <a:pt x="0" y="8724"/>
                  </a:cubicBezTo>
                  <a:lnTo>
                    <a:pt x="0" y="8724"/>
                  </a:lnTo>
                  <a:cubicBezTo>
                    <a:pt x="6596" y="10639"/>
                    <a:pt x="7508" y="12189"/>
                    <a:pt x="6809" y="20335"/>
                  </a:cubicBezTo>
                  <a:cubicBezTo>
                    <a:pt x="8625" y="13181"/>
                    <a:pt x="9893" y="11532"/>
                    <a:pt x="15192" y="11532"/>
                  </a:cubicBezTo>
                  <a:cubicBezTo>
                    <a:pt x="15746" y="11532"/>
                    <a:pt x="16344" y="11550"/>
                    <a:pt x="16992" y="11581"/>
                  </a:cubicBezTo>
                  <a:cubicBezTo>
                    <a:pt x="10426" y="9697"/>
                    <a:pt x="9514" y="8116"/>
                    <a:pt x="10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8144637" y="3373849"/>
              <a:ext cx="240401" cy="288481"/>
            </a:xfrm>
            <a:custGeom>
              <a:avLst/>
              <a:gdLst/>
              <a:ahLst/>
              <a:cxnLst/>
              <a:rect l="l" t="t" r="r" b="b"/>
              <a:pathLst>
                <a:path w="14135" h="16962" extrusionOk="0">
                  <a:moveTo>
                    <a:pt x="8481" y="1"/>
                  </a:moveTo>
                  <a:lnTo>
                    <a:pt x="8481" y="1"/>
                  </a:lnTo>
                  <a:cubicBezTo>
                    <a:pt x="6858" y="6220"/>
                    <a:pt x="6198" y="7340"/>
                    <a:pt x="1812" y="7340"/>
                  </a:cubicBezTo>
                  <a:cubicBezTo>
                    <a:pt x="1269" y="7340"/>
                    <a:pt x="667" y="7322"/>
                    <a:pt x="0" y="7296"/>
                  </a:cubicBezTo>
                  <a:lnTo>
                    <a:pt x="0" y="7296"/>
                  </a:lnTo>
                  <a:cubicBezTo>
                    <a:pt x="5836" y="9059"/>
                    <a:pt x="6201" y="9758"/>
                    <a:pt x="5684" y="16961"/>
                  </a:cubicBezTo>
                  <a:cubicBezTo>
                    <a:pt x="7307" y="10742"/>
                    <a:pt x="7967" y="9622"/>
                    <a:pt x="12331" y="9622"/>
                  </a:cubicBezTo>
                  <a:cubicBezTo>
                    <a:pt x="12872" y="9622"/>
                    <a:pt x="13470" y="9640"/>
                    <a:pt x="14134" y="9667"/>
                  </a:cubicBezTo>
                  <a:cubicBezTo>
                    <a:pt x="8329" y="7904"/>
                    <a:pt x="7964" y="7235"/>
                    <a:pt x="8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8195288" y="3434858"/>
              <a:ext cx="139087" cy="166469"/>
            </a:xfrm>
            <a:custGeom>
              <a:avLst/>
              <a:gdLst/>
              <a:ahLst/>
              <a:cxnLst/>
              <a:rect l="l" t="t" r="r" b="b"/>
              <a:pathLst>
                <a:path w="8178" h="9788" extrusionOk="0">
                  <a:moveTo>
                    <a:pt x="4895" y="0"/>
                  </a:moveTo>
                  <a:lnTo>
                    <a:pt x="4895" y="0"/>
                  </a:lnTo>
                  <a:cubicBezTo>
                    <a:pt x="4040" y="3447"/>
                    <a:pt x="3385" y="4217"/>
                    <a:pt x="844" y="4217"/>
                  </a:cubicBezTo>
                  <a:cubicBezTo>
                    <a:pt x="583" y="4217"/>
                    <a:pt x="303" y="4209"/>
                    <a:pt x="1" y="4195"/>
                  </a:cubicBezTo>
                  <a:lnTo>
                    <a:pt x="1" y="4195"/>
                  </a:lnTo>
                  <a:cubicBezTo>
                    <a:pt x="3162" y="5168"/>
                    <a:pt x="3557" y="5867"/>
                    <a:pt x="3253" y="9788"/>
                  </a:cubicBezTo>
                  <a:cubicBezTo>
                    <a:pt x="4166" y="6331"/>
                    <a:pt x="4776" y="5541"/>
                    <a:pt x="7351" y="5541"/>
                  </a:cubicBezTo>
                  <a:cubicBezTo>
                    <a:pt x="7606" y="5541"/>
                    <a:pt x="7881" y="5549"/>
                    <a:pt x="8177" y="5563"/>
                  </a:cubicBezTo>
                  <a:cubicBezTo>
                    <a:pt x="5016" y="4621"/>
                    <a:pt x="4591" y="3891"/>
                    <a:pt x="48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6933852" y="4159150"/>
              <a:ext cx="208869" cy="250742"/>
            </a:xfrm>
            <a:custGeom>
              <a:avLst/>
              <a:gdLst/>
              <a:ahLst/>
              <a:cxnLst/>
              <a:rect l="l" t="t" r="r" b="b"/>
              <a:pathLst>
                <a:path w="12281" h="14743" extrusionOk="0">
                  <a:moveTo>
                    <a:pt x="7356" y="1"/>
                  </a:moveTo>
                  <a:lnTo>
                    <a:pt x="7356" y="1"/>
                  </a:lnTo>
                  <a:cubicBezTo>
                    <a:pt x="5953" y="5397"/>
                    <a:pt x="5364" y="6362"/>
                    <a:pt x="1593" y="6362"/>
                  </a:cubicBezTo>
                  <a:cubicBezTo>
                    <a:pt x="1116" y="6362"/>
                    <a:pt x="588" y="6347"/>
                    <a:pt x="0" y="6323"/>
                  </a:cubicBezTo>
                  <a:lnTo>
                    <a:pt x="0" y="6323"/>
                  </a:lnTo>
                  <a:cubicBezTo>
                    <a:pt x="5016" y="7843"/>
                    <a:pt x="5350" y="8451"/>
                    <a:pt x="4894" y="14742"/>
                  </a:cubicBezTo>
                  <a:cubicBezTo>
                    <a:pt x="6341" y="9284"/>
                    <a:pt x="6905" y="8359"/>
                    <a:pt x="10811" y="8359"/>
                  </a:cubicBezTo>
                  <a:cubicBezTo>
                    <a:pt x="11256" y="8359"/>
                    <a:pt x="11743" y="8371"/>
                    <a:pt x="12280" y="8390"/>
                  </a:cubicBezTo>
                  <a:cubicBezTo>
                    <a:pt x="7265" y="6870"/>
                    <a:pt x="6870" y="6262"/>
                    <a:pt x="7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6977802" y="4211366"/>
              <a:ext cx="121502" cy="145278"/>
            </a:xfrm>
            <a:custGeom>
              <a:avLst/>
              <a:gdLst/>
              <a:ahLst/>
              <a:cxnLst/>
              <a:rect l="l" t="t" r="r" b="b"/>
              <a:pathLst>
                <a:path w="7144" h="8542" extrusionOk="0">
                  <a:moveTo>
                    <a:pt x="4286" y="1"/>
                  </a:moveTo>
                  <a:lnTo>
                    <a:pt x="4286" y="1"/>
                  </a:lnTo>
                  <a:cubicBezTo>
                    <a:pt x="3494" y="3006"/>
                    <a:pt x="2971" y="3703"/>
                    <a:pt x="800" y="3703"/>
                  </a:cubicBezTo>
                  <a:cubicBezTo>
                    <a:pt x="555" y="3703"/>
                    <a:pt x="289" y="3694"/>
                    <a:pt x="0" y="3678"/>
                  </a:cubicBezTo>
                  <a:lnTo>
                    <a:pt x="0" y="3678"/>
                  </a:lnTo>
                  <a:cubicBezTo>
                    <a:pt x="2736" y="4499"/>
                    <a:pt x="3100" y="5137"/>
                    <a:pt x="2857" y="8542"/>
                  </a:cubicBezTo>
                  <a:cubicBezTo>
                    <a:pt x="3609" y="5533"/>
                    <a:pt x="4157" y="4848"/>
                    <a:pt x="6466" y="4848"/>
                  </a:cubicBezTo>
                  <a:cubicBezTo>
                    <a:pt x="6676" y="4848"/>
                    <a:pt x="6902" y="4854"/>
                    <a:pt x="7143" y="4864"/>
                  </a:cubicBezTo>
                  <a:cubicBezTo>
                    <a:pt x="4407" y="4074"/>
                    <a:pt x="4012" y="3435"/>
                    <a:pt x="4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6088070" y="3902729"/>
              <a:ext cx="208342" cy="250742"/>
            </a:xfrm>
            <a:custGeom>
              <a:avLst/>
              <a:gdLst/>
              <a:ahLst/>
              <a:cxnLst/>
              <a:rect l="l" t="t" r="r" b="b"/>
              <a:pathLst>
                <a:path w="12250" h="14743" extrusionOk="0">
                  <a:moveTo>
                    <a:pt x="7356" y="0"/>
                  </a:moveTo>
                  <a:lnTo>
                    <a:pt x="7356" y="0"/>
                  </a:lnTo>
                  <a:cubicBezTo>
                    <a:pt x="5953" y="5397"/>
                    <a:pt x="5364" y="6362"/>
                    <a:pt x="1593" y="6362"/>
                  </a:cubicBezTo>
                  <a:cubicBezTo>
                    <a:pt x="1116" y="6362"/>
                    <a:pt x="587" y="6347"/>
                    <a:pt x="0" y="6323"/>
                  </a:cubicBezTo>
                  <a:lnTo>
                    <a:pt x="0" y="6323"/>
                  </a:lnTo>
                  <a:cubicBezTo>
                    <a:pt x="5015" y="7842"/>
                    <a:pt x="5350" y="8450"/>
                    <a:pt x="4894" y="14742"/>
                  </a:cubicBezTo>
                  <a:cubicBezTo>
                    <a:pt x="6313" y="9284"/>
                    <a:pt x="6899" y="8359"/>
                    <a:pt x="10788" y="8359"/>
                  </a:cubicBezTo>
                  <a:cubicBezTo>
                    <a:pt x="11230" y="8359"/>
                    <a:pt x="11716" y="8371"/>
                    <a:pt x="12250" y="8390"/>
                  </a:cubicBezTo>
                  <a:cubicBezTo>
                    <a:pt x="7234" y="6870"/>
                    <a:pt x="6869" y="6262"/>
                    <a:pt x="7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6132003" y="3954946"/>
              <a:ext cx="121502" cy="145278"/>
            </a:xfrm>
            <a:custGeom>
              <a:avLst/>
              <a:gdLst/>
              <a:ahLst/>
              <a:cxnLst/>
              <a:rect l="l" t="t" r="r" b="b"/>
              <a:pathLst>
                <a:path w="7144" h="8542" extrusionOk="0">
                  <a:moveTo>
                    <a:pt x="4286" y="0"/>
                  </a:moveTo>
                  <a:lnTo>
                    <a:pt x="4286" y="0"/>
                  </a:lnTo>
                  <a:cubicBezTo>
                    <a:pt x="3494" y="3005"/>
                    <a:pt x="2948" y="3702"/>
                    <a:pt x="793" y="3702"/>
                  </a:cubicBezTo>
                  <a:cubicBezTo>
                    <a:pt x="550" y="3702"/>
                    <a:pt x="287" y="3694"/>
                    <a:pt x="1" y="3678"/>
                  </a:cubicBezTo>
                  <a:lnTo>
                    <a:pt x="1" y="3678"/>
                  </a:lnTo>
                  <a:cubicBezTo>
                    <a:pt x="2736" y="4468"/>
                    <a:pt x="3101" y="5137"/>
                    <a:pt x="2827" y="8542"/>
                  </a:cubicBezTo>
                  <a:cubicBezTo>
                    <a:pt x="3605" y="5515"/>
                    <a:pt x="4154" y="4847"/>
                    <a:pt x="6445" y="4847"/>
                  </a:cubicBezTo>
                  <a:cubicBezTo>
                    <a:pt x="6662" y="4847"/>
                    <a:pt x="6894" y="4853"/>
                    <a:pt x="7144" y="4864"/>
                  </a:cubicBezTo>
                  <a:cubicBezTo>
                    <a:pt x="4378" y="4073"/>
                    <a:pt x="4013" y="3405"/>
                    <a:pt x="4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6426693" y="2353319"/>
              <a:ext cx="288481" cy="346375"/>
            </a:xfrm>
            <a:custGeom>
              <a:avLst/>
              <a:gdLst/>
              <a:ahLst/>
              <a:cxnLst/>
              <a:rect l="l" t="t" r="r" b="b"/>
              <a:pathLst>
                <a:path w="16962" h="20366" extrusionOk="0">
                  <a:moveTo>
                    <a:pt x="10183" y="1"/>
                  </a:moveTo>
                  <a:lnTo>
                    <a:pt x="10183" y="1"/>
                  </a:lnTo>
                  <a:cubicBezTo>
                    <a:pt x="8225" y="7507"/>
                    <a:pt x="7410" y="8832"/>
                    <a:pt x="2079" y="8832"/>
                  </a:cubicBezTo>
                  <a:cubicBezTo>
                    <a:pt x="1452" y="8832"/>
                    <a:pt x="762" y="8814"/>
                    <a:pt x="0" y="8785"/>
                  </a:cubicBezTo>
                  <a:lnTo>
                    <a:pt x="0" y="8785"/>
                  </a:lnTo>
                  <a:cubicBezTo>
                    <a:pt x="6930" y="10882"/>
                    <a:pt x="7447" y="11703"/>
                    <a:pt x="6778" y="20366"/>
                  </a:cubicBezTo>
                  <a:cubicBezTo>
                    <a:pt x="8733" y="12875"/>
                    <a:pt x="9548" y="11564"/>
                    <a:pt x="14851" y="11564"/>
                  </a:cubicBezTo>
                  <a:cubicBezTo>
                    <a:pt x="15487" y="11564"/>
                    <a:pt x="16187" y="11583"/>
                    <a:pt x="16961" y="11612"/>
                  </a:cubicBezTo>
                  <a:cubicBezTo>
                    <a:pt x="9970" y="9515"/>
                    <a:pt x="9484" y="8633"/>
                    <a:pt x="10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6484080" y="2423122"/>
              <a:ext cx="172677" cy="206794"/>
            </a:xfrm>
            <a:custGeom>
              <a:avLst/>
              <a:gdLst/>
              <a:ahLst/>
              <a:cxnLst/>
              <a:rect l="l" t="t" r="r" b="b"/>
              <a:pathLst>
                <a:path w="10153" h="12159" extrusionOk="0">
                  <a:moveTo>
                    <a:pt x="6079" y="0"/>
                  </a:moveTo>
                  <a:lnTo>
                    <a:pt x="6079" y="0"/>
                  </a:lnTo>
                  <a:cubicBezTo>
                    <a:pt x="5002" y="4337"/>
                    <a:pt x="4226" y="5285"/>
                    <a:pt x="1037" y="5285"/>
                  </a:cubicBezTo>
                  <a:cubicBezTo>
                    <a:pt x="716" y="5285"/>
                    <a:pt x="372" y="5275"/>
                    <a:pt x="0" y="5259"/>
                  </a:cubicBezTo>
                  <a:lnTo>
                    <a:pt x="0" y="5259"/>
                  </a:lnTo>
                  <a:cubicBezTo>
                    <a:pt x="3921" y="6383"/>
                    <a:pt x="4468" y="7295"/>
                    <a:pt x="4073" y="12158"/>
                  </a:cubicBezTo>
                  <a:cubicBezTo>
                    <a:pt x="5178" y="7850"/>
                    <a:pt x="5931" y="6904"/>
                    <a:pt x="9115" y="6904"/>
                  </a:cubicBezTo>
                  <a:cubicBezTo>
                    <a:pt x="9436" y="6904"/>
                    <a:pt x="9780" y="6914"/>
                    <a:pt x="10152" y="6930"/>
                  </a:cubicBezTo>
                  <a:cubicBezTo>
                    <a:pt x="6231" y="5775"/>
                    <a:pt x="5654" y="4864"/>
                    <a:pt x="60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7" name="Google Shape;1317;p8"/>
          <p:cNvSpPr txBox="1">
            <a:spLocks noGrp="1"/>
          </p:cNvSpPr>
          <p:nvPr>
            <p:ph type="title"/>
          </p:nvPr>
        </p:nvSpPr>
        <p:spPr>
          <a:xfrm>
            <a:off x="707525" y="1378200"/>
            <a:ext cx="7718400" cy="2387100"/>
          </a:xfrm>
          <a:prstGeom prst="rect">
            <a:avLst/>
          </a:prstGeom>
          <a:effectLst>
            <a:outerShdw dist="57150" dir="246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7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9"/>
          <p:cNvSpPr/>
          <p:nvPr/>
        </p:nvSpPr>
        <p:spPr>
          <a:xfrm rot="10800000">
            <a:off x="0" y="4892552"/>
            <a:ext cx="9210600" cy="30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9"/>
          <p:cNvSpPr/>
          <p:nvPr/>
        </p:nvSpPr>
        <p:spPr>
          <a:xfrm rot="10800000">
            <a:off x="0" y="4844071"/>
            <a:ext cx="9210600" cy="5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9"/>
          <p:cNvSpPr/>
          <p:nvPr/>
        </p:nvSpPr>
        <p:spPr>
          <a:xfrm>
            <a:off x="-38575" y="-12575"/>
            <a:ext cx="9210600" cy="129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9"/>
          <p:cNvSpPr/>
          <p:nvPr/>
        </p:nvSpPr>
        <p:spPr>
          <a:xfrm>
            <a:off x="-38575" y="1266925"/>
            <a:ext cx="9210600" cy="9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3" name="Google Shape;1323;p9"/>
          <p:cNvGrpSpPr/>
          <p:nvPr/>
        </p:nvGrpSpPr>
        <p:grpSpPr>
          <a:xfrm>
            <a:off x="-38565" y="-498112"/>
            <a:ext cx="9210585" cy="6139712"/>
            <a:chOff x="5754316" y="1080653"/>
            <a:chExt cx="2031986" cy="1354507"/>
          </a:xfrm>
        </p:grpSpPr>
        <p:sp>
          <p:nvSpPr>
            <p:cNvPr id="1324" name="Google Shape;1324;p9"/>
            <p:cNvSpPr/>
            <p:nvPr/>
          </p:nvSpPr>
          <p:spPr>
            <a:xfrm>
              <a:off x="7454066" y="2105519"/>
              <a:ext cx="332237" cy="191376"/>
            </a:xfrm>
            <a:custGeom>
              <a:avLst/>
              <a:gdLst/>
              <a:ahLst/>
              <a:cxnLst/>
              <a:rect l="l" t="t" r="r" b="b"/>
              <a:pathLst>
                <a:path w="46597" h="26841" extrusionOk="0">
                  <a:moveTo>
                    <a:pt x="0" y="1"/>
                  </a:moveTo>
                  <a:lnTo>
                    <a:pt x="46597" y="26840"/>
                  </a:lnTo>
                  <a:lnTo>
                    <a:pt x="46597" y="211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9"/>
            <p:cNvSpPr/>
            <p:nvPr/>
          </p:nvSpPr>
          <p:spPr>
            <a:xfrm>
              <a:off x="7391863" y="2005827"/>
              <a:ext cx="394439" cy="168182"/>
            </a:xfrm>
            <a:custGeom>
              <a:avLst/>
              <a:gdLst/>
              <a:ahLst/>
              <a:cxnLst/>
              <a:rect l="l" t="t" r="r" b="b"/>
              <a:pathLst>
                <a:path w="55321" h="23588" extrusionOk="0">
                  <a:moveTo>
                    <a:pt x="1" y="1"/>
                  </a:moveTo>
                  <a:lnTo>
                    <a:pt x="55321" y="23588"/>
                  </a:lnTo>
                  <a:lnTo>
                    <a:pt x="55321" y="195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9"/>
            <p:cNvSpPr/>
            <p:nvPr/>
          </p:nvSpPr>
          <p:spPr>
            <a:xfrm>
              <a:off x="7380598" y="1899854"/>
              <a:ext cx="405704" cy="92547"/>
            </a:xfrm>
            <a:custGeom>
              <a:avLst/>
              <a:gdLst/>
              <a:ahLst/>
              <a:cxnLst/>
              <a:rect l="l" t="t" r="r" b="b"/>
              <a:pathLst>
                <a:path w="56901" h="12980" extrusionOk="0">
                  <a:moveTo>
                    <a:pt x="0" y="0"/>
                  </a:moveTo>
                  <a:lnTo>
                    <a:pt x="56901" y="12979"/>
                  </a:lnTo>
                  <a:lnTo>
                    <a:pt x="56901" y="11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9"/>
            <p:cNvSpPr/>
            <p:nvPr/>
          </p:nvSpPr>
          <p:spPr>
            <a:xfrm>
              <a:off x="7462301" y="1863441"/>
              <a:ext cx="324001" cy="52020"/>
            </a:xfrm>
            <a:custGeom>
              <a:avLst/>
              <a:gdLst/>
              <a:ahLst/>
              <a:cxnLst/>
              <a:rect l="l" t="t" r="r" b="b"/>
              <a:pathLst>
                <a:path w="45442" h="7296" extrusionOk="0">
                  <a:moveTo>
                    <a:pt x="0" y="1"/>
                  </a:moveTo>
                  <a:lnTo>
                    <a:pt x="45442" y="7296"/>
                  </a:lnTo>
                  <a:lnTo>
                    <a:pt x="45442" y="42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9"/>
            <p:cNvSpPr/>
            <p:nvPr/>
          </p:nvSpPr>
          <p:spPr>
            <a:xfrm>
              <a:off x="7283074" y="1798430"/>
              <a:ext cx="503228" cy="27964"/>
            </a:xfrm>
            <a:custGeom>
              <a:avLst/>
              <a:gdLst/>
              <a:ahLst/>
              <a:cxnLst/>
              <a:rect l="l" t="t" r="r" b="b"/>
              <a:pathLst>
                <a:path w="70579" h="3922" extrusionOk="0">
                  <a:moveTo>
                    <a:pt x="0" y="0"/>
                  </a:moveTo>
                  <a:lnTo>
                    <a:pt x="70579" y="3921"/>
                  </a:lnTo>
                  <a:lnTo>
                    <a:pt x="70579" y="1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9"/>
            <p:cNvSpPr/>
            <p:nvPr/>
          </p:nvSpPr>
          <p:spPr>
            <a:xfrm>
              <a:off x="7368028" y="1763536"/>
              <a:ext cx="418274" cy="31650"/>
            </a:xfrm>
            <a:custGeom>
              <a:avLst/>
              <a:gdLst/>
              <a:ahLst/>
              <a:cxnLst/>
              <a:rect l="l" t="t" r="r" b="b"/>
              <a:pathLst>
                <a:path w="58664" h="4439" extrusionOk="0">
                  <a:moveTo>
                    <a:pt x="58664" y="1"/>
                  </a:moveTo>
                  <a:lnTo>
                    <a:pt x="0" y="2402"/>
                  </a:lnTo>
                  <a:lnTo>
                    <a:pt x="58664" y="4438"/>
                  </a:lnTo>
                  <a:lnTo>
                    <a:pt x="58664" y="1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9"/>
            <p:cNvSpPr/>
            <p:nvPr/>
          </p:nvSpPr>
          <p:spPr>
            <a:xfrm>
              <a:off x="7400099" y="1649755"/>
              <a:ext cx="386204" cy="57660"/>
            </a:xfrm>
            <a:custGeom>
              <a:avLst/>
              <a:gdLst/>
              <a:ahLst/>
              <a:cxnLst/>
              <a:rect l="l" t="t" r="r" b="b"/>
              <a:pathLst>
                <a:path w="54166" h="8087" extrusionOk="0">
                  <a:moveTo>
                    <a:pt x="54166" y="1"/>
                  </a:moveTo>
                  <a:lnTo>
                    <a:pt x="1" y="8086"/>
                  </a:lnTo>
                  <a:lnTo>
                    <a:pt x="1" y="8086"/>
                  </a:lnTo>
                  <a:lnTo>
                    <a:pt x="54166" y="2858"/>
                  </a:lnTo>
                  <a:lnTo>
                    <a:pt x="54166" y="1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9"/>
            <p:cNvSpPr/>
            <p:nvPr/>
          </p:nvSpPr>
          <p:spPr>
            <a:xfrm>
              <a:off x="7273969" y="1431085"/>
              <a:ext cx="512333" cy="188988"/>
            </a:xfrm>
            <a:custGeom>
              <a:avLst/>
              <a:gdLst/>
              <a:ahLst/>
              <a:cxnLst/>
              <a:rect l="l" t="t" r="r" b="b"/>
              <a:pathLst>
                <a:path w="71856" h="26506" extrusionOk="0">
                  <a:moveTo>
                    <a:pt x="71856" y="1"/>
                  </a:moveTo>
                  <a:lnTo>
                    <a:pt x="1" y="26506"/>
                  </a:lnTo>
                  <a:lnTo>
                    <a:pt x="71856" y="3739"/>
                  </a:lnTo>
                  <a:lnTo>
                    <a:pt x="71856" y="1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9"/>
            <p:cNvSpPr/>
            <p:nvPr/>
          </p:nvSpPr>
          <p:spPr>
            <a:xfrm>
              <a:off x="7361960" y="1371058"/>
              <a:ext cx="424342" cy="180967"/>
            </a:xfrm>
            <a:custGeom>
              <a:avLst/>
              <a:gdLst/>
              <a:ahLst/>
              <a:cxnLst/>
              <a:rect l="l" t="t" r="r" b="b"/>
              <a:pathLst>
                <a:path w="59515" h="25381" extrusionOk="0">
                  <a:moveTo>
                    <a:pt x="59515" y="0"/>
                  </a:moveTo>
                  <a:lnTo>
                    <a:pt x="0" y="25381"/>
                  </a:lnTo>
                  <a:lnTo>
                    <a:pt x="59515" y="2797"/>
                  </a:lnTo>
                  <a:lnTo>
                    <a:pt x="59515" y="0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9"/>
            <p:cNvSpPr/>
            <p:nvPr/>
          </p:nvSpPr>
          <p:spPr>
            <a:xfrm>
              <a:off x="7462301" y="1481801"/>
              <a:ext cx="324001" cy="102080"/>
            </a:xfrm>
            <a:custGeom>
              <a:avLst/>
              <a:gdLst/>
              <a:ahLst/>
              <a:cxnLst/>
              <a:rect l="l" t="t" r="r" b="b"/>
              <a:pathLst>
                <a:path w="45442" h="14317" extrusionOk="0">
                  <a:moveTo>
                    <a:pt x="45442" y="0"/>
                  </a:moveTo>
                  <a:lnTo>
                    <a:pt x="0" y="14317"/>
                  </a:lnTo>
                  <a:lnTo>
                    <a:pt x="0" y="14317"/>
                  </a:lnTo>
                  <a:lnTo>
                    <a:pt x="45442" y="1824"/>
                  </a:lnTo>
                  <a:lnTo>
                    <a:pt x="45442" y="0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9"/>
            <p:cNvSpPr/>
            <p:nvPr/>
          </p:nvSpPr>
          <p:spPr>
            <a:xfrm>
              <a:off x="7284807" y="1233656"/>
              <a:ext cx="501496" cy="283696"/>
            </a:xfrm>
            <a:custGeom>
              <a:avLst/>
              <a:gdLst/>
              <a:ahLst/>
              <a:cxnLst/>
              <a:rect l="l" t="t" r="r" b="b"/>
              <a:pathLst>
                <a:path w="70336" h="39789" extrusionOk="0">
                  <a:moveTo>
                    <a:pt x="70336" y="0"/>
                  </a:moveTo>
                  <a:lnTo>
                    <a:pt x="0" y="39788"/>
                  </a:lnTo>
                  <a:lnTo>
                    <a:pt x="70336" y="1946"/>
                  </a:lnTo>
                  <a:lnTo>
                    <a:pt x="70336" y="0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9"/>
            <p:cNvSpPr/>
            <p:nvPr/>
          </p:nvSpPr>
          <p:spPr>
            <a:xfrm>
              <a:off x="7258582" y="1284799"/>
              <a:ext cx="527720" cy="270690"/>
            </a:xfrm>
            <a:custGeom>
              <a:avLst/>
              <a:gdLst/>
              <a:ahLst/>
              <a:cxnLst/>
              <a:rect l="l" t="t" r="r" b="b"/>
              <a:pathLst>
                <a:path w="74014" h="37965" extrusionOk="0">
                  <a:moveTo>
                    <a:pt x="74014" y="1"/>
                  </a:moveTo>
                  <a:lnTo>
                    <a:pt x="0" y="37965"/>
                  </a:lnTo>
                  <a:lnTo>
                    <a:pt x="74014" y="2858"/>
                  </a:lnTo>
                  <a:lnTo>
                    <a:pt x="74014" y="1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9"/>
            <p:cNvSpPr/>
            <p:nvPr/>
          </p:nvSpPr>
          <p:spPr>
            <a:xfrm>
              <a:off x="7332699" y="1080653"/>
              <a:ext cx="453603" cy="311866"/>
            </a:xfrm>
            <a:custGeom>
              <a:avLst/>
              <a:gdLst/>
              <a:ahLst/>
              <a:cxnLst/>
              <a:rect l="l" t="t" r="r" b="b"/>
              <a:pathLst>
                <a:path w="63619" h="43740" extrusionOk="0">
                  <a:moveTo>
                    <a:pt x="63619" y="0"/>
                  </a:moveTo>
                  <a:lnTo>
                    <a:pt x="1" y="43739"/>
                  </a:lnTo>
                  <a:lnTo>
                    <a:pt x="63619" y="1490"/>
                  </a:lnTo>
                  <a:lnTo>
                    <a:pt x="63619" y="0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9"/>
            <p:cNvSpPr/>
            <p:nvPr/>
          </p:nvSpPr>
          <p:spPr>
            <a:xfrm>
              <a:off x="7360876" y="1593628"/>
              <a:ext cx="425426" cy="85610"/>
            </a:xfrm>
            <a:custGeom>
              <a:avLst/>
              <a:gdLst/>
              <a:ahLst/>
              <a:cxnLst/>
              <a:rect l="l" t="t" r="r" b="b"/>
              <a:pathLst>
                <a:path w="59667" h="12007" extrusionOk="0">
                  <a:moveTo>
                    <a:pt x="59667" y="0"/>
                  </a:moveTo>
                  <a:lnTo>
                    <a:pt x="0" y="12007"/>
                  </a:lnTo>
                  <a:lnTo>
                    <a:pt x="59667" y="2858"/>
                  </a:lnTo>
                  <a:lnTo>
                    <a:pt x="59667" y="0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9"/>
            <p:cNvSpPr/>
            <p:nvPr/>
          </p:nvSpPr>
          <p:spPr>
            <a:xfrm>
              <a:off x="7492204" y="1080653"/>
              <a:ext cx="294098" cy="190072"/>
            </a:xfrm>
            <a:custGeom>
              <a:avLst/>
              <a:gdLst/>
              <a:ahLst/>
              <a:cxnLst/>
              <a:rect l="l" t="t" r="r" b="b"/>
              <a:pathLst>
                <a:path w="41248" h="26658" extrusionOk="0">
                  <a:moveTo>
                    <a:pt x="36415" y="0"/>
                  </a:moveTo>
                  <a:lnTo>
                    <a:pt x="1" y="26657"/>
                  </a:lnTo>
                  <a:lnTo>
                    <a:pt x="1" y="26657"/>
                  </a:lnTo>
                  <a:lnTo>
                    <a:pt x="41248" y="0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9"/>
            <p:cNvSpPr/>
            <p:nvPr/>
          </p:nvSpPr>
          <p:spPr>
            <a:xfrm>
              <a:off x="7291523" y="1080653"/>
              <a:ext cx="287382" cy="221272"/>
            </a:xfrm>
            <a:custGeom>
              <a:avLst/>
              <a:gdLst/>
              <a:ahLst/>
              <a:cxnLst/>
              <a:rect l="l" t="t" r="r" b="b"/>
              <a:pathLst>
                <a:path w="40306" h="31034" extrusionOk="0">
                  <a:moveTo>
                    <a:pt x="31734" y="0"/>
                  </a:moveTo>
                  <a:lnTo>
                    <a:pt x="1" y="31034"/>
                  </a:lnTo>
                  <a:lnTo>
                    <a:pt x="40305" y="0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9"/>
            <p:cNvSpPr/>
            <p:nvPr/>
          </p:nvSpPr>
          <p:spPr>
            <a:xfrm>
              <a:off x="7141772" y="1080653"/>
              <a:ext cx="252488" cy="262669"/>
            </a:xfrm>
            <a:custGeom>
              <a:avLst/>
              <a:gdLst/>
              <a:ahLst/>
              <a:cxnLst/>
              <a:rect l="l" t="t" r="r" b="b"/>
              <a:pathLst>
                <a:path w="35412" h="36840" extrusionOk="0">
                  <a:moveTo>
                    <a:pt x="29362" y="0"/>
                  </a:moveTo>
                  <a:lnTo>
                    <a:pt x="0" y="36840"/>
                  </a:lnTo>
                  <a:lnTo>
                    <a:pt x="35411" y="0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9"/>
            <p:cNvSpPr/>
            <p:nvPr/>
          </p:nvSpPr>
          <p:spPr>
            <a:xfrm>
              <a:off x="6959942" y="1080653"/>
              <a:ext cx="162329" cy="291710"/>
            </a:xfrm>
            <a:custGeom>
              <a:avLst/>
              <a:gdLst/>
              <a:ahLst/>
              <a:cxnLst/>
              <a:rect l="l" t="t" r="r" b="b"/>
              <a:pathLst>
                <a:path w="22767" h="40913" extrusionOk="0">
                  <a:moveTo>
                    <a:pt x="20365" y="0"/>
                  </a:moveTo>
                  <a:lnTo>
                    <a:pt x="0" y="40913"/>
                  </a:lnTo>
                  <a:lnTo>
                    <a:pt x="22767" y="0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9"/>
            <p:cNvSpPr/>
            <p:nvPr/>
          </p:nvSpPr>
          <p:spPr>
            <a:xfrm>
              <a:off x="6905761" y="1080653"/>
              <a:ext cx="106201" cy="245764"/>
            </a:xfrm>
            <a:custGeom>
              <a:avLst/>
              <a:gdLst/>
              <a:ahLst/>
              <a:cxnLst/>
              <a:rect l="l" t="t" r="r" b="b"/>
              <a:pathLst>
                <a:path w="14895" h="34469" extrusionOk="0">
                  <a:moveTo>
                    <a:pt x="10335" y="0"/>
                  </a:moveTo>
                  <a:lnTo>
                    <a:pt x="0" y="34469"/>
                  </a:lnTo>
                  <a:lnTo>
                    <a:pt x="14894" y="0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9"/>
            <p:cNvSpPr/>
            <p:nvPr/>
          </p:nvSpPr>
          <p:spPr>
            <a:xfrm>
              <a:off x="6808237" y="1080653"/>
              <a:ext cx="53753" cy="370382"/>
            </a:xfrm>
            <a:custGeom>
              <a:avLst/>
              <a:gdLst/>
              <a:ahLst/>
              <a:cxnLst/>
              <a:rect l="l" t="t" r="r" b="b"/>
              <a:pathLst>
                <a:path w="7539" h="51947" extrusionOk="0">
                  <a:moveTo>
                    <a:pt x="4073" y="0"/>
                  </a:moveTo>
                  <a:lnTo>
                    <a:pt x="0" y="51946"/>
                  </a:lnTo>
                  <a:lnTo>
                    <a:pt x="7538" y="0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9"/>
            <p:cNvSpPr/>
            <p:nvPr/>
          </p:nvSpPr>
          <p:spPr>
            <a:xfrm>
              <a:off x="6778762" y="1080653"/>
              <a:ext cx="38367" cy="262669"/>
            </a:xfrm>
            <a:custGeom>
              <a:avLst/>
              <a:gdLst/>
              <a:ahLst/>
              <a:cxnLst/>
              <a:rect l="l" t="t" r="r" b="b"/>
              <a:pathLst>
                <a:path w="5381" h="36840" extrusionOk="0">
                  <a:moveTo>
                    <a:pt x="0" y="0"/>
                  </a:moveTo>
                  <a:lnTo>
                    <a:pt x="1581" y="36840"/>
                  </a:lnTo>
                  <a:lnTo>
                    <a:pt x="5380" y="0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9"/>
            <p:cNvSpPr/>
            <p:nvPr/>
          </p:nvSpPr>
          <p:spPr>
            <a:xfrm>
              <a:off x="6591728" y="1080653"/>
              <a:ext cx="61125" cy="217807"/>
            </a:xfrm>
            <a:custGeom>
              <a:avLst/>
              <a:gdLst/>
              <a:ahLst/>
              <a:cxnLst/>
              <a:rect l="l" t="t" r="r" b="b"/>
              <a:pathLst>
                <a:path w="8573" h="30548" extrusionOk="0">
                  <a:moveTo>
                    <a:pt x="1" y="0"/>
                  </a:moveTo>
                  <a:lnTo>
                    <a:pt x="8572" y="30548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9"/>
            <p:cNvSpPr/>
            <p:nvPr/>
          </p:nvSpPr>
          <p:spPr>
            <a:xfrm>
              <a:off x="6280083" y="1080653"/>
              <a:ext cx="257258" cy="335053"/>
            </a:xfrm>
            <a:custGeom>
              <a:avLst/>
              <a:gdLst/>
              <a:ahLst/>
              <a:cxnLst/>
              <a:rect l="l" t="t" r="r" b="b"/>
              <a:pathLst>
                <a:path w="36081" h="46992" extrusionOk="0">
                  <a:moveTo>
                    <a:pt x="1" y="0"/>
                  </a:moveTo>
                  <a:lnTo>
                    <a:pt x="36081" y="46992"/>
                  </a:lnTo>
                  <a:lnTo>
                    <a:pt x="5563" y="0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9"/>
            <p:cNvSpPr/>
            <p:nvPr/>
          </p:nvSpPr>
          <p:spPr>
            <a:xfrm>
              <a:off x="6207920" y="1080653"/>
              <a:ext cx="251618" cy="280872"/>
            </a:xfrm>
            <a:custGeom>
              <a:avLst/>
              <a:gdLst/>
              <a:ahLst/>
              <a:cxnLst/>
              <a:rect l="l" t="t" r="r" b="b"/>
              <a:pathLst>
                <a:path w="35290" h="39393" extrusionOk="0">
                  <a:moveTo>
                    <a:pt x="0" y="0"/>
                  </a:moveTo>
                  <a:lnTo>
                    <a:pt x="35289" y="39393"/>
                  </a:lnTo>
                  <a:lnTo>
                    <a:pt x="35289" y="39393"/>
                  </a:lnTo>
                  <a:lnTo>
                    <a:pt x="4225" y="0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9"/>
            <p:cNvSpPr/>
            <p:nvPr/>
          </p:nvSpPr>
          <p:spPr>
            <a:xfrm>
              <a:off x="6356153" y="1080653"/>
              <a:ext cx="125053" cy="210442"/>
            </a:xfrm>
            <a:custGeom>
              <a:avLst/>
              <a:gdLst/>
              <a:ahLst/>
              <a:cxnLst/>
              <a:rect l="l" t="t" r="r" b="b"/>
              <a:pathLst>
                <a:path w="17539" h="29515" extrusionOk="0">
                  <a:moveTo>
                    <a:pt x="1" y="0"/>
                  </a:moveTo>
                  <a:lnTo>
                    <a:pt x="17539" y="29514"/>
                  </a:lnTo>
                  <a:lnTo>
                    <a:pt x="2706" y="0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9"/>
            <p:cNvSpPr/>
            <p:nvPr/>
          </p:nvSpPr>
          <p:spPr>
            <a:xfrm>
              <a:off x="5983610" y="1080653"/>
              <a:ext cx="367566" cy="318797"/>
            </a:xfrm>
            <a:custGeom>
              <a:avLst/>
              <a:gdLst/>
              <a:ahLst/>
              <a:cxnLst/>
              <a:rect l="l" t="t" r="r" b="b"/>
              <a:pathLst>
                <a:path w="51552" h="44712" extrusionOk="0">
                  <a:moveTo>
                    <a:pt x="1" y="0"/>
                  </a:moveTo>
                  <a:lnTo>
                    <a:pt x="51552" y="44712"/>
                  </a:lnTo>
                  <a:lnTo>
                    <a:pt x="2919" y="0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9"/>
            <p:cNvSpPr/>
            <p:nvPr/>
          </p:nvSpPr>
          <p:spPr>
            <a:xfrm>
              <a:off x="6060764" y="1080653"/>
              <a:ext cx="379052" cy="347837"/>
            </a:xfrm>
            <a:custGeom>
              <a:avLst/>
              <a:gdLst/>
              <a:ahLst/>
              <a:cxnLst/>
              <a:rect l="l" t="t" r="r" b="b"/>
              <a:pathLst>
                <a:path w="53163" h="48785" extrusionOk="0">
                  <a:moveTo>
                    <a:pt x="0" y="0"/>
                  </a:moveTo>
                  <a:lnTo>
                    <a:pt x="53162" y="48785"/>
                  </a:lnTo>
                  <a:lnTo>
                    <a:pt x="4225" y="0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9"/>
            <p:cNvSpPr/>
            <p:nvPr/>
          </p:nvSpPr>
          <p:spPr>
            <a:xfrm>
              <a:off x="5754316" y="1080653"/>
              <a:ext cx="450573" cy="295175"/>
            </a:xfrm>
            <a:custGeom>
              <a:avLst/>
              <a:gdLst/>
              <a:ahLst/>
              <a:cxnLst/>
              <a:rect l="l" t="t" r="r" b="b"/>
              <a:pathLst>
                <a:path w="63194" h="41399" extrusionOk="0">
                  <a:moveTo>
                    <a:pt x="1" y="0"/>
                  </a:moveTo>
                  <a:lnTo>
                    <a:pt x="63194" y="41399"/>
                  </a:lnTo>
                  <a:lnTo>
                    <a:pt x="2220" y="0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9"/>
            <p:cNvSpPr/>
            <p:nvPr/>
          </p:nvSpPr>
          <p:spPr>
            <a:xfrm>
              <a:off x="6524114" y="1080653"/>
              <a:ext cx="121588" cy="280872"/>
            </a:xfrm>
            <a:custGeom>
              <a:avLst/>
              <a:gdLst/>
              <a:ahLst/>
              <a:cxnLst/>
              <a:rect l="l" t="t" r="r" b="b"/>
              <a:pathLst>
                <a:path w="17053" h="39393" extrusionOk="0">
                  <a:moveTo>
                    <a:pt x="0" y="0"/>
                  </a:moveTo>
                  <a:lnTo>
                    <a:pt x="17052" y="39393"/>
                  </a:lnTo>
                  <a:lnTo>
                    <a:pt x="4225" y="0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9"/>
            <p:cNvSpPr/>
            <p:nvPr/>
          </p:nvSpPr>
          <p:spPr>
            <a:xfrm>
              <a:off x="5754316" y="2118089"/>
              <a:ext cx="463357" cy="317071"/>
            </a:xfrm>
            <a:custGeom>
              <a:avLst/>
              <a:gdLst/>
              <a:ahLst/>
              <a:cxnLst/>
              <a:rect l="l" t="t" r="r" b="b"/>
              <a:pathLst>
                <a:path w="64987" h="44470" extrusionOk="0">
                  <a:moveTo>
                    <a:pt x="64987" y="1"/>
                  </a:moveTo>
                  <a:lnTo>
                    <a:pt x="1" y="41035"/>
                  </a:lnTo>
                  <a:lnTo>
                    <a:pt x="1" y="44470"/>
                  </a:lnTo>
                  <a:lnTo>
                    <a:pt x="4803" y="44470"/>
                  </a:lnTo>
                  <a:lnTo>
                    <a:pt x="41217" y="17782"/>
                  </a:lnTo>
                  <a:lnTo>
                    <a:pt x="1" y="44470"/>
                  </a:lnTo>
                  <a:lnTo>
                    <a:pt x="1" y="44470"/>
                  </a:lnTo>
                  <a:lnTo>
                    <a:pt x="64987" y="1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9"/>
            <p:cNvSpPr/>
            <p:nvPr/>
          </p:nvSpPr>
          <p:spPr>
            <a:xfrm>
              <a:off x="5961507" y="2213881"/>
              <a:ext cx="287375" cy="221280"/>
            </a:xfrm>
            <a:custGeom>
              <a:avLst/>
              <a:gdLst/>
              <a:ahLst/>
              <a:cxnLst/>
              <a:rect l="l" t="t" r="r" b="b"/>
              <a:pathLst>
                <a:path w="40305" h="31035" extrusionOk="0">
                  <a:moveTo>
                    <a:pt x="40305" y="1"/>
                  </a:moveTo>
                  <a:lnTo>
                    <a:pt x="0" y="31035"/>
                  </a:lnTo>
                  <a:lnTo>
                    <a:pt x="8572" y="31035"/>
                  </a:lnTo>
                  <a:lnTo>
                    <a:pt x="40305" y="1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9"/>
            <p:cNvSpPr/>
            <p:nvPr/>
          </p:nvSpPr>
          <p:spPr>
            <a:xfrm>
              <a:off x="6146153" y="2172270"/>
              <a:ext cx="252488" cy="262890"/>
            </a:xfrm>
            <a:custGeom>
              <a:avLst/>
              <a:gdLst/>
              <a:ahLst/>
              <a:cxnLst/>
              <a:rect l="l" t="t" r="r" b="b"/>
              <a:pathLst>
                <a:path w="35412" h="36871" extrusionOk="0">
                  <a:moveTo>
                    <a:pt x="35411" y="1"/>
                  </a:moveTo>
                  <a:lnTo>
                    <a:pt x="0" y="36871"/>
                  </a:lnTo>
                  <a:lnTo>
                    <a:pt x="6049" y="36871"/>
                  </a:lnTo>
                  <a:lnTo>
                    <a:pt x="35411" y="1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9"/>
            <p:cNvSpPr/>
            <p:nvPr/>
          </p:nvSpPr>
          <p:spPr>
            <a:xfrm>
              <a:off x="6418134" y="2177689"/>
              <a:ext cx="133509" cy="257471"/>
            </a:xfrm>
            <a:custGeom>
              <a:avLst/>
              <a:gdLst/>
              <a:ahLst/>
              <a:cxnLst/>
              <a:rect l="l" t="t" r="r" b="b"/>
              <a:pathLst>
                <a:path w="18725" h="36111" extrusionOk="0">
                  <a:moveTo>
                    <a:pt x="18725" y="1"/>
                  </a:moveTo>
                  <a:lnTo>
                    <a:pt x="1" y="36111"/>
                  </a:lnTo>
                  <a:lnTo>
                    <a:pt x="2402" y="36111"/>
                  </a:lnTo>
                  <a:lnTo>
                    <a:pt x="18725" y="1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9"/>
            <p:cNvSpPr/>
            <p:nvPr/>
          </p:nvSpPr>
          <p:spPr>
            <a:xfrm>
              <a:off x="6533868" y="2219300"/>
              <a:ext cx="77810" cy="215861"/>
            </a:xfrm>
            <a:custGeom>
              <a:avLst/>
              <a:gdLst/>
              <a:ahLst/>
              <a:cxnLst/>
              <a:rect l="l" t="t" r="r" b="b"/>
              <a:pathLst>
                <a:path w="10913" h="30275" extrusionOk="0">
                  <a:moveTo>
                    <a:pt x="10912" y="1"/>
                  </a:moveTo>
                  <a:lnTo>
                    <a:pt x="0" y="30275"/>
                  </a:lnTo>
                  <a:lnTo>
                    <a:pt x="4560" y="30275"/>
                  </a:lnTo>
                  <a:lnTo>
                    <a:pt x="10912" y="1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9"/>
            <p:cNvSpPr/>
            <p:nvPr/>
          </p:nvSpPr>
          <p:spPr>
            <a:xfrm>
              <a:off x="6667584" y="2106603"/>
              <a:ext cx="59386" cy="328558"/>
            </a:xfrm>
            <a:custGeom>
              <a:avLst/>
              <a:gdLst/>
              <a:ahLst/>
              <a:cxnLst/>
              <a:rect l="l" t="t" r="r" b="b"/>
              <a:pathLst>
                <a:path w="8329" h="46081" extrusionOk="0">
                  <a:moveTo>
                    <a:pt x="8329" y="1"/>
                  </a:moveTo>
                  <a:lnTo>
                    <a:pt x="0" y="46081"/>
                  </a:lnTo>
                  <a:lnTo>
                    <a:pt x="3465" y="46081"/>
                  </a:lnTo>
                  <a:lnTo>
                    <a:pt x="8329" y="1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9"/>
            <p:cNvSpPr/>
            <p:nvPr/>
          </p:nvSpPr>
          <p:spPr>
            <a:xfrm>
              <a:off x="6713964" y="2165340"/>
              <a:ext cx="47685" cy="269821"/>
            </a:xfrm>
            <a:custGeom>
              <a:avLst/>
              <a:gdLst/>
              <a:ahLst/>
              <a:cxnLst/>
              <a:rect l="l" t="t" r="r" b="b"/>
              <a:pathLst>
                <a:path w="6688" h="37843" extrusionOk="0">
                  <a:moveTo>
                    <a:pt x="4863" y="0"/>
                  </a:moveTo>
                  <a:lnTo>
                    <a:pt x="0" y="37843"/>
                  </a:lnTo>
                  <a:lnTo>
                    <a:pt x="6687" y="37843"/>
                  </a:lnTo>
                  <a:lnTo>
                    <a:pt x="4863" y="0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9"/>
            <p:cNvSpPr/>
            <p:nvPr/>
          </p:nvSpPr>
          <p:spPr>
            <a:xfrm>
              <a:off x="6878667" y="2190473"/>
              <a:ext cx="63072" cy="244687"/>
            </a:xfrm>
            <a:custGeom>
              <a:avLst/>
              <a:gdLst/>
              <a:ahLst/>
              <a:cxnLst/>
              <a:rect l="l" t="t" r="r" b="b"/>
              <a:pathLst>
                <a:path w="8846" h="34318" extrusionOk="0">
                  <a:moveTo>
                    <a:pt x="1" y="1"/>
                  </a:moveTo>
                  <a:lnTo>
                    <a:pt x="6566" y="34318"/>
                  </a:lnTo>
                  <a:lnTo>
                    <a:pt x="8846" y="343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9"/>
            <p:cNvSpPr/>
            <p:nvPr/>
          </p:nvSpPr>
          <p:spPr>
            <a:xfrm>
              <a:off x="7006751" y="2067816"/>
              <a:ext cx="296915" cy="367345"/>
            </a:xfrm>
            <a:custGeom>
              <a:avLst/>
              <a:gdLst/>
              <a:ahLst/>
              <a:cxnLst/>
              <a:rect l="l" t="t" r="r" b="b"/>
              <a:pathLst>
                <a:path w="41643" h="51521" extrusionOk="0">
                  <a:moveTo>
                    <a:pt x="1" y="0"/>
                  </a:moveTo>
                  <a:lnTo>
                    <a:pt x="36111" y="51521"/>
                  </a:lnTo>
                  <a:lnTo>
                    <a:pt x="41643" y="515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9"/>
            <p:cNvSpPr/>
            <p:nvPr/>
          </p:nvSpPr>
          <p:spPr>
            <a:xfrm>
              <a:off x="7122478" y="2152335"/>
              <a:ext cx="271560" cy="282826"/>
            </a:xfrm>
            <a:custGeom>
              <a:avLst/>
              <a:gdLst/>
              <a:ahLst/>
              <a:cxnLst/>
              <a:rect l="l" t="t" r="r" b="b"/>
              <a:pathLst>
                <a:path w="38087" h="39667" extrusionOk="0">
                  <a:moveTo>
                    <a:pt x="1" y="0"/>
                  </a:moveTo>
                  <a:lnTo>
                    <a:pt x="33862" y="39667"/>
                  </a:lnTo>
                  <a:lnTo>
                    <a:pt x="38087" y="396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9"/>
            <p:cNvSpPr/>
            <p:nvPr/>
          </p:nvSpPr>
          <p:spPr>
            <a:xfrm>
              <a:off x="7066350" y="2228405"/>
              <a:ext cx="144996" cy="206756"/>
            </a:xfrm>
            <a:custGeom>
              <a:avLst/>
              <a:gdLst/>
              <a:ahLst/>
              <a:cxnLst/>
              <a:rect l="l" t="t" r="r" b="b"/>
              <a:pathLst>
                <a:path w="20336" h="28998" extrusionOk="0">
                  <a:moveTo>
                    <a:pt x="0" y="0"/>
                  </a:moveTo>
                  <a:lnTo>
                    <a:pt x="17630" y="28998"/>
                  </a:lnTo>
                  <a:lnTo>
                    <a:pt x="20335" y="28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9"/>
            <p:cNvSpPr/>
            <p:nvPr/>
          </p:nvSpPr>
          <p:spPr>
            <a:xfrm>
              <a:off x="7177315" y="2100756"/>
              <a:ext cx="425426" cy="334404"/>
            </a:xfrm>
            <a:custGeom>
              <a:avLst/>
              <a:gdLst/>
              <a:ahLst/>
              <a:cxnLst/>
              <a:rect l="l" t="t" r="r" b="b"/>
              <a:pathLst>
                <a:path w="59667" h="46901" extrusionOk="0">
                  <a:moveTo>
                    <a:pt x="0" y="0"/>
                  </a:moveTo>
                  <a:lnTo>
                    <a:pt x="56749" y="46901"/>
                  </a:lnTo>
                  <a:lnTo>
                    <a:pt x="59667" y="46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9"/>
            <p:cNvSpPr/>
            <p:nvPr/>
          </p:nvSpPr>
          <p:spPr>
            <a:xfrm>
              <a:off x="7119882" y="2083416"/>
              <a:ext cx="405704" cy="351744"/>
            </a:xfrm>
            <a:custGeom>
              <a:avLst/>
              <a:gdLst/>
              <a:ahLst/>
              <a:cxnLst/>
              <a:rect l="l" t="t" r="r" b="b"/>
              <a:pathLst>
                <a:path w="56901" h="49333" extrusionOk="0">
                  <a:moveTo>
                    <a:pt x="0" y="0"/>
                  </a:moveTo>
                  <a:lnTo>
                    <a:pt x="52676" y="49333"/>
                  </a:lnTo>
                  <a:lnTo>
                    <a:pt x="56901" y="493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9"/>
            <p:cNvSpPr/>
            <p:nvPr/>
          </p:nvSpPr>
          <p:spPr>
            <a:xfrm>
              <a:off x="7317533" y="2125462"/>
              <a:ext cx="468769" cy="309699"/>
            </a:xfrm>
            <a:custGeom>
              <a:avLst/>
              <a:gdLst/>
              <a:ahLst/>
              <a:cxnLst/>
              <a:rect l="l" t="t" r="r" b="b"/>
              <a:pathLst>
                <a:path w="65746" h="43436" extrusionOk="0">
                  <a:moveTo>
                    <a:pt x="0" y="0"/>
                  </a:moveTo>
                  <a:lnTo>
                    <a:pt x="63527" y="43436"/>
                  </a:lnTo>
                  <a:lnTo>
                    <a:pt x="65685" y="43436"/>
                  </a:lnTo>
                  <a:lnTo>
                    <a:pt x="0" y="0"/>
                  </a:lnTo>
                  <a:close/>
                  <a:moveTo>
                    <a:pt x="25715" y="15958"/>
                  </a:moveTo>
                  <a:lnTo>
                    <a:pt x="65685" y="43436"/>
                  </a:lnTo>
                  <a:lnTo>
                    <a:pt x="65746" y="43436"/>
                  </a:lnTo>
                  <a:lnTo>
                    <a:pt x="65746" y="40244"/>
                  </a:lnTo>
                  <a:lnTo>
                    <a:pt x="25715" y="15958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9"/>
            <p:cNvSpPr/>
            <p:nvPr/>
          </p:nvSpPr>
          <p:spPr>
            <a:xfrm>
              <a:off x="6889505" y="2122859"/>
              <a:ext cx="126786" cy="312301"/>
            </a:xfrm>
            <a:custGeom>
              <a:avLst/>
              <a:gdLst/>
              <a:ahLst/>
              <a:cxnLst/>
              <a:rect l="l" t="t" r="r" b="b"/>
              <a:pathLst>
                <a:path w="17782" h="43801" extrusionOk="0">
                  <a:moveTo>
                    <a:pt x="1" y="0"/>
                  </a:moveTo>
                  <a:lnTo>
                    <a:pt x="13557" y="43801"/>
                  </a:lnTo>
                  <a:lnTo>
                    <a:pt x="17782" y="438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9"/>
            <p:cNvSpPr/>
            <p:nvPr/>
          </p:nvSpPr>
          <p:spPr>
            <a:xfrm>
              <a:off x="5754316" y="1080653"/>
              <a:ext cx="285214" cy="195918"/>
            </a:xfrm>
            <a:custGeom>
              <a:avLst/>
              <a:gdLst/>
              <a:ahLst/>
              <a:cxnLst/>
              <a:rect l="l" t="t" r="r" b="b"/>
              <a:pathLst>
                <a:path w="40002" h="27478" extrusionOk="0">
                  <a:moveTo>
                    <a:pt x="1" y="0"/>
                  </a:moveTo>
                  <a:lnTo>
                    <a:pt x="1" y="3222"/>
                  </a:lnTo>
                  <a:lnTo>
                    <a:pt x="40002" y="274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9"/>
            <p:cNvSpPr/>
            <p:nvPr/>
          </p:nvSpPr>
          <p:spPr>
            <a:xfrm>
              <a:off x="5754316" y="1218704"/>
              <a:ext cx="332030" cy="191583"/>
            </a:xfrm>
            <a:custGeom>
              <a:avLst/>
              <a:gdLst/>
              <a:ahLst/>
              <a:cxnLst/>
              <a:rect l="l" t="t" r="r" b="b"/>
              <a:pathLst>
                <a:path w="46568" h="26870" extrusionOk="0">
                  <a:moveTo>
                    <a:pt x="1" y="0"/>
                  </a:moveTo>
                  <a:lnTo>
                    <a:pt x="1" y="5745"/>
                  </a:lnTo>
                  <a:lnTo>
                    <a:pt x="46567" y="268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9"/>
            <p:cNvSpPr/>
            <p:nvPr/>
          </p:nvSpPr>
          <p:spPr>
            <a:xfrm>
              <a:off x="5754316" y="1342017"/>
              <a:ext cx="382090" cy="174678"/>
            </a:xfrm>
            <a:custGeom>
              <a:avLst/>
              <a:gdLst/>
              <a:ahLst/>
              <a:cxnLst/>
              <a:rect l="l" t="t" r="r" b="b"/>
              <a:pathLst>
                <a:path w="53589" h="24499" extrusionOk="0">
                  <a:moveTo>
                    <a:pt x="1" y="0"/>
                  </a:moveTo>
                  <a:lnTo>
                    <a:pt x="1" y="4043"/>
                  </a:lnTo>
                  <a:lnTo>
                    <a:pt x="53588" y="24499"/>
                  </a:lnTo>
                  <a:lnTo>
                    <a:pt x="53588" y="244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9"/>
            <p:cNvSpPr/>
            <p:nvPr/>
          </p:nvSpPr>
          <p:spPr>
            <a:xfrm>
              <a:off x="5754316" y="1523191"/>
              <a:ext cx="428898" cy="103820"/>
            </a:xfrm>
            <a:custGeom>
              <a:avLst/>
              <a:gdLst/>
              <a:ahLst/>
              <a:cxnLst/>
              <a:rect l="l" t="t" r="r" b="b"/>
              <a:pathLst>
                <a:path w="60154" h="14561" extrusionOk="0">
                  <a:moveTo>
                    <a:pt x="1" y="1"/>
                  </a:moveTo>
                  <a:lnTo>
                    <a:pt x="1" y="1612"/>
                  </a:lnTo>
                  <a:lnTo>
                    <a:pt x="60154" y="145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9"/>
            <p:cNvSpPr/>
            <p:nvPr/>
          </p:nvSpPr>
          <p:spPr>
            <a:xfrm>
              <a:off x="5754316" y="1600565"/>
              <a:ext cx="323788" cy="51586"/>
            </a:xfrm>
            <a:custGeom>
              <a:avLst/>
              <a:gdLst/>
              <a:ahLst/>
              <a:cxnLst/>
              <a:rect l="l" t="t" r="r" b="b"/>
              <a:pathLst>
                <a:path w="45412" h="7235" extrusionOk="0">
                  <a:moveTo>
                    <a:pt x="1" y="0"/>
                  </a:moveTo>
                  <a:lnTo>
                    <a:pt x="1" y="2979"/>
                  </a:lnTo>
                  <a:lnTo>
                    <a:pt x="45412" y="72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9"/>
            <p:cNvSpPr/>
            <p:nvPr/>
          </p:nvSpPr>
          <p:spPr>
            <a:xfrm>
              <a:off x="5754316" y="1689633"/>
              <a:ext cx="510173" cy="36848"/>
            </a:xfrm>
            <a:custGeom>
              <a:avLst/>
              <a:gdLst/>
              <a:ahLst/>
              <a:cxnLst/>
              <a:rect l="l" t="t" r="r" b="b"/>
              <a:pathLst>
                <a:path w="71553" h="5168" extrusionOk="0">
                  <a:moveTo>
                    <a:pt x="1" y="1"/>
                  </a:moveTo>
                  <a:lnTo>
                    <a:pt x="1" y="2311"/>
                  </a:lnTo>
                  <a:lnTo>
                    <a:pt x="71552" y="51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9"/>
            <p:cNvSpPr/>
            <p:nvPr/>
          </p:nvSpPr>
          <p:spPr>
            <a:xfrm>
              <a:off x="5754316" y="1720406"/>
              <a:ext cx="421968" cy="31864"/>
            </a:xfrm>
            <a:custGeom>
              <a:avLst/>
              <a:gdLst/>
              <a:ahLst/>
              <a:cxnLst/>
              <a:rect l="l" t="t" r="r" b="b"/>
              <a:pathLst>
                <a:path w="59182" h="4469" extrusionOk="0">
                  <a:moveTo>
                    <a:pt x="1" y="1"/>
                  </a:moveTo>
                  <a:lnTo>
                    <a:pt x="1" y="4469"/>
                  </a:lnTo>
                  <a:lnTo>
                    <a:pt x="59181" y="28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9"/>
            <p:cNvSpPr/>
            <p:nvPr/>
          </p:nvSpPr>
          <p:spPr>
            <a:xfrm>
              <a:off x="5754316" y="1823998"/>
              <a:ext cx="383822" cy="42053"/>
            </a:xfrm>
            <a:custGeom>
              <a:avLst/>
              <a:gdLst/>
              <a:ahLst/>
              <a:cxnLst/>
              <a:rect l="l" t="t" r="r" b="b"/>
              <a:pathLst>
                <a:path w="53832" h="5898" extrusionOk="0">
                  <a:moveTo>
                    <a:pt x="53832" y="1"/>
                  </a:moveTo>
                  <a:lnTo>
                    <a:pt x="1" y="3071"/>
                  </a:lnTo>
                  <a:lnTo>
                    <a:pt x="1" y="5898"/>
                  </a:lnTo>
                  <a:lnTo>
                    <a:pt x="53832" y="1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9"/>
            <p:cNvSpPr/>
            <p:nvPr/>
          </p:nvSpPr>
          <p:spPr>
            <a:xfrm>
              <a:off x="5754316" y="1916973"/>
              <a:ext cx="517538" cy="167969"/>
            </a:xfrm>
            <a:custGeom>
              <a:avLst/>
              <a:gdLst/>
              <a:ahLst/>
              <a:cxnLst/>
              <a:rect l="l" t="t" r="r" b="b"/>
              <a:pathLst>
                <a:path w="72586" h="23558" extrusionOk="0">
                  <a:moveTo>
                    <a:pt x="72586" y="1"/>
                  </a:moveTo>
                  <a:lnTo>
                    <a:pt x="1" y="19819"/>
                  </a:lnTo>
                  <a:lnTo>
                    <a:pt x="1" y="23557"/>
                  </a:lnTo>
                  <a:lnTo>
                    <a:pt x="72586" y="1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9"/>
            <p:cNvSpPr/>
            <p:nvPr/>
          </p:nvSpPr>
          <p:spPr>
            <a:xfrm>
              <a:off x="5754316" y="1971154"/>
              <a:ext cx="422830" cy="165145"/>
            </a:xfrm>
            <a:custGeom>
              <a:avLst/>
              <a:gdLst/>
              <a:ahLst/>
              <a:cxnLst/>
              <a:rect l="l" t="t" r="r" b="b"/>
              <a:pathLst>
                <a:path w="59303" h="23162" extrusionOk="0">
                  <a:moveTo>
                    <a:pt x="59303" y="1"/>
                  </a:moveTo>
                  <a:lnTo>
                    <a:pt x="1" y="18998"/>
                  </a:lnTo>
                  <a:lnTo>
                    <a:pt x="1" y="23162"/>
                  </a:lnTo>
                  <a:lnTo>
                    <a:pt x="59303" y="1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9"/>
            <p:cNvSpPr/>
            <p:nvPr/>
          </p:nvSpPr>
          <p:spPr>
            <a:xfrm>
              <a:off x="5754316" y="1944716"/>
              <a:ext cx="318804" cy="89296"/>
            </a:xfrm>
            <a:custGeom>
              <a:avLst/>
              <a:gdLst/>
              <a:ahLst/>
              <a:cxnLst/>
              <a:rect l="l" t="t" r="r" b="b"/>
              <a:pathLst>
                <a:path w="44713" h="12524" extrusionOk="0">
                  <a:moveTo>
                    <a:pt x="44713" y="0"/>
                  </a:moveTo>
                  <a:lnTo>
                    <a:pt x="1" y="10730"/>
                  </a:lnTo>
                  <a:lnTo>
                    <a:pt x="1" y="12523"/>
                  </a:lnTo>
                  <a:lnTo>
                    <a:pt x="44713" y="0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9"/>
            <p:cNvSpPr/>
            <p:nvPr/>
          </p:nvSpPr>
          <p:spPr>
            <a:xfrm>
              <a:off x="5754316" y="2019481"/>
              <a:ext cx="506701" cy="262890"/>
            </a:xfrm>
            <a:custGeom>
              <a:avLst/>
              <a:gdLst/>
              <a:ahLst/>
              <a:cxnLst/>
              <a:rect l="l" t="t" r="r" b="b"/>
              <a:pathLst>
                <a:path w="71066" h="36871" extrusionOk="0">
                  <a:moveTo>
                    <a:pt x="71066" y="1"/>
                  </a:moveTo>
                  <a:lnTo>
                    <a:pt x="1" y="34925"/>
                  </a:lnTo>
                  <a:lnTo>
                    <a:pt x="1" y="36871"/>
                  </a:lnTo>
                  <a:lnTo>
                    <a:pt x="71066" y="1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9"/>
            <p:cNvSpPr/>
            <p:nvPr/>
          </p:nvSpPr>
          <p:spPr>
            <a:xfrm>
              <a:off x="5754316" y="1981122"/>
              <a:ext cx="532711" cy="249671"/>
            </a:xfrm>
            <a:custGeom>
              <a:avLst/>
              <a:gdLst/>
              <a:ahLst/>
              <a:cxnLst/>
              <a:rect l="l" t="t" r="r" b="b"/>
              <a:pathLst>
                <a:path w="74714" h="35017" extrusionOk="0">
                  <a:moveTo>
                    <a:pt x="74713" y="1"/>
                  </a:moveTo>
                  <a:lnTo>
                    <a:pt x="1" y="32220"/>
                  </a:lnTo>
                  <a:lnTo>
                    <a:pt x="1" y="35016"/>
                  </a:lnTo>
                  <a:lnTo>
                    <a:pt x="74713" y="1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9"/>
            <p:cNvSpPr/>
            <p:nvPr/>
          </p:nvSpPr>
          <p:spPr>
            <a:xfrm>
              <a:off x="5754316" y="1856511"/>
              <a:ext cx="477660" cy="83656"/>
            </a:xfrm>
            <a:custGeom>
              <a:avLst/>
              <a:gdLst/>
              <a:ahLst/>
              <a:cxnLst/>
              <a:rect l="l" t="t" r="r" b="b"/>
              <a:pathLst>
                <a:path w="66993" h="11733" extrusionOk="0">
                  <a:moveTo>
                    <a:pt x="66993" y="0"/>
                  </a:moveTo>
                  <a:lnTo>
                    <a:pt x="1" y="8876"/>
                  </a:lnTo>
                  <a:lnTo>
                    <a:pt x="1" y="11733"/>
                  </a:lnTo>
                  <a:lnTo>
                    <a:pt x="66993" y="0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82" name="Google Shape;1382;p9"/>
          <p:cNvPicPr preferRelativeResize="0"/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5166376" y="-3799847"/>
            <a:ext cx="5344549" cy="53839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3" name="Google Shape;1383;p9"/>
          <p:cNvSpPr txBox="1">
            <a:spLocks noGrp="1"/>
          </p:cNvSpPr>
          <p:nvPr>
            <p:ph type="subTitle" idx="1"/>
          </p:nvPr>
        </p:nvSpPr>
        <p:spPr>
          <a:xfrm>
            <a:off x="2259375" y="1584100"/>
            <a:ext cx="2907000" cy="30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9191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4" name="Google Shape;1384;p9"/>
          <p:cNvSpPr txBox="1">
            <a:spLocks noGrp="1"/>
          </p:cNvSpPr>
          <p:nvPr>
            <p:ph type="subTitle" idx="2"/>
          </p:nvPr>
        </p:nvSpPr>
        <p:spPr>
          <a:xfrm>
            <a:off x="5487196" y="1584100"/>
            <a:ext cx="2945100" cy="30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9191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5" name="Google Shape;1385;p9"/>
          <p:cNvSpPr txBox="1">
            <a:spLocks noGrp="1"/>
          </p:cNvSpPr>
          <p:nvPr>
            <p:ph type="title"/>
          </p:nvPr>
        </p:nvSpPr>
        <p:spPr>
          <a:xfrm>
            <a:off x="713875" y="541850"/>
            <a:ext cx="7718400" cy="572700"/>
          </a:xfrm>
          <a:prstGeom prst="rect">
            <a:avLst/>
          </a:prstGeom>
          <a:effectLst>
            <a:outerShdw dist="57150" dir="39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8" name="Google Shape;1448;p11"/>
          <p:cNvGrpSpPr/>
          <p:nvPr/>
        </p:nvGrpSpPr>
        <p:grpSpPr>
          <a:xfrm>
            <a:off x="-1640488" y="-1569220"/>
            <a:ext cx="12424983" cy="8281934"/>
            <a:chOff x="10815050" y="1438023"/>
            <a:chExt cx="1319407" cy="879457"/>
          </a:xfrm>
        </p:grpSpPr>
        <p:sp>
          <p:nvSpPr>
            <p:cNvPr id="1449" name="Google Shape;1449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1"/>
            <p:cNvSpPr/>
            <p:nvPr/>
          </p:nvSpPr>
          <p:spPr>
            <a:xfrm>
              <a:off x="11474754" y="1444525"/>
              <a:ext cx="170778" cy="433226"/>
            </a:xfrm>
            <a:custGeom>
              <a:avLst/>
              <a:gdLst/>
              <a:ahLst/>
              <a:cxnLst/>
              <a:rect l="l" t="t" r="r" b="b"/>
              <a:pathLst>
                <a:path w="23952" h="60761" extrusionOk="0">
                  <a:moveTo>
                    <a:pt x="16080" y="0"/>
                  </a:moveTo>
                  <a:lnTo>
                    <a:pt x="0" y="60761"/>
                  </a:lnTo>
                  <a:lnTo>
                    <a:pt x="23952" y="1185"/>
                  </a:lnTo>
                  <a:cubicBezTo>
                    <a:pt x="21338" y="730"/>
                    <a:pt x="18724" y="334"/>
                    <a:pt x="16080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1"/>
            <p:cNvSpPr/>
            <p:nvPr/>
          </p:nvSpPr>
          <p:spPr>
            <a:xfrm>
              <a:off x="11249146" y="1452974"/>
              <a:ext cx="225615" cy="424777"/>
            </a:xfrm>
            <a:custGeom>
              <a:avLst/>
              <a:gdLst/>
              <a:ahLst/>
              <a:cxnLst/>
              <a:rect l="l" t="t" r="r" b="b"/>
              <a:pathLst>
                <a:path w="31643" h="59576" extrusionOk="0">
                  <a:moveTo>
                    <a:pt x="7721" y="0"/>
                  </a:moveTo>
                  <a:cubicBezTo>
                    <a:pt x="5076" y="456"/>
                    <a:pt x="2554" y="973"/>
                    <a:pt x="0" y="1581"/>
                  </a:cubicBezTo>
                  <a:lnTo>
                    <a:pt x="31642" y="59576"/>
                  </a:lnTo>
                  <a:lnTo>
                    <a:pt x="7721" y="0"/>
                  </a:lnTo>
                  <a:close/>
                  <a:moveTo>
                    <a:pt x="31642" y="59576"/>
                  </a:moveTo>
                  <a:lnTo>
                    <a:pt x="31642" y="59576"/>
                  </a:lnTo>
                  <a:lnTo>
                    <a:pt x="31642" y="59576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1"/>
            <p:cNvSpPr/>
            <p:nvPr/>
          </p:nvSpPr>
          <p:spPr>
            <a:xfrm>
              <a:off x="11145119" y="1479198"/>
              <a:ext cx="329641" cy="398553"/>
            </a:xfrm>
            <a:custGeom>
              <a:avLst/>
              <a:gdLst/>
              <a:ahLst/>
              <a:cxnLst/>
              <a:rect l="l" t="t" r="r" b="b"/>
              <a:pathLst>
                <a:path w="46233" h="55898" extrusionOk="0">
                  <a:moveTo>
                    <a:pt x="7143" y="0"/>
                  </a:moveTo>
                  <a:cubicBezTo>
                    <a:pt x="4712" y="760"/>
                    <a:pt x="2310" y="1611"/>
                    <a:pt x="0" y="2462"/>
                  </a:cubicBezTo>
                  <a:lnTo>
                    <a:pt x="46232" y="55898"/>
                  </a:lnTo>
                  <a:lnTo>
                    <a:pt x="7143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1"/>
            <p:cNvSpPr/>
            <p:nvPr/>
          </p:nvSpPr>
          <p:spPr>
            <a:xfrm>
              <a:off x="11474754" y="1438023"/>
              <a:ext cx="57439" cy="439728"/>
            </a:xfrm>
            <a:custGeom>
              <a:avLst/>
              <a:gdLst/>
              <a:ahLst/>
              <a:cxnLst/>
              <a:rect l="l" t="t" r="r" b="b"/>
              <a:pathLst>
                <a:path w="8056" h="61673" extrusionOk="0">
                  <a:moveTo>
                    <a:pt x="0" y="0"/>
                  </a:moveTo>
                  <a:lnTo>
                    <a:pt x="0" y="61673"/>
                  </a:lnTo>
                  <a:lnTo>
                    <a:pt x="8055" y="243"/>
                  </a:lnTo>
                  <a:cubicBezTo>
                    <a:pt x="5380" y="91"/>
                    <a:pt x="2705" y="0"/>
                    <a:pt x="0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1"/>
            <p:cNvSpPr/>
            <p:nvPr/>
          </p:nvSpPr>
          <p:spPr>
            <a:xfrm>
              <a:off x="11360103" y="1439755"/>
              <a:ext cx="114658" cy="437996"/>
            </a:xfrm>
            <a:custGeom>
              <a:avLst/>
              <a:gdLst/>
              <a:ahLst/>
              <a:cxnLst/>
              <a:rect l="l" t="t" r="r" b="b"/>
              <a:pathLst>
                <a:path w="16081" h="61430" extrusionOk="0">
                  <a:moveTo>
                    <a:pt x="8025" y="0"/>
                  </a:moveTo>
                  <a:cubicBezTo>
                    <a:pt x="5320" y="152"/>
                    <a:pt x="2676" y="365"/>
                    <a:pt x="1" y="669"/>
                  </a:cubicBezTo>
                  <a:lnTo>
                    <a:pt x="16080" y="61430"/>
                  </a:lnTo>
                  <a:lnTo>
                    <a:pt x="8025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1"/>
            <p:cNvSpPr/>
            <p:nvPr/>
          </p:nvSpPr>
          <p:spPr>
            <a:xfrm>
              <a:off x="10903477" y="1625485"/>
              <a:ext cx="571284" cy="252267"/>
            </a:xfrm>
            <a:custGeom>
              <a:avLst/>
              <a:gdLst/>
              <a:ahLst/>
              <a:cxnLst/>
              <a:rect l="l" t="t" r="r" b="b"/>
              <a:pathLst>
                <a:path w="80124" h="35381" extrusionOk="0">
                  <a:moveTo>
                    <a:pt x="4316" y="0"/>
                  </a:moveTo>
                  <a:cubicBezTo>
                    <a:pt x="2766" y="1490"/>
                    <a:pt x="1338" y="2979"/>
                    <a:pt x="0" y="4529"/>
                  </a:cubicBezTo>
                  <a:lnTo>
                    <a:pt x="80123" y="35381"/>
                  </a:lnTo>
                  <a:lnTo>
                    <a:pt x="4316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1"/>
            <p:cNvSpPr/>
            <p:nvPr/>
          </p:nvSpPr>
          <p:spPr>
            <a:xfrm>
              <a:off x="10854715" y="1691801"/>
              <a:ext cx="620046" cy="185950"/>
            </a:xfrm>
            <a:custGeom>
              <a:avLst/>
              <a:gdLst/>
              <a:ahLst/>
              <a:cxnLst/>
              <a:rect l="l" t="t" r="r" b="b"/>
              <a:pathLst>
                <a:path w="86963" h="26080" extrusionOk="0">
                  <a:moveTo>
                    <a:pt x="3100" y="0"/>
                  </a:moveTo>
                  <a:cubicBezTo>
                    <a:pt x="1976" y="1642"/>
                    <a:pt x="942" y="3283"/>
                    <a:pt x="0" y="4985"/>
                  </a:cubicBezTo>
                  <a:lnTo>
                    <a:pt x="86962" y="26080"/>
                  </a:lnTo>
                  <a:lnTo>
                    <a:pt x="3100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1"/>
            <p:cNvSpPr/>
            <p:nvPr/>
          </p:nvSpPr>
          <p:spPr>
            <a:xfrm>
              <a:off x="10825239" y="1763971"/>
              <a:ext cx="649522" cy="113781"/>
            </a:xfrm>
            <a:custGeom>
              <a:avLst/>
              <a:gdLst/>
              <a:ahLst/>
              <a:cxnLst/>
              <a:rect l="l" t="t" r="r" b="b"/>
              <a:pathLst>
                <a:path w="91097" h="15958" extrusionOk="0">
                  <a:moveTo>
                    <a:pt x="1733" y="0"/>
                  </a:moveTo>
                  <a:cubicBezTo>
                    <a:pt x="1064" y="1702"/>
                    <a:pt x="456" y="3465"/>
                    <a:pt x="0" y="5228"/>
                  </a:cubicBezTo>
                  <a:lnTo>
                    <a:pt x="91096" y="15958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1"/>
            <p:cNvSpPr/>
            <p:nvPr/>
          </p:nvSpPr>
          <p:spPr>
            <a:xfrm>
              <a:off x="11050847" y="1517337"/>
              <a:ext cx="423914" cy="360414"/>
            </a:xfrm>
            <a:custGeom>
              <a:avLst/>
              <a:gdLst/>
              <a:ahLst/>
              <a:cxnLst/>
              <a:rect l="l" t="t" r="r" b="b"/>
              <a:pathLst>
                <a:path w="59455" h="50549" extrusionOk="0">
                  <a:moveTo>
                    <a:pt x="6383" y="1"/>
                  </a:moveTo>
                  <a:cubicBezTo>
                    <a:pt x="4164" y="1034"/>
                    <a:pt x="2037" y="2129"/>
                    <a:pt x="0" y="3284"/>
                  </a:cubicBezTo>
                  <a:lnTo>
                    <a:pt x="59454" y="50549"/>
                  </a:lnTo>
                  <a:lnTo>
                    <a:pt x="6383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1"/>
            <p:cNvSpPr/>
            <p:nvPr/>
          </p:nvSpPr>
          <p:spPr>
            <a:xfrm>
              <a:off x="10969572" y="1566755"/>
              <a:ext cx="505189" cy="310996"/>
            </a:xfrm>
            <a:custGeom>
              <a:avLst/>
              <a:gdLst/>
              <a:ahLst/>
              <a:cxnLst/>
              <a:rect l="l" t="t" r="r" b="b"/>
              <a:pathLst>
                <a:path w="70854" h="43618" extrusionOk="0">
                  <a:moveTo>
                    <a:pt x="5442" y="0"/>
                  </a:moveTo>
                  <a:cubicBezTo>
                    <a:pt x="3527" y="1246"/>
                    <a:pt x="1703" y="2584"/>
                    <a:pt x="1" y="3952"/>
                  </a:cubicBezTo>
                  <a:lnTo>
                    <a:pt x="70853" y="43618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1"/>
            <p:cNvSpPr/>
            <p:nvPr/>
          </p:nvSpPr>
          <p:spPr>
            <a:xfrm>
              <a:off x="11474754" y="1801674"/>
              <a:ext cx="657322" cy="76077"/>
            </a:xfrm>
            <a:custGeom>
              <a:avLst/>
              <a:gdLst/>
              <a:ahLst/>
              <a:cxnLst/>
              <a:rect l="l" t="t" r="r" b="b"/>
              <a:pathLst>
                <a:path w="92191" h="10670" extrusionOk="0">
                  <a:moveTo>
                    <a:pt x="91157" y="1"/>
                  </a:moveTo>
                  <a:lnTo>
                    <a:pt x="0" y="10670"/>
                  </a:lnTo>
                  <a:lnTo>
                    <a:pt x="92190" y="5320"/>
                  </a:lnTo>
                  <a:cubicBezTo>
                    <a:pt x="91947" y="3527"/>
                    <a:pt x="91613" y="1734"/>
                    <a:pt x="91157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1"/>
            <p:cNvSpPr/>
            <p:nvPr/>
          </p:nvSpPr>
          <p:spPr>
            <a:xfrm>
              <a:off x="11474754" y="1727344"/>
              <a:ext cx="637165" cy="150407"/>
            </a:xfrm>
            <a:custGeom>
              <a:avLst/>
              <a:gdLst/>
              <a:ahLst/>
              <a:cxnLst/>
              <a:rect l="l" t="t" r="r" b="b"/>
              <a:pathLst>
                <a:path w="89364" h="21095" extrusionOk="0">
                  <a:moveTo>
                    <a:pt x="86932" y="0"/>
                  </a:moveTo>
                  <a:lnTo>
                    <a:pt x="0" y="21095"/>
                  </a:lnTo>
                  <a:lnTo>
                    <a:pt x="0" y="21095"/>
                  </a:lnTo>
                  <a:lnTo>
                    <a:pt x="89364" y="5137"/>
                  </a:lnTo>
                  <a:cubicBezTo>
                    <a:pt x="88665" y="3374"/>
                    <a:pt x="87844" y="1672"/>
                    <a:pt x="86932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1"/>
            <p:cNvSpPr/>
            <p:nvPr/>
          </p:nvSpPr>
          <p:spPr>
            <a:xfrm>
              <a:off x="11474754" y="1877744"/>
              <a:ext cx="659703" cy="38153"/>
            </a:xfrm>
            <a:custGeom>
              <a:avLst/>
              <a:gdLst/>
              <a:ahLst/>
              <a:cxnLst/>
              <a:rect l="l" t="t" r="r" b="b"/>
              <a:pathLst>
                <a:path w="92525" h="5351" extrusionOk="0">
                  <a:moveTo>
                    <a:pt x="0" y="1"/>
                  </a:moveTo>
                  <a:lnTo>
                    <a:pt x="92190" y="5350"/>
                  </a:lnTo>
                  <a:cubicBezTo>
                    <a:pt x="92403" y="3557"/>
                    <a:pt x="92525" y="1764"/>
                    <a:pt x="92525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1"/>
            <p:cNvSpPr/>
            <p:nvPr/>
          </p:nvSpPr>
          <p:spPr>
            <a:xfrm>
              <a:off x="11474754" y="1540745"/>
              <a:ext cx="466609" cy="337007"/>
            </a:xfrm>
            <a:custGeom>
              <a:avLst/>
              <a:gdLst/>
              <a:ahLst/>
              <a:cxnLst/>
              <a:rect l="l" t="t" r="r" b="b"/>
              <a:pathLst>
                <a:path w="65443" h="47266" extrusionOk="0">
                  <a:moveTo>
                    <a:pt x="59454" y="1"/>
                  </a:moveTo>
                  <a:lnTo>
                    <a:pt x="0" y="47266"/>
                  </a:lnTo>
                  <a:lnTo>
                    <a:pt x="65442" y="3648"/>
                  </a:lnTo>
                  <a:cubicBezTo>
                    <a:pt x="63527" y="2402"/>
                    <a:pt x="61552" y="1186"/>
                    <a:pt x="59454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1"/>
            <p:cNvSpPr/>
            <p:nvPr/>
          </p:nvSpPr>
          <p:spPr>
            <a:xfrm>
              <a:off x="11474754" y="1657776"/>
              <a:ext cx="597936" cy="219975"/>
            </a:xfrm>
            <a:custGeom>
              <a:avLst/>
              <a:gdLst/>
              <a:ahLst/>
              <a:cxnLst/>
              <a:rect l="l" t="t" r="r" b="b"/>
              <a:pathLst>
                <a:path w="83862" h="30852" extrusionOk="0">
                  <a:moveTo>
                    <a:pt x="80123" y="0"/>
                  </a:moveTo>
                  <a:lnTo>
                    <a:pt x="0" y="30852"/>
                  </a:lnTo>
                  <a:lnTo>
                    <a:pt x="83862" y="4772"/>
                  </a:lnTo>
                  <a:cubicBezTo>
                    <a:pt x="82707" y="3161"/>
                    <a:pt x="81461" y="1550"/>
                    <a:pt x="80123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1"/>
            <p:cNvSpPr/>
            <p:nvPr/>
          </p:nvSpPr>
          <p:spPr>
            <a:xfrm>
              <a:off x="11474754" y="1496752"/>
              <a:ext cx="378403" cy="380999"/>
            </a:xfrm>
            <a:custGeom>
              <a:avLst/>
              <a:gdLst/>
              <a:ahLst/>
              <a:cxnLst/>
              <a:rect l="l" t="t" r="r" b="b"/>
              <a:pathLst>
                <a:path w="53072" h="53436" extrusionOk="0">
                  <a:moveTo>
                    <a:pt x="46263" y="0"/>
                  </a:moveTo>
                  <a:lnTo>
                    <a:pt x="0" y="53436"/>
                  </a:lnTo>
                  <a:lnTo>
                    <a:pt x="53071" y="2888"/>
                  </a:lnTo>
                  <a:cubicBezTo>
                    <a:pt x="50883" y="1885"/>
                    <a:pt x="48603" y="882"/>
                    <a:pt x="46263" y="0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1"/>
            <p:cNvSpPr/>
            <p:nvPr/>
          </p:nvSpPr>
          <p:spPr>
            <a:xfrm>
              <a:off x="11474754" y="1464675"/>
              <a:ext cx="278712" cy="413077"/>
            </a:xfrm>
            <a:custGeom>
              <a:avLst/>
              <a:gdLst/>
              <a:ahLst/>
              <a:cxnLst/>
              <a:rect l="l" t="t" r="r" b="b"/>
              <a:pathLst>
                <a:path w="39090" h="57935" extrusionOk="0">
                  <a:moveTo>
                    <a:pt x="31642" y="1"/>
                  </a:moveTo>
                  <a:lnTo>
                    <a:pt x="0" y="57935"/>
                  </a:lnTo>
                  <a:lnTo>
                    <a:pt x="39089" y="2037"/>
                  </a:lnTo>
                  <a:cubicBezTo>
                    <a:pt x="36657" y="1277"/>
                    <a:pt x="34195" y="609"/>
                    <a:pt x="31642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1"/>
            <p:cNvSpPr/>
            <p:nvPr/>
          </p:nvSpPr>
          <p:spPr>
            <a:xfrm>
              <a:off x="11474754" y="1595139"/>
              <a:ext cx="540511" cy="282612"/>
            </a:xfrm>
            <a:custGeom>
              <a:avLst/>
              <a:gdLst/>
              <a:ahLst/>
              <a:cxnLst/>
              <a:rect l="l" t="t" r="r" b="b"/>
              <a:pathLst>
                <a:path w="75808" h="39637" extrusionOk="0">
                  <a:moveTo>
                    <a:pt x="70913" y="1"/>
                  </a:moveTo>
                  <a:lnTo>
                    <a:pt x="0" y="39637"/>
                  </a:lnTo>
                  <a:lnTo>
                    <a:pt x="75807" y="4256"/>
                  </a:lnTo>
                  <a:cubicBezTo>
                    <a:pt x="74257" y="2767"/>
                    <a:pt x="72616" y="1369"/>
                    <a:pt x="70913" y="1"/>
                  </a:cubicBez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1"/>
            <p:cNvSpPr/>
            <p:nvPr/>
          </p:nvSpPr>
          <p:spPr>
            <a:xfrm>
              <a:off x="11474533" y="1877744"/>
              <a:ext cx="620046" cy="185737"/>
            </a:xfrm>
            <a:custGeom>
              <a:avLst/>
              <a:gdLst/>
              <a:ahLst/>
              <a:cxnLst/>
              <a:rect l="l" t="t" r="r" b="b"/>
              <a:pathLst>
                <a:path w="86963" h="26050" extrusionOk="0">
                  <a:moveTo>
                    <a:pt x="1" y="1"/>
                  </a:moveTo>
                  <a:lnTo>
                    <a:pt x="83893" y="26050"/>
                  </a:lnTo>
                  <a:cubicBezTo>
                    <a:pt x="85018" y="24439"/>
                    <a:pt x="86051" y="22798"/>
                    <a:pt x="86963" y="2109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1"/>
            <p:cNvSpPr/>
            <p:nvPr/>
          </p:nvSpPr>
          <p:spPr>
            <a:xfrm>
              <a:off x="11474754" y="1877744"/>
              <a:ext cx="329641" cy="398560"/>
            </a:xfrm>
            <a:custGeom>
              <a:avLst/>
              <a:gdLst/>
              <a:ahLst/>
              <a:cxnLst/>
              <a:rect l="l" t="t" r="r" b="b"/>
              <a:pathLst>
                <a:path w="46233" h="55899" extrusionOk="0">
                  <a:moveTo>
                    <a:pt x="0" y="1"/>
                  </a:moveTo>
                  <a:lnTo>
                    <a:pt x="39089" y="55898"/>
                  </a:lnTo>
                  <a:cubicBezTo>
                    <a:pt x="41521" y="55138"/>
                    <a:pt x="43922" y="54287"/>
                    <a:pt x="46232" y="5340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1"/>
            <p:cNvSpPr/>
            <p:nvPr/>
          </p:nvSpPr>
          <p:spPr>
            <a:xfrm>
              <a:off x="11474754" y="1877744"/>
              <a:ext cx="423914" cy="360200"/>
            </a:xfrm>
            <a:custGeom>
              <a:avLst/>
              <a:gdLst/>
              <a:ahLst/>
              <a:cxnLst/>
              <a:rect l="l" t="t" r="r" b="b"/>
              <a:pathLst>
                <a:path w="59455" h="50519" extrusionOk="0">
                  <a:moveTo>
                    <a:pt x="0" y="1"/>
                  </a:moveTo>
                  <a:lnTo>
                    <a:pt x="53071" y="50518"/>
                  </a:lnTo>
                  <a:cubicBezTo>
                    <a:pt x="55290" y="49515"/>
                    <a:pt x="57418" y="48391"/>
                    <a:pt x="59454" y="4726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1"/>
            <p:cNvSpPr/>
            <p:nvPr/>
          </p:nvSpPr>
          <p:spPr>
            <a:xfrm>
              <a:off x="11474754" y="1877744"/>
              <a:ext cx="114650" cy="438003"/>
            </a:xfrm>
            <a:custGeom>
              <a:avLst/>
              <a:gdLst/>
              <a:ahLst/>
              <a:cxnLst/>
              <a:rect l="l" t="t" r="r" b="b"/>
              <a:pathLst>
                <a:path w="16080" h="61431" extrusionOk="0">
                  <a:moveTo>
                    <a:pt x="0" y="1"/>
                  </a:moveTo>
                  <a:lnTo>
                    <a:pt x="8055" y="61430"/>
                  </a:lnTo>
                  <a:cubicBezTo>
                    <a:pt x="10760" y="61278"/>
                    <a:pt x="13405" y="61066"/>
                    <a:pt x="16080" y="6076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1"/>
            <p:cNvSpPr/>
            <p:nvPr/>
          </p:nvSpPr>
          <p:spPr>
            <a:xfrm>
              <a:off x="11474754" y="1877744"/>
              <a:ext cx="225615" cy="424784"/>
            </a:xfrm>
            <a:custGeom>
              <a:avLst/>
              <a:gdLst/>
              <a:ahLst/>
              <a:cxnLst/>
              <a:rect l="l" t="t" r="r" b="b"/>
              <a:pathLst>
                <a:path w="31643" h="59577" extrusionOk="0">
                  <a:moveTo>
                    <a:pt x="0" y="1"/>
                  </a:moveTo>
                  <a:lnTo>
                    <a:pt x="23952" y="59576"/>
                  </a:lnTo>
                  <a:cubicBezTo>
                    <a:pt x="26566" y="59120"/>
                    <a:pt x="29119" y="58573"/>
                    <a:pt x="31642" y="5796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1"/>
            <p:cNvSpPr/>
            <p:nvPr/>
          </p:nvSpPr>
          <p:spPr>
            <a:xfrm>
              <a:off x="11474754" y="1877744"/>
              <a:ext cx="649736" cy="113788"/>
            </a:xfrm>
            <a:custGeom>
              <a:avLst/>
              <a:gdLst/>
              <a:ahLst/>
              <a:cxnLst/>
              <a:rect l="l" t="t" r="r" b="b"/>
              <a:pathLst>
                <a:path w="91127" h="15959" extrusionOk="0">
                  <a:moveTo>
                    <a:pt x="0" y="1"/>
                  </a:moveTo>
                  <a:lnTo>
                    <a:pt x="89364" y="15959"/>
                  </a:lnTo>
                  <a:cubicBezTo>
                    <a:pt x="90063" y="14256"/>
                    <a:pt x="90671" y="12493"/>
                    <a:pt x="91127" y="1070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1"/>
            <p:cNvSpPr/>
            <p:nvPr/>
          </p:nvSpPr>
          <p:spPr>
            <a:xfrm>
              <a:off x="11474754" y="1877744"/>
              <a:ext cx="571284" cy="252274"/>
            </a:xfrm>
            <a:custGeom>
              <a:avLst/>
              <a:gdLst/>
              <a:ahLst/>
              <a:cxnLst/>
              <a:rect l="l" t="t" r="r" b="b"/>
              <a:pathLst>
                <a:path w="80124" h="35382" extrusionOk="0">
                  <a:moveTo>
                    <a:pt x="0" y="1"/>
                  </a:moveTo>
                  <a:lnTo>
                    <a:pt x="75807" y="35381"/>
                  </a:lnTo>
                  <a:cubicBezTo>
                    <a:pt x="77357" y="33892"/>
                    <a:pt x="78816" y="32403"/>
                    <a:pt x="80123" y="3085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1"/>
            <p:cNvSpPr/>
            <p:nvPr/>
          </p:nvSpPr>
          <p:spPr>
            <a:xfrm>
              <a:off x="11474754" y="1877744"/>
              <a:ext cx="505182" cy="311003"/>
            </a:xfrm>
            <a:custGeom>
              <a:avLst/>
              <a:gdLst/>
              <a:ahLst/>
              <a:cxnLst/>
              <a:rect l="l" t="t" r="r" b="b"/>
              <a:pathLst>
                <a:path w="70853" h="43619" extrusionOk="0">
                  <a:moveTo>
                    <a:pt x="0" y="1"/>
                  </a:moveTo>
                  <a:lnTo>
                    <a:pt x="65442" y="43618"/>
                  </a:lnTo>
                  <a:cubicBezTo>
                    <a:pt x="67327" y="42372"/>
                    <a:pt x="69150" y="41035"/>
                    <a:pt x="70853" y="3966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1"/>
            <p:cNvSpPr/>
            <p:nvPr/>
          </p:nvSpPr>
          <p:spPr>
            <a:xfrm>
              <a:off x="11417321" y="1877744"/>
              <a:ext cx="57439" cy="439736"/>
            </a:xfrm>
            <a:custGeom>
              <a:avLst/>
              <a:gdLst/>
              <a:ahLst/>
              <a:cxnLst/>
              <a:rect l="l" t="t" r="r" b="b"/>
              <a:pathLst>
                <a:path w="8056" h="61674" extrusionOk="0">
                  <a:moveTo>
                    <a:pt x="8055" y="1"/>
                  </a:moveTo>
                  <a:lnTo>
                    <a:pt x="0" y="61430"/>
                  </a:lnTo>
                  <a:cubicBezTo>
                    <a:pt x="2675" y="61582"/>
                    <a:pt x="5350" y="61673"/>
                    <a:pt x="8055" y="61673"/>
                  </a:cubicBezTo>
                  <a:lnTo>
                    <a:pt x="8055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1"/>
            <p:cNvSpPr/>
            <p:nvPr/>
          </p:nvSpPr>
          <p:spPr>
            <a:xfrm>
              <a:off x="10876818" y="1877744"/>
              <a:ext cx="597943" cy="219982"/>
            </a:xfrm>
            <a:custGeom>
              <a:avLst/>
              <a:gdLst/>
              <a:ahLst/>
              <a:cxnLst/>
              <a:rect l="l" t="t" r="r" b="b"/>
              <a:pathLst>
                <a:path w="83863" h="30853" extrusionOk="0">
                  <a:moveTo>
                    <a:pt x="83862" y="1"/>
                  </a:moveTo>
                  <a:lnTo>
                    <a:pt x="0" y="26050"/>
                  </a:lnTo>
                  <a:cubicBezTo>
                    <a:pt x="1156" y="27691"/>
                    <a:pt x="2402" y="29302"/>
                    <a:pt x="3739" y="30852"/>
                  </a:cubicBezTo>
                  <a:lnTo>
                    <a:pt x="83862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1"/>
            <p:cNvSpPr/>
            <p:nvPr/>
          </p:nvSpPr>
          <p:spPr>
            <a:xfrm>
              <a:off x="10837588" y="1877744"/>
              <a:ext cx="637172" cy="150414"/>
            </a:xfrm>
            <a:custGeom>
              <a:avLst/>
              <a:gdLst/>
              <a:ahLst/>
              <a:cxnLst/>
              <a:rect l="l" t="t" r="r" b="b"/>
              <a:pathLst>
                <a:path w="89365" h="21096" extrusionOk="0">
                  <a:moveTo>
                    <a:pt x="89364" y="1"/>
                  </a:moveTo>
                  <a:lnTo>
                    <a:pt x="1" y="15959"/>
                  </a:lnTo>
                  <a:cubicBezTo>
                    <a:pt x="700" y="17691"/>
                    <a:pt x="1521" y="19424"/>
                    <a:pt x="2433" y="21095"/>
                  </a:cubicBezTo>
                  <a:lnTo>
                    <a:pt x="89364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1"/>
            <p:cNvSpPr/>
            <p:nvPr/>
          </p:nvSpPr>
          <p:spPr>
            <a:xfrm>
              <a:off x="10934250" y="1877744"/>
              <a:ext cx="540511" cy="282612"/>
            </a:xfrm>
            <a:custGeom>
              <a:avLst/>
              <a:gdLst/>
              <a:ahLst/>
              <a:cxnLst/>
              <a:rect l="l" t="t" r="r" b="b"/>
              <a:pathLst>
                <a:path w="75808" h="39637" extrusionOk="0">
                  <a:moveTo>
                    <a:pt x="75807" y="1"/>
                  </a:moveTo>
                  <a:lnTo>
                    <a:pt x="0" y="35381"/>
                  </a:lnTo>
                  <a:cubicBezTo>
                    <a:pt x="1581" y="36840"/>
                    <a:pt x="3192" y="38238"/>
                    <a:pt x="4924" y="39637"/>
                  </a:cubicBezTo>
                  <a:lnTo>
                    <a:pt x="75807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1"/>
            <p:cNvSpPr/>
            <p:nvPr/>
          </p:nvSpPr>
          <p:spPr>
            <a:xfrm>
              <a:off x="10815050" y="1839606"/>
              <a:ext cx="659710" cy="38146"/>
            </a:xfrm>
            <a:custGeom>
              <a:avLst/>
              <a:gdLst/>
              <a:ahLst/>
              <a:cxnLst/>
              <a:rect l="l" t="t" r="r" b="b"/>
              <a:pathLst>
                <a:path w="92526" h="5350" extrusionOk="0">
                  <a:moveTo>
                    <a:pt x="365" y="0"/>
                  </a:moveTo>
                  <a:cubicBezTo>
                    <a:pt x="122" y="1763"/>
                    <a:pt x="1" y="3556"/>
                    <a:pt x="1" y="5350"/>
                  </a:cubicBezTo>
                  <a:lnTo>
                    <a:pt x="92525" y="535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1"/>
            <p:cNvSpPr/>
            <p:nvPr/>
          </p:nvSpPr>
          <p:spPr>
            <a:xfrm>
              <a:off x="10817867" y="1877744"/>
              <a:ext cx="656894" cy="76298"/>
            </a:xfrm>
            <a:custGeom>
              <a:avLst/>
              <a:gdLst/>
              <a:ahLst/>
              <a:cxnLst/>
              <a:rect l="l" t="t" r="r" b="b"/>
              <a:pathLst>
                <a:path w="92131" h="10701" extrusionOk="0">
                  <a:moveTo>
                    <a:pt x="92130" y="1"/>
                  </a:moveTo>
                  <a:lnTo>
                    <a:pt x="1" y="5381"/>
                  </a:lnTo>
                  <a:cubicBezTo>
                    <a:pt x="214" y="7174"/>
                    <a:pt x="578" y="8968"/>
                    <a:pt x="1004" y="10700"/>
                  </a:cubicBezTo>
                  <a:lnTo>
                    <a:pt x="9213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1"/>
            <p:cNvSpPr/>
            <p:nvPr/>
          </p:nvSpPr>
          <p:spPr>
            <a:xfrm>
              <a:off x="11008366" y="1877744"/>
              <a:ext cx="466395" cy="337007"/>
            </a:xfrm>
            <a:custGeom>
              <a:avLst/>
              <a:gdLst/>
              <a:ahLst/>
              <a:cxnLst/>
              <a:rect l="l" t="t" r="r" b="b"/>
              <a:pathLst>
                <a:path w="65413" h="47266" extrusionOk="0">
                  <a:moveTo>
                    <a:pt x="65412" y="1"/>
                  </a:moveTo>
                  <a:lnTo>
                    <a:pt x="1" y="43618"/>
                  </a:lnTo>
                  <a:cubicBezTo>
                    <a:pt x="1885" y="44865"/>
                    <a:pt x="3861" y="46081"/>
                    <a:pt x="5958" y="47266"/>
                  </a:cubicBezTo>
                  <a:lnTo>
                    <a:pt x="65412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1"/>
            <p:cNvSpPr/>
            <p:nvPr/>
          </p:nvSpPr>
          <p:spPr>
            <a:xfrm>
              <a:off x="11304190" y="1877744"/>
              <a:ext cx="170571" cy="433019"/>
            </a:xfrm>
            <a:custGeom>
              <a:avLst/>
              <a:gdLst/>
              <a:ahLst/>
              <a:cxnLst/>
              <a:rect l="l" t="t" r="r" b="b"/>
              <a:pathLst>
                <a:path w="23923" h="60732" extrusionOk="0">
                  <a:moveTo>
                    <a:pt x="23922" y="1"/>
                  </a:moveTo>
                  <a:lnTo>
                    <a:pt x="1" y="59576"/>
                  </a:lnTo>
                  <a:cubicBezTo>
                    <a:pt x="2584" y="60032"/>
                    <a:pt x="5198" y="60397"/>
                    <a:pt x="7843" y="60731"/>
                  </a:cubicBezTo>
                  <a:lnTo>
                    <a:pt x="23922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1"/>
            <p:cNvSpPr/>
            <p:nvPr/>
          </p:nvSpPr>
          <p:spPr>
            <a:xfrm>
              <a:off x="11196049" y="1877744"/>
              <a:ext cx="278712" cy="413077"/>
            </a:xfrm>
            <a:custGeom>
              <a:avLst/>
              <a:gdLst/>
              <a:ahLst/>
              <a:cxnLst/>
              <a:rect l="l" t="t" r="r" b="b"/>
              <a:pathLst>
                <a:path w="39090" h="57935" extrusionOk="0">
                  <a:moveTo>
                    <a:pt x="39089" y="1"/>
                  </a:moveTo>
                  <a:lnTo>
                    <a:pt x="0" y="55898"/>
                  </a:lnTo>
                  <a:cubicBezTo>
                    <a:pt x="2432" y="56658"/>
                    <a:pt x="4894" y="57327"/>
                    <a:pt x="7447" y="57935"/>
                  </a:cubicBezTo>
                  <a:lnTo>
                    <a:pt x="39089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1"/>
            <p:cNvSpPr/>
            <p:nvPr/>
          </p:nvSpPr>
          <p:spPr>
            <a:xfrm>
              <a:off x="11096357" y="1877744"/>
              <a:ext cx="378403" cy="380785"/>
            </a:xfrm>
            <a:custGeom>
              <a:avLst/>
              <a:gdLst/>
              <a:ahLst/>
              <a:cxnLst/>
              <a:rect l="l" t="t" r="r" b="b"/>
              <a:pathLst>
                <a:path w="53072" h="53406" extrusionOk="0">
                  <a:moveTo>
                    <a:pt x="53071" y="1"/>
                  </a:moveTo>
                  <a:lnTo>
                    <a:pt x="0" y="50518"/>
                  </a:lnTo>
                  <a:cubicBezTo>
                    <a:pt x="2189" y="51552"/>
                    <a:pt x="4469" y="52555"/>
                    <a:pt x="6809" y="53406"/>
                  </a:cubicBezTo>
                  <a:lnTo>
                    <a:pt x="53071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1"/>
            <p:cNvSpPr/>
            <p:nvPr/>
          </p:nvSpPr>
          <p:spPr>
            <a:xfrm>
              <a:off x="11474754" y="1877744"/>
              <a:ext cx="7" cy="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2" name="Google Shape;1582;p11"/>
          <p:cNvSpPr txBox="1">
            <a:spLocks noGrp="1"/>
          </p:cNvSpPr>
          <p:nvPr>
            <p:ph type="title" hasCustomPrompt="1"/>
          </p:nvPr>
        </p:nvSpPr>
        <p:spPr>
          <a:xfrm>
            <a:off x="1985280" y="2026813"/>
            <a:ext cx="5173500" cy="9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3" name="Google Shape;1583;p11"/>
          <p:cNvSpPr txBox="1">
            <a:spLocks noGrp="1"/>
          </p:cNvSpPr>
          <p:nvPr>
            <p:ph type="subTitle" idx="1"/>
          </p:nvPr>
        </p:nvSpPr>
        <p:spPr>
          <a:xfrm>
            <a:off x="1985213" y="2958013"/>
            <a:ext cx="51735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19191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D75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875" y="541850"/>
            <a:ext cx="7718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800"/>
              <a:buFont typeface="Oswald"/>
              <a:buNone/>
              <a:defRPr sz="3800" b="1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875" y="1152475"/>
            <a:ext cx="77184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4" r:id="rId13"/>
    <p:sldLayoutId id="2147483668" r:id="rId14"/>
    <p:sldLayoutId id="214748366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8" name="Google Shape;3068;p27"/>
          <p:cNvSpPr txBox="1">
            <a:spLocks noGrp="1"/>
          </p:cNvSpPr>
          <p:nvPr>
            <p:ph type="ctrTitle"/>
          </p:nvPr>
        </p:nvSpPr>
        <p:spPr>
          <a:xfrm>
            <a:off x="636036" y="1681855"/>
            <a:ext cx="3818524" cy="944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5400" dirty="0"/>
              <a:t>KELOMPOK 4</a:t>
            </a:r>
            <a:endParaRPr sz="5400" dirty="0"/>
          </a:p>
        </p:txBody>
      </p:sp>
      <p:grpSp>
        <p:nvGrpSpPr>
          <p:cNvPr id="3069" name="Google Shape;3069;p27"/>
          <p:cNvGrpSpPr/>
          <p:nvPr/>
        </p:nvGrpSpPr>
        <p:grpSpPr>
          <a:xfrm>
            <a:off x="4870005" y="541920"/>
            <a:ext cx="4313872" cy="4717702"/>
            <a:chOff x="1952232" y="1775507"/>
            <a:chExt cx="1230987" cy="1346222"/>
          </a:xfrm>
        </p:grpSpPr>
        <p:sp>
          <p:nvSpPr>
            <p:cNvPr id="3070" name="Google Shape;3070;p27"/>
            <p:cNvSpPr/>
            <p:nvPr/>
          </p:nvSpPr>
          <p:spPr>
            <a:xfrm>
              <a:off x="1952232" y="2248989"/>
              <a:ext cx="1230987" cy="872741"/>
            </a:xfrm>
            <a:custGeom>
              <a:avLst/>
              <a:gdLst/>
              <a:ahLst/>
              <a:cxnLst/>
              <a:rect l="l" t="t" r="r" b="b"/>
              <a:pathLst>
                <a:path w="172649" h="122404" extrusionOk="0">
                  <a:moveTo>
                    <a:pt x="94166" y="0"/>
                  </a:moveTo>
                  <a:cubicBezTo>
                    <a:pt x="94166" y="1"/>
                    <a:pt x="95382" y="6657"/>
                    <a:pt x="79455" y="11490"/>
                  </a:cubicBezTo>
                  <a:cubicBezTo>
                    <a:pt x="75945" y="12557"/>
                    <a:pt x="73264" y="12994"/>
                    <a:pt x="71226" y="12994"/>
                  </a:cubicBezTo>
                  <a:cubicBezTo>
                    <a:pt x="62004" y="12994"/>
                    <a:pt x="65959" y="4044"/>
                    <a:pt x="65959" y="4043"/>
                  </a:cubicBezTo>
                  <a:lnTo>
                    <a:pt x="65959" y="4043"/>
                  </a:lnTo>
                  <a:cubicBezTo>
                    <a:pt x="4773" y="69272"/>
                    <a:pt x="2007" y="121157"/>
                    <a:pt x="2007" y="121157"/>
                  </a:cubicBezTo>
                  <a:cubicBezTo>
                    <a:pt x="0" y="121157"/>
                    <a:pt x="168636" y="122403"/>
                    <a:pt x="168636" y="122403"/>
                  </a:cubicBezTo>
                  <a:cubicBezTo>
                    <a:pt x="168636" y="122403"/>
                    <a:pt x="172648" y="119577"/>
                    <a:pt x="169061" y="90579"/>
                  </a:cubicBezTo>
                  <a:cubicBezTo>
                    <a:pt x="165444" y="61613"/>
                    <a:pt x="94168" y="2"/>
                    <a:pt x="94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7"/>
            <p:cNvSpPr/>
            <p:nvPr/>
          </p:nvSpPr>
          <p:spPr>
            <a:xfrm>
              <a:off x="1996224" y="2272176"/>
              <a:ext cx="1170304" cy="843921"/>
            </a:xfrm>
            <a:custGeom>
              <a:avLst/>
              <a:gdLst/>
              <a:ahLst/>
              <a:cxnLst/>
              <a:rect l="l" t="t" r="r" b="b"/>
              <a:pathLst>
                <a:path w="164138" h="118362" extrusionOk="0">
                  <a:moveTo>
                    <a:pt x="154633" y="102630"/>
                  </a:moveTo>
                  <a:cubicBezTo>
                    <a:pt x="156293" y="109030"/>
                    <a:pt x="156655" y="112927"/>
                    <a:pt x="156688" y="113314"/>
                  </a:cubicBezTo>
                  <a:lnTo>
                    <a:pt x="156688" y="113314"/>
                  </a:lnTo>
                  <a:cubicBezTo>
                    <a:pt x="156383" y="109647"/>
                    <a:pt x="155640" y="106051"/>
                    <a:pt x="154633" y="102630"/>
                  </a:cubicBezTo>
                  <a:close/>
                  <a:moveTo>
                    <a:pt x="156688" y="113314"/>
                  </a:moveTo>
                  <a:lnTo>
                    <a:pt x="156688" y="113314"/>
                  </a:lnTo>
                  <a:cubicBezTo>
                    <a:pt x="156689" y="113325"/>
                    <a:pt x="156690" y="113335"/>
                    <a:pt x="156691" y="113346"/>
                  </a:cubicBezTo>
                  <a:lnTo>
                    <a:pt x="156691" y="113346"/>
                  </a:lnTo>
                  <a:cubicBezTo>
                    <a:pt x="156691" y="113346"/>
                    <a:pt x="156690" y="113335"/>
                    <a:pt x="156688" y="113314"/>
                  </a:cubicBezTo>
                  <a:close/>
                  <a:moveTo>
                    <a:pt x="89212" y="1"/>
                  </a:moveTo>
                  <a:cubicBezTo>
                    <a:pt x="89212" y="1"/>
                    <a:pt x="80991" y="12242"/>
                    <a:pt x="68509" y="12242"/>
                  </a:cubicBezTo>
                  <a:cubicBezTo>
                    <a:pt x="64747" y="12242"/>
                    <a:pt x="60599" y="11131"/>
                    <a:pt x="56172" y="8238"/>
                  </a:cubicBezTo>
                  <a:cubicBezTo>
                    <a:pt x="56172" y="8238"/>
                    <a:pt x="38482" y="27570"/>
                    <a:pt x="27387" y="46688"/>
                  </a:cubicBezTo>
                  <a:cubicBezTo>
                    <a:pt x="16323" y="65807"/>
                    <a:pt x="4864" y="90580"/>
                    <a:pt x="1" y="115352"/>
                  </a:cubicBezTo>
                  <a:cubicBezTo>
                    <a:pt x="1" y="115352"/>
                    <a:pt x="6840" y="86780"/>
                    <a:pt x="17934" y="71278"/>
                  </a:cubicBezTo>
                  <a:lnTo>
                    <a:pt x="17934" y="71278"/>
                  </a:lnTo>
                  <a:cubicBezTo>
                    <a:pt x="17934" y="71280"/>
                    <a:pt x="8268" y="99456"/>
                    <a:pt x="6657" y="116568"/>
                  </a:cubicBezTo>
                  <a:cubicBezTo>
                    <a:pt x="6657" y="116568"/>
                    <a:pt x="7512" y="116956"/>
                    <a:pt x="8672" y="116956"/>
                  </a:cubicBezTo>
                  <a:cubicBezTo>
                    <a:pt x="10024" y="116956"/>
                    <a:pt x="11792" y="116428"/>
                    <a:pt x="13101" y="114136"/>
                  </a:cubicBezTo>
                  <a:cubicBezTo>
                    <a:pt x="15533" y="109881"/>
                    <a:pt x="22159" y="58178"/>
                    <a:pt x="41916" y="35016"/>
                  </a:cubicBezTo>
                  <a:lnTo>
                    <a:pt x="41916" y="35016"/>
                  </a:lnTo>
                  <a:cubicBezTo>
                    <a:pt x="41916" y="35018"/>
                    <a:pt x="28603" y="64015"/>
                    <a:pt x="23405" y="85564"/>
                  </a:cubicBezTo>
                  <a:cubicBezTo>
                    <a:pt x="23405" y="85564"/>
                    <a:pt x="34865" y="52555"/>
                    <a:pt x="38117" y="49302"/>
                  </a:cubicBezTo>
                  <a:lnTo>
                    <a:pt x="38117" y="49302"/>
                  </a:lnTo>
                  <a:cubicBezTo>
                    <a:pt x="38116" y="49304"/>
                    <a:pt x="21187" y="113133"/>
                    <a:pt x="21399" y="115534"/>
                  </a:cubicBezTo>
                  <a:cubicBezTo>
                    <a:pt x="21483" y="116631"/>
                    <a:pt x="25648" y="116929"/>
                    <a:pt x="30150" y="116929"/>
                  </a:cubicBezTo>
                  <a:cubicBezTo>
                    <a:pt x="35506" y="116929"/>
                    <a:pt x="41339" y="116507"/>
                    <a:pt x="41339" y="116507"/>
                  </a:cubicBezTo>
                  <a:cubicBezTo>
                    <a:pt x="41339" y="116507"/>
                    <a:pt x="47175" y="81674"/>
                    <a:pt x="48360" y="74044"/>
                  </a:cubicBezTo>
                  <a:cubicBezTo>
                    <a:pt x="48446" y="73509"/>
                    <a:pt x="48504" y="73260"/>
                    <a:pt x="48539" y="73260"/>
                  </a:cubicBezTo>
                  <a:cubicBezTo>
                    <a:pt x="49004" y="73260"/>
                    <a:pt x="45351" y="116933"/>
                    <a:pt x="45351" y="116933"/>
                  </a:cubicBezTo>
                  <a:lnTo>
                    <a:pt x="66111" y="116933"/>
                  </a:lnTo>
                  <a:cubicBezTo>
                    <a:pt x="66111" y="116933"/>
                    <a:pt x="66294" y="48694"/>
                    <a:pt x="67327" y="29971"/>
                  </a:cubicBezTo>
                  <a:lnTo>
                    <a:pt x="67935" y="103467"/>
                  </a:lnTo>
                  <a:lnTo>
                    <a:pt x="71947" y="42068"/>
                  </a:lnTo>
                  <a:lnTo>
                    <a:pt x="74957" y="117358"/>
                  </a:lnTo>
                  <a:lnTo>
                    <a:pt x="94896" y="117176"/>
                  </a:lnTo>
                  <a:cubicBezTo>
                    <a:pt x="94896" y="117176"/>
                    <a:pt x="92890" y="58391"/>
                    <a:pt x="87662" y="33801"/>
                  </a:cubicBezTo>
                  <a:lnTo>
                    <a:pt x="87662" y="33801"/>
                  </a:lnTo>
                  <a:cubicBezTo>
                    <a:pt x="87663" y="33806"/>
                    <a:pt x="96507" y="67450"/>
                    <a:pt x="98331" y="88361"/>
                  </a:cubicBezTo>
                  <a:cubicBezTo>
                    <a:pt x="98331" y="88361"/>
                    <a:pt x="99911" y="53132"/>
                    <a:pt x="97541" y="41430"/>
                  </a:cubicBezTo>
                  <a:lnTo>
                    <a:pt x="97541" y="41430"/>
                  </a:lnTo>
                  <a:cubicBezTo>
                    <a:pt x="97542" y="41436"/>
                    <a:pt x="109000" y="86539"/>
                    <a:pt x="108392" y="118148"/>
                  </a:cubicBezTo>
                  <a:lnTo>
                    <a:pt x="132131" y="118361"/>
                  </a:lnTo>
                  <a:cubicBezTo>
                    <a:pt x="132131" y="118361"/>
                    <a:pt x="131949" y="96993"/>
                    <a:pt x="126720" y="81309"/>
                  </a:cubicBezTo>
                  <a:cubicBezTo>
                    <a:pt x="124971" y="76090"/>
                    <a:pt x="124941" y="74210"/>
                    <a:pt x="125739" y="74210"/>
                  </a:cubicBezTo>
                  <a:cubicBezTo>
                    <a:pt x="127340" y="74210"/>
                    <a:pt x="132272" y="81772"/>
                    <a:pt x="133347" y="85139"/>
                  </a:cubicBezTo>
                  <a:cubicBezTo>
                    <a:pt x="134958" y="90154"/>
                    <a:pt x="140003" y="107480"/>
                    <a:pt x="139578" y="113346"/>
                  </a:cubicBezTo>
                  <a:lnTo>
                    <a:pt x="140003" y="117784"/>
                  </a:lnTo>
                  <a:lnTo>
                    <a:pt x="154289" y="117176"/>
                  </a:lnTo>
                  <a:cubicBezTo>
                    <a:pt x="154289" y="117176"/>
                    <a:pt x="152466" y="97023"/>
                    <a:pt x="141006" y="76294"/>
                  </a:cubicBezTo>
                  <a:lnTo>
                    <a:pt x="141006" y="76294"/>
                  </a:lnTo>
                  <a:cubicBezTo>
                    <a:pt x="141007" y="76295"/>
                    <a:pt x="150281" y="87832"/>
                    <a:pt x="154633" y="102630"/>
                  </a:cubicBezTo>
                  <a:lnTo>
                    <a:pt x="154633" y="102630"/>
                  </a:lnTo>
                  <a:cubicBezTo>
                    <a:pt x="150904" y="88247"/>
                    <a:pt x="140623" y="61227"/>
                    <a:pt x="112799" y="33010"/>
                  </a:cubicBezTo>
                  <a:lnTo>
                    <a:pt x="112799" y="33010"/>
                  </a:lnTo>
                  <a:cubicBezTo>
                    <a:pt x="112802" y="33013"/>
                    <a:pt x="157724" y="69639"/>
                    <a:pt x="160916" y="116142"/>
                  </a:cubicBezTo>
                  <a:cubicBezTo>
                    <a:pt x="160916" y="116142"/>
                    <a:pt x="164138" y="107905"/>
                    <a:pt x="161888" y="97023"/>
                  </a:cubicBezTo>
                  <a:cubicBezTo>
                    <a:pt x="159700" y="86172"/>
                    <a:pt x="156873" y="71643"/>
                    <a:pt x="143955" y="56567"/>
                  </a:cubicBezTo>
                  <a:cubicBezTo>
                    <a:pt x="131067" y="41491"/>
                    <a:pt x="89212" y="1"/>
                    <a:pt x="89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7"/>
            <p:cNvSpPr/>
            <p:nvPr/>
          </p:nvSpPr>
          <p:spPr>
            <a:xfrm>
              <a:off x="2749765" y="2605061"/>
              <a:ext cx="113567" cy="430845"/>
            </a:xfrm>
            <a:custGeom>
              <a:avLst/>
              <a:gdLst/>
              <a:ahLst/>
              <a:cxnLst/>
              <a:rect l="l" t="t" r="r" b="b"/>
              <a:pathLst>
                <a:path w="15928" h="60427" extrusionOk="0">
                  <a:moveTo>
                    <a:pt x="1" y="0"/>
                  </a:moveTo>
                  <a:cubicBezTo>
                    <a:pt x="1" y="2"/>
                    <a:pt x="8481" y="23984"/>
                    <a:pt x="11885" y="60427"/>
                  </a:cubicBezTo>
                  <a:cubicBezTo>
                    <a:pt x="11885" y="60427"/>
                    <a:pt x="15928" y="2720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7"/>
            <p:cNvSpPr/>
            <p:nvPr/>
          </p:nvSpPr>
          <p:spPr>
            <a:xfrm>
              <a:off x="2243286" y="2572334"/>
              <a:ext cx="97531" cy="408963"/>
            </a:xfrm>
            <a:custGeom>
              <a:avLst/>
              <a:gdLst/>
              <a:ahLst/>
              <a:cxnLst/>
              <a:rect l="l" t="t" r="r" b="b"/>
              <a:pathLst>
                <a:path w="13679" h="57358" extrusionOk="0">
                  <a:moveTo>
                    <a:pt x="13679" y="1"/>
                  </a:moveTo>
                  <a:lnTo>
                    <a:pt x="13679" y="1"/>
                  </a:lnTo>
                  <a:cubicBezTo>
                    <a:pt x="13678" y="4"/>
                    <a:pt x="2615" y="32221"/>
                    <a:pt x="1" y="57357"/>
                  </a:cubicBezTo>
                  <a:lnTo>
                    <a:pt x="13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7"/>
            <p:cNvSpPr/>
            <p:nvPr/>
          </p:nvSpPr>
          <p:spPr>
            <a:xfrm>
              <a:off x="2363790" y="2587942"/>
              <a:ext cx="50502" cy="480904"/>
            </a:xfrm>
            <a:custGeom>
              <a:avLst/>
              <a:gdLst/>
              <a:ahLst/>
              <a:cxnLst/>
              <a:rect l="l" t="t" r="r" b="b"/>
              <a:pathLst>
                <a:path w="7083" h="67448" extrusionOk="0">
                  <a:moveTo>
                    <a:pt x="7082" y="0"/>
                  </a:moveTo>
                  <a:cubicBezTo>
                    <a:pt x="7082" y="0"/>
                    <a:pt x="7082" y="1"/>
                    <a:pt x="7081" y="3"/>
                  </a:cubicBezTo>
                  <a:lnTo>
                    <a:pt x="7081" y="3"/>
                  </a:lnTo>
                  <a:cubicBezTo>
                    <a:pt x="7082" y="2"/>
                    <a:pt x="7082" y="1"/>
                    <a:pt x="7082" y="0"/>
                  </a:cubicBezTo>
                  <a:close/>
                  <a:moveTo>
                    <a:pt x="7081" y="3"/>
                  </a:moveTo>
                  <a:lnTo>
                    <a:pt x="7081" y="3"/>
                  </a:lnTo>
                  <a:cubicBezTo>
                    <a:pt x="0" y="24168"/>
                    <a:pt x="2614" y="67448"/>
                    <a:pt x="2614" y="67448"/>
                  </a:cubicBezTo>
                  <a:cubicBezTo>
                    <a:pt x="6215" y="50621"/>
                    <a:pt x="7014" y="437"/>
                    <a:pt x="7081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7"/>
            <p:cNvSpPr/>
            <p:nvPr/>
          </p:nvSpPr>
          <p:spPr>
            <a:xfrm>
              <a:off x="2527409" y="2437100"/>
              <a:ext cx="80412" cy="638898"/>
            </a:xfrm>
            <a:custGeom>
              <a:avLst/>
              <a:gdLst/>
              <a:ahLst/>
              <a:cxnLst/>
              <a:rect l="l" t="t" r="r" b="b"/>
              <a:pathLst>
                <a:path w="11278" h="89607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5"/>
                    <a:pt x="8238" y="67054"/>
                    <a:pt x="7448" y="89607"/>
                  </a:cubicBezTo>
                  <a:cubicBezTo>
                    <a:pt x="7448" y="89607"/>
                    <a:pt x="11277" y="4392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7"/>
            <p:cNvSpPr/>
            <p:nvPr/>
          </p:nvSpPr>
          <p:spPr>
            <a:xfrm>
              <a:off x="2121056" y="2239021"/>
              <a:ext cx="977423" cy="871008"/>
            </a:xfrm>
            <a:custGeom>
              <a:avLst/>
              <a:gdLst/>
              <a:ahLst/>
              <a:cxnLst/>
              <a:rect l="l" t="t" r="r" b="b"/>
              <a:pathLst>
                <a:path w="137086" h="122161" extrusionOk="0">
                  <a:moveTo>
                    <a:pt x="69941" y="0"/>
                  </a:moveTo>
                  <a:cubicBezTo>
                    <a:pt x="69941" y="0"/>
                    <a:pt x="69668" y="9271"/>
                    <a:pt x="54379" y="10760"/>
                  </a:cubicBezTo>
                  <a:cubicBezTo>
                    <a:pt x="53299" y="10865"/>
                    <a:pt x="52319" y="10914"/>
                    <a:pt x="51432" y="10914"/>
                  </a:cubicBezTo>
                  <a:cubicBezTo>
                    <a:pt x="39738" y="10914"/>
                    <a:pt x="44044" y="2433"/>
                    <a:pt x="44044" y="2432"/>
                  </a:cubicBezTo>
                  <a:lnTo>
                    <a:pt x="44044" y="2432"/>
                  </a:lnTo>
                  <a:cubicBezTo>
                    <a:pt x="44043" y="2433"/>
                    <a:pt x="30731" y="11551"/>
                    <a:pt x="27661" y="13830"/>
                  </a:cubicBezTo>
                  <a:cubicBezTo>
                    <a:pt x="24591" y="16110"/>
                    <a:pt x="19180" y="18268"/>
                    <a:pt x="16110" y="31156"/>
                  </a:cubicBezTo>
                  <a:lnTo>
                    <a:pt x="16110" y="33861"/>
                  </a:lnTo>
                  <a:cubicBezTo>
                    <a:pt x="16110" y="33861"/>
                    <a:pt x="5928" y="45685"/>
                    <a:pt x="5776" y="61369"/>
                  </a:cubicBezTo>
                  <a:cubicBezTo>
                    <a:pt x="5776" y="61369"/>
                    <a:pt x="1" y="75320"/>
                    <a:pt x="2432" y="80032"/>
                  </a:cubicBezTo>
                  <a:cubicBezTo>
                    <a:pt x="4864" y="84743"/>
                    <a:pt x="16536" y="95321"/>
                    <a:pt x="16536" y="95321"/>
                  </a:cubicBezTo>
                  <a:cubicBezTo>
                    <a:pt x="16536" y="95321"/>
                    <a:pt x="18542" y="84196"/>
                    <a:pt x="27813" y="82707"/>
                  </a:cubicBezTo>
                  <a:cubicBezTo>
                    <a:pt x="27813" y="82707"/>
                    <a:pt x="24834" y="76263"/>
                    <a:pt x="24196" y="73588"/>
                  </a:cubicBezTo>
                  <a:cubicBezTo>
                    <a:pt x="23527" y="70913"/>
                    <a:pt x="22038" y="69302"/>
                    <a:pt x="22038" y="69302"/>
                  </a:cubicBezTo>
                  <a:cubicBezTo>
                    <a:pt x="22038" y="69302"/>
                    <a:pt x="25898" y="67296"/>
                    <a:pt x="27114" y="64469"/>
                  </a:cubicBezTo>
                  <a:cubicBezTo>
                    <a:pt x="27114" y="64469"/>
                    <a:pt x="27114" y="64469"/>
                    <a:pt x="27114" y="64469"/>
                  </a:cubicBezTo>
                  <a:cubicBezTo>
                    <a:pt x="27128" y="64469"/>
                    <a:pt x="29949" y="70495"/>
                    <a:pt x="33436" y="73314"/>
                  </a:cubicBezTo>
                  <a:cubicBezTo>
                    <a:pt x="33436" y="73314"/>
                    <a:pt x="33710" y="94500"/>
                    <a:pt x="37722" y="107114"/>
                  </a:cubicBezTo>
                  <a:cubicBezTo>
                    <a:pt x="37722" y="107114"/>
                    <a:pt x="34226" y="111674"/>
                    <a:pt x="32646" y="122160"/>
                  </a:cubicBezTo>
                  <a:lnTo>
                    <a:pt x="103498" y="122160"/>
                  </a:lnTo>
                  <a:cubicBezTo>
                    <a:pt x="103498" y="122160"/>
                    <a:pt x="96781" y="107388"/>
                    <a:pt x="91401" y="101765"/>
                  </a:cubicBezTo>
                  <a:cubicBezTo>
                    <a:pt x="86051" y="96141"/>
                    <a:pt x="87905" y="70913"/>
                    <a:pt x="90610" y="66323"/>
                  </a:cubicBezTo>
                  <a:cubicBezTo>
                    <a:pt x="93316" y="61764"/>
                    <a:pt x="97601" y="52372"/>
                    <a:pt x="98148" y="49119"/>
                  </a:cubicBezTo>
                  <a:cubicBezTo>
                    <a:pt x="98148" y="49119"/>
                    <a:pt x="102066" y="51842"/>
                    <a:pt x="105465" y="51842"/>
                  </a:cubicBezTo>
                  <a:cubicBezTo>
                    <a:pt x="105621" y="51842"/>
                    <a:pt x="105776" y="51837"/>
                    <a:pt x="105930" y="51825"/>
                  </a:cubicBezTo>
                  <a:lnTo>
                    <a:pt x="105930" y="51825"/>
                  </a:lnTo>
                  <a:cubicBezTo>
                    <a:pt x="105930" y="51825"/>
                    <a:pt x="102951" y="55867"/>
                    <a:pt x="100033" y="66627"/>
                  </a:cubicBezTo>
                  <a:cubicBezTo>
                    <a:pt x="98696" y="72220"/>
                    <a:pt x="97601" y="72767"/>
                    <a:pt x="97601" y="72767"/>
                  </a:cubicBezTo>
                  <a:cubicBezTo>
                    <a:pt x="97601" y="72767"/>
                    <a:pt x="103947" y="85688"/>
                    <a:pt x="109466" y="85688"/>
                  </a:cubicBezTo>
                  <a:cubicBezTo>
                    <a:pt x="109625" y="85688"/>
                    <a:pt x="109784" y="85677"/>
                    <a:pt x="109942" y="85655"/>
                  </a:cubicBezTo>
                  <a:cubicBezTo>
                    <a:pt x="109942" y="85655"/>
                    <a:pt x="137085" y="63922"/>
                    <a:pt x="135444" y="55077"/>
                  </a:cubicBezTo>
                  <a:cubicBezTo>
                    <a:pt x="133833" y="46202"/>
                    <a:pt x="127389" y="40852"/>
                    <a:pt x="125535" y="38420"/>
                  </a:cubicBezTo>
                  <a:cubicBezTo>
                    <a:pt x="123681" y="35989"/>
                    <a:pt x="120976" y="26870"/>
                    <a:pt x="106446" y="14803"/>
                  </a:cubicBezTo>
                  <a:cubicBezTo>
                    <a:pt x="106446" y="14803"/>
                    <a:pt x="103225" y="5684"/>
                    <a:pt x="91674" y="3222"/>
                  </a:cubicBezTo>
                  <a:cubicBezTo>
                    <a:pt x="80124" y="791"/>
                    <a:pt x="69941" y="0"/>
                    <a:pt x="69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7"/>
            <p:cNvSpPr/>
            <p:nvPr/>
          </p:nvSpPr>
          <p:spPr>
            <a:xfrm>
              <a:off x="2255856" y="2274422"/>
              <a:ext cx="823551" cy="557766"/>
            </a:xfrm>
            <a:custGeom>
              <a:avLst/>
              <a:gdLst/>
              <a:ahLst/>
              <a:cxnLst/>
              <a:rect l="l" t="t" r="r" b="b"/>
              <a:pathLst>
                <a:path w="115505" h="78228" extrusionOk="0">
                  <a:moveTo>
                    <a:pt x="70069" y="1"/>
                  </a:moveTo>
                  <a:cubicBezTo>
                    <a:pt x="61878" y="1"/>
                    <a:pt x="58984" y="8228"/>
                    <a:pt x="53832" y="9625"/>
                  </a:cubicBezTo>
                  <a:cubicBezTo>
                    <a:pt x="48452" y="11115"/>
                    <a:pt x="39181" y="11662"/>
                    <a:pt x="37874" y="12725"/>
                  </a:cubicBezTo>
                  <a:cubicBezTo>
                    <a:pt x="37009" y="13413"/>
                    <a:pt x="33679" y="14139"/>
                    <a:pt x="30842" y="14139"/>
                  </a:cubicBezTo>
                  <a:cubicBezTo>
                    <a:pt x="29291" y="14139"/>
                    <a:pt x="27887" y="13922"/>
                    <a:pt x="27114" y="13364"/>
                  </a:cubicBezTo>
                  <a:cubicBezTo>
                    <a:pt x="25491" y="12186"/>
                    <a:pt x="23332" y="11430"/>
                    <a:pt x="21695" y="11430"/>
                  </a:cubicBezTo>
                  <a:cubicBezTo>
                    <a:pt x="21093" y="11430"/>
                    <a:pt x="20562" y="11532"/>
                    <a:pt x="20153" y="11753"/>
                  </a:cubicBezTo>
                  <a:cubicBezTo>
                    <a:pt x="18633" y="12573"/>
                    <a:pt x="16749" y="16282"/>
                    <a:pt x="15928" y="17802"/>
                  </a:cubicBezTo>
                  <a:cubicBezTo>
                    <a:pt x="15138" y="19321"/>
                    <a:pt x="8299" y="18105"/>
                    <a:pt x="6961" y="21935"/>
                  </a:cubicBezTo>
                  <a:cubicBezTo>
                    <a:pt x="5685" y="25674"/>
                    <a:pt x="4469" y="31297"/>
                    <a:pt x="4469" y="31297"/>
                  </a:cubicBezTo>
                  <a:cubicBezTo>
                    <a:pt x="4469" y="31297"/>
                    <a:pt x="1" y="40142"/>
                    <a:pt x="10092" y="56252"/>
                  </a:cubicBezTo>
                  <a:cubicBezTo>
                    <a:pt x="10092" y="56252"/>
                    <a:pt x="12140" y="57836"/>
                    <a:pt x="16236" y="57836"/>
                  </a:cubicBezTo>
                  <a:cubicBezTo>
                    <a:pt x="18684" y="57836"/>
                    <a:pt x="21865" y="57270"/>
                    <a:pt x="25776" y="55462"/>
                  </a:cubicBezTo>
                  <a:cubicBezTo>
                    <a:pt x="30216" y="53410"/>
                    <a:pt x="33137" y="52739"/>
                    <a:pt x="35399" y="52739"/>
                  </a:cubicBezTo>
                  <a:cubicBezTo>
                    <a:pt x="38466" y="52739"/>
                    <a:pt x="40321" y="53972"/>
                    <a:pt x="43102" y="54671"/>
                  </a:cubicBezTo>
                  <a:cubicBezTo>
                    <a:pt x="44340" y="54983"/>
                    <a:pt x="46342" y="55294"/>
                    <a:pt x="48773" y="55294"/>
                  </a:cubicBezTo>
                  <a:cubicBezTo>
                    <a:pt x="55834" y="55294"/>
                    <a:pt x="66502" y="52666"/>
                    <a:pt x="72495" y="39778"/>
                  </a:cubicBezTo>
                  <a:cubicBezTo>
                    <a:pt x="72495" y="39778"/>
                    <a:pt x="67267" y="32513"/>
                    <a:pt x="66476" y="26890"/>
                  </a:cubicBezTo>
                  <a:lnTo>
                    <a:pt x="66476" y="26890"/>
                  </a:lnTo>
                  <a:cubicBezTo>
                    <a:pt x="66477" y="26891"/>
                    <a:pt x="74927" y="39383"/>
                    <a:pt x="83376" y="42574"/>
                  </a:cubicBezTo>
                  <a:cubicBezTo>
                    <a:pt x="83376" y="42574"/>
                    <a:pt x="87388" y="43790"/>
                    <a:pt x="90641" y="44185"/>
                  </a:cubicBezTo>
                  <a:cubicBezTo>
                    <a:pt x="90641" y="44185"/>
                    <a:pt x="93410" y="38576"/>
                    <a:pt x="99546" y="38576"/>
                  </a:cubicBezTo>
                  <a:cubicBezTo>
                    <a:pt x="100394" y="38576"/>
                    <a:pt x="101305" y="38683"/>
                    <a:pt x="102282" y="38926"/>
                  </a:cubicBezTo>
                  <a:cubicBezTo>
                    <a:pt x="102282" y="38926"/>
                    <a:pt x="95838" y="39717"/>
                    <a:pt x="86993" y="52240"/>
                  </a:cubicBezTo>
                  <a:cubicBezTo>
                    <a:pt x="86993" y="52240"/>
                    <a:pt x="81735" y="63516"/>
                    <a:pt x="81370" y="69140"/>
                  </a:cubicBezTo>
                  <a:cubicBezTo>
                    <a:pt x="81370" y="69140"/>
                    <a:pt x="85382" y="75584"/>
                    <a:pt x="89851" y="77620"/>
                  </a:cubicBezTo>
                  <a:lnTo>
                    <a:pt x="91644" y="78228"/>
                  </a:lnTo>
                  <a:cubicBezTo>
                    <a:pt x="91644" y="78228"/>
                    <a:pt x="112404" y="61115"/>
                    <a:pt x="114805" y="52149"/>
                  </a:cubicBezTo>
                  <a:cubicBezTo>
                    <a:pt x="114805" y="52149"/>
                    <a:pt x="115504" y="49960"/>
                    <a:pt x="113377" y="45492"/>
                  </a:cubicBezTo>
                  <a:cubicBezTo>
                    <a:pt x="111249" y="41054"/>
                    <a:pt x="107966" y="36464"/>
                    <a:pt x="106234" y="35005"/>
                  </a:cubicBezTo>
                  <a:lnTo>
                    <a:pt x="106234" y="35005"/>
                  </a:lnTo>
                  <a:cubicBezTo>
                    <a:pt x="106234" y="35006"/>
                    <a:pt x="106447" y="35917"/>
                    <a:pt x="106143" y="37042"/>
                  </a:cubicBezTo>
                  <a:cubicBezTo>
                    <a:pt x="106143" y="37042"/>
                    <a:pt x="106021" y="33425"/>
                    <a:pt x="102890" y="29990"/>
                  </a:cubicBezTo>
                  <a:cubicBezTo>
                    <a:pt x="99790" y="26586"/>
                    <a:pt x="92738" y="14792"/>
                    <a:pt x="85990" y="11510"/>
                  </a:cubicBezTo>
                  <a:cubicBezTo>
                    <a:pt x="85591" y="11330"/>
                    <a:pt x="85142" y="11254"/>
                    <a:pt x="84669" y="11254"/>
                  </a:cubicBezTo>
                  <a:cubicBezTo>
                    <a:pt x="82190" y="11254"/>
                    <a:pt x="79060" y="13333"/>
                    <a:pt x="79060" y="13333"/>
                  </a:cubicBezTo>
                  <a:cubicBezTo>
                    <a:pt x="79060" y="13333"/>
                    <a:pt x="81492" y="9595"/>
                    <a:pt x="85595" y="9412"/>
                  </a:cubicBezTo>
                  <a:cubicBezTo>
                    <a:pt x="85595" y="9412"/>
                    <a:pt x="80276" y="871"/>
                    <a:pt x="71188" y="51"/>
                  </a:cubicBezTo>
                  <a:cubicBezTo>
                    <a:pt x="70804" y="17"/>
                    <a:pt x="70432" y="1"/>
                    <a:pt x="700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7"/>
            <p:cNvSpPr/>
            <p:nvPr/>
          </p:nvSpPr>
          <p:spPr>
            <a:xfrm>
              <a:off x="2138397" y="2275427"/>
              <a:ext cx="450787" cy="627633"/>
            </a:xfrm>
            <a:custGeom>
              <a:avLst/>
              <a:gdLst/>
              <a:ahLst/>
              <a:cxnLst/>
              <a:rect l="l" t="t" r="r" b="b"/>
              <a:pathLst>
                <a:path w="63224" h="88027" extrusionOk="0">
                  <a:moveTo>
                    <a:pt x="60822" y="3283"/>
                  </a:moveTo>
                  <a:cubicBezTo>
                    <a:pt x="60820" y="3285"/>
                    <a:pt x="60818" y="3287"/>
                    <a:pt x="60815" y="3289"/>
                  </a:cubicBezTo>
                  <a:lnTo>
                    <a:pt x="60815" y="3289"/>
                  </a:lnTo>
                  <a:cubicBezTo>
                    <a:pt x="60821" y="3286"/>
                    <a:pt x="60823" y="3284"/>
                    <a:pt x="60822" y="3283"/>
                  </a:cubicBezTo>
                  <a:close/>
                  <a:moveTo>
                    <a:pt x="39059" y="1"/>
                  </a:moveTo>
                  <a:lnTo>
                    <a:pt x="39059" y="1"/>
                  </a:lnTo>
                  <a:cubicBezTo>
                    <a:pt x="39059" y="2"/>
                    <a:pt x="39328" y="6902"/>
                    <a:pt x="49196" y="6902"/>
                  </a:cubicBezTo>
                  <a:cubicBezTo>
                    <a:pt x="49281" y="6902"/>
                    <a:pt x="49367" y="6902"/>
                    <a:pt x="49454" y="6901"/>
                  </a:cubicBezTo>
                  <a:lnTo>
                    <a:pt x="49454" y="6901"/>
                  </a:lnTo>
                  <a:cubicBezTo>
                    <a:pt x="49454" y="6901"/>
                    <a:pt x="48497" y="7448"/>
                    <a:pt x="46669" y="7448"/>
                  </a:cubicBezTo>
                  <a:cubicBezTo>
                    <a:pt x="44842" y="7448"/>
                    <a:pt x="42144" y="6901"/>
                    <a:pt x="38664" y="4712"/>
                  </a:cubicBezTo>
                  <a:lnTo>
                    <a:pt x="38664" y="4712"/>
                  </a:lnTo>
                  <a:cubicBezTo>
                    <a:pt x="38664" y="4712"/>
                    <a:pt x="39432" y="8525"/>
                    <a:pt x="50084" y="8525"/>
                  </a:cubicBezTo>
                  <a:cubicBezTo>
                    <a:pt x="51424" y="8525"/>
                    <a:pt x="52920" y="8465"/>
                    <a:pt x="54591" y="8329"/>
                  </a:cubicBezTo>
                  <a:lnTo>
                    <a:pt x="54591" y="8329"/>
                  </a:lnTo>
                  <a:cubicBezTo>
                    <a:pt x="54591" y="8329"/>
                    <a:pt x="52052" y="11176"/>
                    <a:pt x="46426" y="11176"/>
                  </a:cubicBezTo>
                  <a:cubicBezTo>
                    <a:pt x="44145" y="11176"/>
                    <a:pt x="41357" y="10708"/>
                    <a:pt x="38025" y="9393"/>
                  </a:cubicBezTo>
                  <a:cubicBezTo>
                    <a:pt x="36863" y="9017"/>
                    <a:pt x="35693" y="8855"/>
                    <a:pt x="34540" y="8855"/>
                  </a:cubicBezTo>
                  <a:cubicBezTo>
                    <a:pt x="27851" y="8855"/>
                    <a:pt x="21725" y="14322"/>
                    <a:pt x="20973" y="15411"/>
                  </a:cubicBezTo>
                  <a:cubicBezTo>
                    <a:pt x="20092" y="16718"/>
                    <a:pt x="22250" y="20123"/>
                    <a:pt x="22250" y="20123"/>
                  </a:cubicBezTo>
                  <a:cubicBezTo>
                    <a:pt x="22250" y="20123"/>
                    <a:pt x="19028" y="18664"/>
                    <a:pt x="18694" y="17448"/>
                  </a:cubicBezTo>
                  <a:cubicBezTo>
                    <a:pt x="18694" y="17448"/>
                    <a:pt x="15077" y="24074"/>
                    <a:pt x="15381" y="26293"/>
                  </a:cubicBezTo>
                  <a:cubicBezTo>
                    <a:pt x="15685" y="28481"/>
                    <a:pt x="18116" y="31642"/>
                    <a:pt x="18116" y="31642"/>
                  </a:cubicBezTo>
                  <a:cubicBezTo>
                    <a:pt x="18116" y="31642"/>
                    <a:pt x="16258" y="30077"/>
                    <a:pt x="14964" y="30077"/>
                  </a:cubicBezTo>
                  <a:cubicBezTo>
                    <a:pt x="14697" y="30077"/>
                    <a:pt x="14454" y="30144"/>
                    <a:pt x="14256" y="30305"/>
                  </a:cubicBezTo>
                  <a:cubicBezTo>
                    <a:pt x="13040" y="31278"/>
                    <a:pt x="5380" y="45017"/>
                    <a:pt x="5654" y="55078"/>
                  </a:cubicBezTo>
                  <a:cubicBezTo>
                    <a:pt x="5654" y="55078"/>
                    <a:pt x="9332" y="55533"/>
                    <a:pt x="11368" y="58695"/>
                  </a:cubicBezTo>
                  <a:cubicBezTo>
                    <a:pt x="11368" y="58695"/>
                    <a:pt x="9313" y="57505"/>
                    <a:pt x="7153" y="57505"/>
                  </a:cubicBezTo>
                  <a:cubicBezTo>
                    <a:pt x="6284" y="57505"/>
                    <a:pt x="5397" y="57698"/>
                    <a:pt x="4621" y="58239"/>
                  </a:cubicBezTo>
                  <a:cubicBezTo>
                    <a:pt x="4621" y="58239"/>
                    <a:pt x="0" y="68300"/>
                    <a:pt x="1216" y="73680"/>
                  </a:cubicBezTo>
                  <a:cubicBezTo>
                    <a:pt x="2432" y="79029"/>
                    <a:pt x="13405" y="88026"/>
                    <a:pt x="13405" y="88026"/>
                  </a:cubicBezTo>
                  <a:cubicBezTo>
                    <a:pt x="13405" y="88026"/>
                    <a:pt x="16748" y="78482"/>
                    <a:pt x="24013" y="77023"/>
                  </a:cubicBezTo>
                  <a:cubicBezTo>
                    <a:pt x="24013" y="77023"/>
                    <a:pt x="21277" y="70366"/>
                    <a:pt x="20791" y="68907"/>
                  </a:cubicBezTo>
                  <a:cubicBezTo>
                    <a:pt x="20274" y="67479"/>
                    <a:pt x="19636" y="64470"/>
                    <a:pt x="16475" y="63436"/>
                  </a:cubicBezTo>
                  <a:cubicBezTo>
                    <a:pt x="13344" y="62433"/>
                    <a:pt x="12888" y="62190"/>
                    <a:pt x="12888" y="62190"/>
                  </a:cubicBezTo>
                  <a:lnTo>
                    <a:pt x="12888" y="62190"/>
                  </a:lnTo>
                  <a:cubicBezTo>
                    <a:pt x="12889" y="62190"/>
                    <a:pt x="16832" y="62871"/>
                    <a:pt x="18654" y="62871"/>
                  </a:cubicBezTo>
                  <a:cubicBezTo>
                    <a:pt x="18905" y="62871"/>
                    <a:pt x="19116" y="62858"/>
                    <a:pt x="19271" y="62828"/>
                  </a:cubicBezTo>
                  <a:cubicBezTo>
                    <a:pt x="20517" y="62646"/>
                    <a:pt x="23618" y="59728"/>
                    <a:pt x="24135" y="57509"/>
                  </a:cubicBezTo>
                  <a:cubicBezTo>
                    <a:pt x="24135" y="57509"/>
                    <a:pt x="24925" y="55685"/>
                    <a:pt x="23709" y="53801"/>
                  </a:cubicBezTo>
                  <a:cubicBezTo>
                    <a:pt x="22098" y="51278"/>
                    <a:pt x="17539" y="40305"/>
                    <a:pt x="19058" y="33861"/>
                  </a:cubicBezTo>
                  <a:cubicBezTo>
                    <a:pt x="20244" y="28877"/>
                    <a:pt x="23405" y="21642"/>
                    <a:pt x="23405" y="21642"/>
                  </a:cubicBezTo>
                  <a:cubicBezTo>
                    <a:pt x="23405" y="21642"/>
                    <a:pt x="24499" y="19758"/>
                    <a:pt x="28420" y="18664"/>
                  </a:cubicBezTo>
                  <a:cubicBezTo>
                    <a:pt x="30852" y="18603"/>
                    <a:pt x="32129" y="18086"/>
                    <a:pt x="32341" y="17539"/>
                  </a:cubicBezTo>
                  <a:cubicBezTo>
                    <a:pt x="32520" y="17003"/>
                    <a:pt x="35474" y="11910"/>
                    <a:pt x="37537" y="11910"/>
                  </a:cubicBezTo>
                  <a:cubicBezTo>
                    <a:pt x="37579" y="11910"/>
                    <a:pt x="37620" y="11912"/>
                    <a:pt x="37661" y="11916"/>
                  </a:cubicBezTo>
                  <a:cubicBezTo>
                    <a:pt x="39697" y="12129"/>
                    <a:pt x="41794" y="13132"/>
                    <a:pt x="44105" y="13679"/>
                  </a:cubicBezTo>
                  <a:cubicBezTo>
                    <a:pt x="44790" y="13850"/>
                    <a:pt x="45819" y="13936"/>
                    <a:pt x="46970" y="13936"/>
                  </a:cubicBezTo>
                  <a:cubicBezTo>
                    <a:pt x="49697" y="13936"/>
                    <a:pt x="53112" y="13455"/>
                    <a:pt x="54287" y="12493"/>
                  </a:cubicBezTo>
                  <a:cubicBezTo>
                    <a:pt x="55959" y="11125"/>
                    <a:pt x="60761" y="10396"/>
                    <a:pt x="61157" y="10396"/>
                  </a:cubicBezTo>
                  <a:cubicBezTo>
                    <a:pt x="61495" y="10396"/>
                    <a:pt x="59756" y="9723"/>
                    <a:pt x="57838" y="9723"/>
                  </a:cubicBezTo>
                  <a:cubicBezTo>
                    <a:pt x="57344" y="9723"/>
                    <a:pt x="56839" y="9767"/>
                    <a:pt x="56354" y="9879"/>
                  </a:cubicBezTo>
                  <a:cubicBezTo>
                    <a:pt x="56354" y="9879"/>
                    <a:pt x="61217" y="5593"/>
                    <a:pt x="63223" y="2676"/>
                  </a:cubicBezTo>
                  <a:lnTo>
                    <a:pt x="63223" y="2676"/>
                  </a:lnTo>
                  <a:cubicBezTo>
                    <a:pt x="63223" y="2676"/>
                    <a:pt x="58086" y="6536"/>
                    <a:pt x="54469" y="6597"/>
                  </a:cubicBezTo>
                  <a:cubicBezTo>
                    <a:pt x="54469" y="6597"/>
                    <a:pt x="59467" y="4325"/>
                    <a:pt x="60815" y="3289"/>
                  </a:cubicBezTo>
                  <a:lnTo>
                    <a:pt x="60815" y="3289"/>
                  </a:lnTo>
                  <a:cubicBezTo>
                    <a:pt x="60581" y="3413"/>
                    <a:pt x="54729" y="5616"/>
                    <a:pt x="49066" y="5616"/>
                  </a:cubicBezTo>
                  <a:cubicBezTo>
                    <a:pt x="44789" y="5616"/>
                    <a:pt x="40619" y="4359"/>
                    <a:pt x="390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7"/>
            <p:cNvSpPr/>
            <p:nvPr/>
          </p:nvSpPr>
          <p:spPr>
            <a:xfrm>
              <a:off x="2331712" y="2637132"/>
              <a:ext cx="509303" cy="470730"/>
            </a:xfrm>
            <a:custGeom>
              <a:avLst/>
              <a:gdLst/>
              <a:ahLst/>
              <a:cxnLst/>
              <a:rect l="l" t="t" r="r" b="b"/>
              <a:pathLst>
                <a:path w="71431" h="66021" extrusionOk="0">
                  <a:moveTo>
                    <a:pt x="59667" y="1"/>
                  </a:moveTo>
                  <a:cubicBezTo>
                    <a:pt x="59667" y="1"/>
                    <a:pt x="52037" y="5776"/>
                    <a:pt x="43557" y="6566"/>
                  </a:cubicBezTo>
                  <a:cubicBezTo>
                    <a:pt x="42466" y="6668"/>
                    <a:pt x="41449" y="6713"/>
                    <a:pt x="40489" y="6713"/>
                  </a:cubicBezTo>
                  <a:cubicBezTo>
                    <a:pt x="33991" y="6713"/>
                    <a:pt x="30134" y="4657"/>
                    <a:pt x="23831" y="4287"/>
                  </a:cubicBezTo>
                  <a:cubicBezTo>
                    <a:pt x="23612" y="4275"/>
                    <a:pt x="23398" y="4269"/>
                    <a:pt x="23186" y="4269"/>
                  </a:cubicBezTo>
                  <a:cubicBezTo>
                    <a:pt x="17358" y="4269"/>
                    <a:pt x="13837" y="8574"/>
                    <a:pt x="5270" y="8574"/>
                  </a:cubicBezTo>
                  <a:cubicBezTo>
                    <a:pt x="3698" y="8574"/>
                    <a:pt x="1957" y="8429"/>
                    <a:pt x="0" y="8086"/>
                  </a:cubicBezTo>
                  <a:lnTo>
                    <a:pt x="0" y="8086"/>
                  </a:lnTo>
                  <a:cubicBezTo>
                    <a:pt x="0" y="8086"/>
                    <a:pt x="1003" y="12798"/>
                    <a:pt x="5988" y="16323"/>
                  </a:cubicBezTo>
                  <a:cubicBezTo>
                    <a:pt x="5988" y="16323"/>
                    <a:pt x="6323" y="29120"/>
                    <a:pt x="7903" y="37175"/>
                  </a:cubicBezTo>
                  <a:cubicBezTo>
                    <a:pt x="7903" y="37175"/>
                    <a:pt x="9514" y="39211"/>
                    <a:pt x="12371" y="42008"/>
                  </a:cubicBezTo>
                  <a:cubicBezTo>
                    <a:pt x="12371" y="42008"/>
                    <a:pt x="12062" y="42271"/>
                    <a:pt x="11371" y="42271"/>
                  </a:cubicBezTo>
                  <a:cubicBezTo>
                    <a:pt x="10576" y="42271"/>
                    <a:pt x="9275" y="41923"/>
                    <a:pt x="7356" y="40427"/>
                  </a:cubicBezTo>
                  <a:lnTo>
                    <a:pt x="7356" y="40427"/>
                  </a:lnTo>
                  <a:cubicBezTo>
                    <a:pt x="7356" y="40428"/>
                    <a:pt x="8572" y="47266"/>
                    <a:pt x="10578" y="51461"/>
                  </a:cubicBezTo>
                  <a:cubicBezTo>
                    <a:pt x="10578" y="51461"/>
                    <a:pt x="6748" y="59728"/>
                    <a:pt x="5927" y="65747"/>
                  </a:cubicBezTo>
                  <a:lnTo>
                    <a:pt x="71430" y="66020"/>
                  </a:lnTo>
                  <a:cubicBezTo>
                    <a:pt x="71430" y="66020"/>
                    <a:pt x="67570" y="55017"/>
                    <a:pt x="60305" y="47357"/>
                  </a:cubicBezTo>
                  <a:cubicBezTo>
                    <a:pt x="60305" y="47357"/>
                    <a:pt x="55868" y="43497"/>
                    <a:pt x="56962" y="27509"/>
                  </a:cubicBezTo>
                  <a:cubicBezTo>
                    <a:pt x="56962" y="27509"/>
                    <a:pt x="56536" y="16475"/>
                    <a:pt x="58573" y="10852"/>
                  </a:cubicBezTo>
                  <a:lnTo>
                    <a:pt x="58573" y="10852"/>
                  </a:lnTo>
                  <a:cubicBezTo>
                    <a:pt x="58572" y="10853"/>
                    <a:pt x="53622" y="14624"/>
                    <a:pt x="48886" y="14624"/>
                  </a:cubicBezTo>
                  <a:cubicBezTo>
                    <a:pt x="48812" y="14624"/>
                    <a:pt x="48738" y="14623"/>
                    <a:pt x="48664" y="14621"/>
                  </a:cubicBezTo>
                  <a:cubicBezTo>
                    <a:pt x="48664" y="14621"/>
                    <a:pt x="57114" y="10183"/>
                    <a:pt x="59667" y="1"/>
                  </a:cubicBezTo>
                  <a:close/>
                </a:path>
              </a:pathLst>
            </a:custGeom>
            <a:solidFill>
              <a:srgbClr val="052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27"/>
            <p:cNvSpPr/>
            <p:nvPr/>
          </p:nvSpPr>
          <p:spPr>
            <a:xfrm>
              <a:off x="2396510" y="2744410"/>
              <a:ext cx="60477" cy="88861"/>
            </a:xfrm>
            <a:custGeom>
              <a:avLst/>
              <a:gdLst/>
              <a:ahLst/>
              <a:cxnLst/>
              <a:rect l="l" t="t" r="r" b="b"/>
              <a:pathLst>
                <a:path w="8482" h="12463" extrusionOk="0">
                  <a:moveTo>
                    <a:pt x="8481" y="1"/>
                  </a:moveTo>
                  <a:cubicBezTo>
                    <a:pt x="8481" y="1"/>
                    <a:pt x="2432" y="396"/>
                    <a:pt x="1216" y="3587"/>
                  </a:cubicBezTo>
                  <a:cubicBezTo>
                    <a:pt x="1" y="6840"/>
                    <a:pt x="1216" y="12463"/>
                    <a:pt x="1216" y="12463"/>
                  </a:cubicBezTo>
                  <a:cubicBezTo>
                    <a:pt x="1216" y="12463"/>
                    <a:pt x="1642" y="4438"/>
                    <a:pt x="8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27"/>
            <p:cNvSpPr/>
            <p:nvPr/>
          </p:nvSpPr>
          <p:spPr>
            <a:xfrm>
              <a:off x="2566204" y="2729479"/>
              <a:ext cx="86045" cy="95342"/>
            </a:xfrm>
            <a:custGeom>
              <a:avLst/>
              <a:gdLst/>
              <a:ahLst/>
              <a:cxnLst/>
              <a:rect l="l" t="t" r="r" b="b"/>
              <a:pathLst>
                <a:path w="12068" h="13372" extrusionOk="0">
                  <a:moveTo>
                    <a:pt x="4583" y="1"/>
                  </a:moveTo>
                  <a:cubicBezTo>
                    <a:pt x="2156" y="1"/>
                    <a:pt x="0" y="484"/>
                    <a:pt x="0" y="484"/>
                  </a:cubicBezTo>
                  <a:cubicBezTo>
                    <a:pt x="10852" y="3706"/>
                    <a:pt x="12068" y="13372"/>
                    <a:pt x="12068" y="13372"/>
                  </a:cubicBezTo>
                  <a:cubicBezTo>
                    <a:pt x="12068" y="13372"/>
                    <a:pt x="11703" y="10150"/>
                    <a:pt x="11277" y="4101"/>
                  </a:cubicBezTo>
                  <a:cubicBezTo>
                    <a:pt x="11041" y="748"/>
                    <a:pt x="7602" y="1"/>
                    <a:pt x="4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7"/>
            <p:cNvSpPr/>
            <p:nvPr/>
          </p:nvSpPr>
          <p:spPr>
            <a:xfrm>
              <a:off x="2327163" y="2370384"/>
              <a:ext cx="350874" cy="64498"/>
            </a:xfrm>
            <a:custGeom>
              <a:avLst/>
              <a:gdLst/>
              <a:ahLst/>
              <a:cxnLst/>
              <a:rect l="l" t="t" r="r" b="b"/>
              <a:pathLst>
                <a:path w="49211" h="9046" extrusionOk="0">
                  <a:moveTo>
                    <a:pt x="47733" y="1"/>
                  </a:moveTo>
                  <a:cubicBezTo>
                    <a:pt x="41580" y="1"/>
                    <a:pt x="32363" y="3913"/>
                    <a:pt x="28268" y="5315"/>
                  </a:cubicBezTo>
                  <a:cubicBezTo>
                    <a:pt x="25589" y="6276"/>
                    <a:pt x="22449" y="6900"/>
                    <a:pt x="19585" y="6900"/>
                  </a:cubicBezTo>
                  <a:cubicBezTo>
                    <a:pt x="17739" y="6900"/>
                    <a:pt x="16008" y="6641"/>
                    <a:pt x="14590" y="6045"/>
                  </a:cubicBezTo>
                  <a:cubicBezTo>
                    <a:pt x="11450" y="4764"/>
                    <a:pt x="8623" y="4362"/>
                    <a:pt x="6312" y="4362"/>
                  </a:cubicBezTo>
                  <a:cubicBezTo>
                    <a:pt x="2426" y="4362"/>
                    <a:pt x="0" y="5498"/>
                    <a:pt x="0" y="5498"/>
                  </a:cubicBezTo>
                  <a:cubicBezTo>
                    <a:pt x="0" y="5498"/>
                    <a:pt x="1175" y="4977"/>
                    <a:pt x="3322" y="4977"/>
                  </a:cubicBezTo>
                  <a:cubicBezTo>
                    <a:pt x="5261" y="4977"/>
                    <a:pt x="7993" y="5402"/>
                    <a:pt x="11368" y="7017"/>
                  </a:cubicBezTo>
                  <a:cubicBezTo>
                    <a:pt x="13741" y="8137"/>
                    <a:pt x="17033" y="9045"/>
                    <a:pt x="20637" y="9045"/>
                  </a:cubicBezTo>
                  <a:cubicBezTo>
                    <a:pt x="23588" y="9045"/>
                    <a:pt x="26750" y="8436"/>
                    <a:pt x="29788" y="6835"/>
                  </a:cubicBezTo>
                  <a:cubicBezTo>
                    <a:pt x="35715" y="3735"/>
                    <a:pt x="49211" y="87"/>
                    <a:pt x="49211" y="87"/>
                  </a:cubicBezTo>
                  <a:cubicBezTo>
                    <a:pt x="48743" y="28"/>
                    <a:pt x="48249" y="1"/>
                    <a:pt x="47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7"/>
            <p:cNvSpPr/>
            <p:nvPr/>
          </p:nvSpPr>
          <p:spPr>
            <a:xfrm>
              <a:off x="2450477" y="2460072"/>
              <a:ext cx="47464" cy="135028"/>
            </a:xfrm>
            <a:custGeom>
              <a:avLst/>
              <a:gdLst/>
              <a:ahLst/>
              <a:cxnLst/>
              <a:rect l="l" t="t" r="r" b="b"/>
              <a:pathLst>
                <a:path w="6657" h="18938" extrusionOk="0">
                  <a:moveTo>
                    <a:pt x="0" y="1"/>
                  </a:moveTo>
                  <a:cubicBezTo>
                    <a:pt x="0" y="1"/>
                    <a:pt x="2918" y="1521"/>
                    <a:pt x="3830" y="5259"/>
                  </a:cubicBezTo>
                  <a:cubicBezTo>
                    <a:pt x="4742" y="8967"/>
                    <a:pt x="4134" y="15624"/>
                    <a:pt x="5441" y="18937"/>
                  </a:cubicBezTo>
                  <a:cubicBezTo>
                    <a:pt x="5441" y="18937"/>
                    <a:pt x="4833" y="7752"/>
                    <a:pt x="5745" y="5138"/>
                  </a:cubicBezTo>
                  <a:cubicBezTo>
                    <a:pt x="6657" y="2524"/>
                    <a:pt x="912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7"/>
            <p:cNvSpPr/>
            <p:nvPr/>
          </p:nvSpPr>
          <p:spPr>
            <a:xfrm>
              <a:off x="2429671" y="2791653"/>
              <a:ext cx="129388" cy="114871"/>
            </a:xfrm>
            <a:custGeom>
              <a:avLst/>
              <a:gdLst/>
              <a:ahLst/>
              <a:cxnLst/>
              <a:rect l="l" t="t" r="r" b="b"/>
              <a:pathLst>
                <a:path w="18147" h="16111" extrusionOk="0">
                  <a:moveTo>
                    <a:pt x="8815" y="1"/>
                  </a:moveTo>
                  <a:cubicBezTo>
                    <a:pt x="8815" y="2"/>
                    <a:pt x="10183" y="7448"/>
                    <a:pt x="6930" y="8876"/>
                  </a:cubicBezTo>
                  <a:cubicBezTo>
                    <a:pt x="3708" y="10275"/>
                    <a:pt x="0" y="11491"/>
                    <a:pt x="0" y="11491"/>
                  </a:cubicBezTo>
                  <a:cubicBezTo>
                    <a:pt x="0" y="11491"/>
                    <a:pt x="1064" y="11550"/>
                    <a:pt x="2510" y="11550"/>
                  </a:cubicBezTo>
                  <a:cubicBezTo>
                    <a:pt x="4938" y="11550"/>
                    <a:pt x="8447" y="11383"/>
                    <a:pt x="9818" y="10487"/>
                  </a:cubicBezTo>
                  <a:cubicBezTo>
                    <a:pt x="9818" y="10487"/>
                    <a:pt x="10335" y="12524"/>
                    <a:pt x="10851" y="16111"/>
                  </a:cubicBezTo>
                  <a:cubicBezTo>
                    <a:pt x="10851" y="16111"/>
                    <a:pt x="12554" y="12524"/>
                    <a:pt x="12219" y="10487"/>
                  </a:cubicBezTo>
                  <a:cubicBezTo>
                    <a:pt x="12092" y="9725"/>
                    <a:pt x="12351" y="9516"/>
                    <a:pt x="12936" y="9516"/>
                  </a:cubicBezTo>
                  <a:cubicBezTo>
                    <a:pt x="13650" y="9516"/>
                    <a:pt x="14849" y="9828"/>
                    <a:pt x="16425" y="9828"/>
                  </a:cubicBezTo>
                  <a:cubicBezTo>
                    <a:pt x="16957" y="9828"/>
                    <a:pt x="17533" y="9792"/>
                    <a:pt x="18146" y="9697"/>
                  </a:cubicBezTo>
                  <a:cubicBezTo>
                    <a:pt x="18146" y="9697"/>
                    <a:pt x="12219" y="9089"/>
                    <a:pt x="11399" y="5472"/>
                  </a:cubicBezTo>
                  <a:cubicBezTo>
                    <a:pt x="10548" y="1886"/>
                    <a:pt x="8815" y="1"/>
                    <a:pt x="8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7"/>
            <p:cNvSpPr/>
            <p:nvPr/>
          </p:nvSpPr>
          <p:spPr>
            <a:xfrm>
              <a:off x="2419048" y="2953982"/>
              <a:ext cx="80198" cy="41112"/>
            </a:xfrm>
            <a:custGeom>
              <a:avLst/>
              <a:gdLst/>
              <a:ahLst/>
              <a:cxnLst/>
              <a:rect l="l" t="t" r="r" b="b"/>
              <a:pathLst>
                <a:path w="11248" h="5766" extrusionOk="0">
                  <a:moveTo>
                    <a:pt x="1" y="0"/>
                  </a:moveTo>
                  <a:cubicBezTo>
                    <a:pt x="1" y="1"/>
                    <a:pt x="1" y="520"/>
                    <a:pt x="265" y="1186"/>
                  </a:cubicBezTo>
                  <a:lnTo>
                    <a:pt x="265" y="1186"/>
                  </a:lnTo>
                  <a:cubicBezTo>
                    <a:pt x="163" y="819"/>
                    <a:pt x="74" y="424"/>
                    <a:pt x="1" y="0"/>
                  </a:cubicBezTo>
                  <a:close/>
                  <a:moveTo>
                    <a:pt x="265" y="1186"/>
                  </a:moveTo>
                  <a:cubicBezTo>
                    <a:pt x="1262" y="4774"/>
                    <a:pt x="3567" y="5765"/>
                    <a:pt x="5809" y="5765"/>
                  </a:cubicBezTo>
                  <a:cubicBezTo>
                    <a:pt x="8576" y="5765"/>
                    <a:pt x="11247" y="4256"/>
                    <a:pt x="11247" y="4256"/>
                  </a:cubicBezTo>
                  <a:lnTo>
                    <a:pt x="11247" y="4256"/>
                  </a:lnTo>
                  <a:cubicBezTo>
                    <a:pt x="11247" y="4256"/>
                    <a:pt x="10358" y="4340"/>
                    <a:pt x="9023" y="4340"/>
                  </a:cubicBezTo>
                  <a:cubicBezTo>
                    <a:pt x="7576" y="4340"/>
                    <a:pt x="5607" y="4241"/>
                    <a:pt x="3679" y="3830"/>
                  </a:cubicBezTo>
                  <a:cubicBezTo>
                    <a:pt x="1529" y="3350"/>
                    <a:pt x="636" y="2123"/>
                    <a:pt x="265" y="1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7"/>
            <p:cNvSpPr/>
            <p:nvPr/>
          </p:nvSpPr>
          <p:spPr>
            <a:xfrm>
              <a:off x="2570974" y="2893084"/>
              <a:ext cx="106194" cy="96640"/>
            </a:xfrm>
            <a:custGeom>
              <a:avLst/>
              <a:gdLst/>
              <a:ahLst/>
              <a:cxnLst/>
              <a:rect l="l" t="t" r="r" b="b"/>
              <a:pathLst>
                <a:path w="14894" h="13554" extrusionOk="0">
                  <a:moveTo>
                    <a:pt x="11885" y="0"/>
                  </a:moveTo>
                  <a:lnTo>
                    <a:pt x="11885" y="0"/>
                  </a:lnTo>
                  <a:cubicBezTo>
                    <a:pt x="12098" y="10851"/>
                    <a:pt x="0" y="13070"/>
                    <a:pt x="0" y="13070"/>
                  </a:cubicBezTo>
                  <a:cubicBezTo>
                    <a:pt x="0" y="13070"/>
                    <a:pt x="0" y="13554"/>
                    <a:pt x="1017" y="13554"/>
                  </a:cubicBezTo>
                  <a:cubicBezTo>
                    <a:pt x="1975" y="13554"/>
                    <a:pt x="3836" y="13125"/>
                    <a:pt x="7447" y="11459"/>
                  </a:cubicBezTo>
                  <a:cubicBezTo>
                    <a:pt x="14894" y="8055"/>
                    <a:pt x="11885" y="1"/>
                    <a:pt x="11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7"/>
            <p:cNvSpPr/>
            <p:nvPr/>
          </p:nvSpPr>
          <p:spPr>
            <a:xfrm>
              <a:off x="2524351" y="2928193"/>
              <a:ext cx="20406" cy="41197"/>
            </a:xfrm>
            <a:custGeom>
              <a:avLst/>
              <a:gdLst/>
              <a:ahLst/>
              <a:cxnLst/>
              <a:rect l="l" t="t" r="r" b="b"/>
              <a:pathLst>
                <a:path w="2862" h="5778" extrusionOk="0">
                  <a:moveTo>
                    <a:pt x="430" y="0"/>
                  </a:moveTo>
                  <a:lnTo>
                    <a:pt x="430" y="0"/>
                  </a:lnTo>
                  <a:cubicBezTo>
                    <a:pt x="1" y="4703"/>
                    <a:pt x="754" y="5778"/>
                    <a:pt x="1532" y="5778"/>
                  </a:cubicBezTo>
                  <a:cubicBezTo>
                    <a:pt x="2188" y="5778"/>
                    <a:pt x="2861" y="5015"/>
                    <a:pt x="2861" y="5015"/>
                  </a:cubicBezTo>
                  <a:cubicBezTo>
                    <a:pt x="430" y="4468"/>
                    <a:pt x="430" y="2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7"/>
            <p:cNvSpPr/>
            <p:nvPr/>
          </p:nvSpPr>
          <p:spPr>
            <a:xfrm>
              <a:off x="2679984" y="2974787"/>
              <a:ext cx="67842" cy="94929"/>
            </a:xfrm>
            <a:custGeom>
              <a:avLst/>
              <a:gdLst/>
              <a:ahLst/>
              <a:cxnLst/>
              <a:rect l="l" t="t" r="r" b="b"/>
              <a:pathLst>
                <a:path w="9515" h="13314" extrusionOk="0">
                  <a:moveTo>
                    <a:pt x="9514" y="0"/>
                  </a:moveTo>
                  <a:cubicBezTo>
                    <a:pt x="9513" y="0"/>
                    <a:pt x="4712" y="1885"/>
                    <a:pt x="3891" y="3891"/>
                  </a:cubicBezTo>
                  <a:cubicBezTo>
                    <a:pt x="3222" y="4985"/>
                    <a:pt x="335" y="10304"/>
                    <a:pt x="0" y="13314"/>
                  </a:cubicBezTo>
                  <a:cubicBezTo>
                    <a:pt x="0" y="13314"/>
                    <a:pt x="2219" y="6687"/>
                    <a:pt x="6444" y="2827"/>
                  </a:cubicBezTo>
                  <a:cubicBezTo>
                    <a:pt x="9331" y="153"/>
                    <a:pt x="9514" y="0"/>
                    <a:pt x="9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7"/>
            <p:cNvSpPr/>
            <p:nvPr/>
          </p:nvSpPr>
          <p:spPr>
            <a:xfrm>
              <a:off x="2382421" y="2975222"/>
              <a:ext cx="426517" cy="136753"/>
            </a:xfrm>
            <a:custGeom>
              <a:avLst/>
              <a:gdLst/>
              <a:ahLst/>
              <a:cxnLst/>
              <a:rect l="l" t="t" r="r" b="b"/>
              <a:pathLst>
                <a:path w="59820" h="19180" extrusionOk="0">
                  <a:moveTo>
                    <a:pt x="53163" y="0"/>
                  </a:moveTo>
                  <a:cubicBezTo>
                    <a:pt x="35925" y="7331"/>
                    <a:pt x="25629" y="8199"/>
                    <a:pt x="19219" y="8199"/>
                  </a:cubicBezTo>
                  <a:cubicBezTo>
                    <a:pt x="17232" y="8199"/>
                    <a:pt x="15618" y="8116"/>
                    <a:pt x="14287" y="8116"/>
                  </a:cubicBezTo>
                  <a:cubicBezTo>
                    <a:pt x="8633" y="8116"/>
                    <a:pt x="2737" y="3678"/>
                    <a:pt x="2737" y="3678"/>
                  </a:cubicBezTo>
                  <a:cubicBezTo>
                    <a:pt x="639" y="5076"/>
                    <a:pt x="1" y="13131"/>
                    <a:pt x="1" y="13131"/>
                  </a:cubicBezTo>
                  <a:cubicBezTo>
                    <a:pt x="548" y="13313"/>
                    <a:pt x="7569" y="19180"/>
                    <a:pt x="7569" y="19180"/>
                  </a:cubicBezTo>
                  <a:lnTo>
                    <a:pt x="47236" y="19180"/>
                  </a:lnTo>
                  <a:cubicBezTo>
                    <a:pt x="50762" y="13253"/>
                    <a:pt x="59820" y="9210"/>
                    <a:pt x="59820" y="9210"/>
                  </a:cubicBezTo>
                  <a:cubicBezTo>
                    <a:pt x="56993" y="3860"/>
                    <a:pt x="53163" y="0"/>
                    <a:pt x="531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7"/>
            <p:cNvSpPr/>
            <p:nvPr/>
          </p:nvSpPr>
          <p:spPr>
            <a:xfrm>
              <a:off x="2393044" y="3004476"/>
              <a:ext cx="123534" cy="44213"/>
            </a:xfrm>
            <a:custGeom>
              <a:avLst/>
              <a:gdLst/>
              <a:ahLst/>
              <a:cxnLst/>
              <a:rect l="l" t="t" r="r" b="b"/>
              <a:pathLst>
                <a:path w="17326" h="6201" extrusionOk="0">
                  <a:moveTo>
                    <a:pt x="1946" y="0"/>
                  </a:moveTo>
                  <a:cubicBezTo>
                    <a:pt x="1946" y="0"/>
                    <a:pt x="0" y="487"/>
                    <a:pt x="304" y="2432"/>
                  </a:cubicBezTo>
                  <a:cubicBezTo>
                    <a:pt x="758" y="5539"/>
                    <a:pt x="6303" y="6200"/>
                    <a:pt x="10942" y="6200"/>
                  </a:cubicBezTo>
                  <a:cubicBezTo>
                    <a:pt x="14383" y="6200"/>
                    <a:pt x="17326" y="5836"/>
                    <a:pt x="17326" y="5836"/>
                  </a:cubicBezTo>
                  <a:lnTo>
                    <a:pt x="17326" y="5836"/>
                  </a:lnTo>
                  <a:cubicBezTo>
                    <a:pt x="17131" y="5839"/>
                    <a:pt x="16938" y="5840"/>
                    <a:pt x="16748" y="5840"/>
                  </a:cubicBezTo>
                  <a:cubicBezTo>
                    <a:pt x="4187" y="5840"/>
                    <a:pt x="1946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27"/>
            <p:cNvSpPr/>
            <p:nvPr/>
          </p:nvSpPr>
          <p:spPr>
            <a:xfrm>
              <a:off x="2593291" y="2981939"/>
              <a:ext cx="180104" cy="56569"/>
            </a:xfrm>
            <a:custGeom>
              <a:avLst/>
              <a:gdLst/>
              <a:ahLst/>
              <a:cxnLst/>
              <a:rect l="l" t="t" r="r" b="b"/>
              <a:pathLst>
                <a:path w="25260" h="7934" extrusionOk="0">
                  <a:moveTo>
                    <a:pt x="24257" y="0"/>
                  </a:moveTo>
                  <a:cubicBezTo>
                    <a:pt x="24257" y="0"/>
                    <a:pt x="18132" y="4175"/>
                    <a:pt x="8022" y="6581"/>
                  </a:cubicBezTo>
                  <a:lnTo>
                    <a:pt x="8022" y="6581"/>
                  </a:lnTo>
                  <a:cubicBezTo>
                    <a:pt x="13570" y="5477"/>
                    <a:pt x="20738" y="3688"/>
                    <a:pt x="25260" y="1186"/>
                  </a:cubicBezTo>
                  <a:lnTo>
                    <a:pt x="24257" y="0"/>
                  </a:lnTo>
                  <a:close/>
                  <a:moveTo>
                    <a:pt x="8022" y="6581"/>
                  </a:moveTo>
                  <a:cubicBezTo>
                    <a:pt x="3464" y="7488"/>
                    <a:pt x="1" y="7934"/>
                    <a:pt x="1" y="7934"/>
                  </a:cubicBezTo>
                  <a:cubicBezTo>
                    <a:pt x="2889" y="7643"/>
                    <a:pt x="5573" y="7164"/>
                    <a:pt x="8022" y="65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7"/>
            <p:cNvSpPr/>
            <p:nvPr/>
          </p:nvSpPr>
          <p:spPr>
            <a:xfrm>
              <a:off x="2402577" y="3052369"/>
              <a:ext cx="79542" cy="61774"/>
            </a:xfrm>
            <a:custGeom>
              <a:avLst/>
              <a:gdLst/>
              <a:ahLst/>
              <a:cxnLst/>
              <a:rect l="l" t="t" r="r" b="b"/>
              <a:pathLst>
                <a:path w="11156" h="8664" extrusionOk="0">
                  <a:moveTo>
                    <a:pt x="1" y="1"/>
                  </a:moveTo>
                  <a:cubicBezTo>
                    <a:pt x="2" y="2"/>
                    <a:pt x="6232" y="4226"/>
                    <a:pt x="8360" y="8664"/>
                  </a:cubicBezTo>
                  <a:lnTo>
                    <a:pt x="11156" y="8542"/>
                  </a:lnTo>
                  <a:cubicBezTo>
                    <a:pt x="11156" y="8542"/>
                    <a:pt x="4712" y="291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7"/>
            <p:cNvSpPr/>
            <p:nvPr/>
          </p:nvSpPr>
          <p:spPr>
            <a:xfrm>
              <a:off x="2676947" y="2990609"/>
              <a:ext cx="114871" cy="122665"/>
            </a:xfrm>
            <a:custGeom>
              <a:avLst/>
              <a:gdLst/>
              <a:ahLst/>
              <a:cxnLst/>
              <a:rect l="l" t="t" r="r" b="b"/>
              <a:pathLst>
                <a:path w="16111" h="17204" extrusionOk="0">
                  <a:moveTo>
                    <a:pt x="13557" y="0"/>
                  </a:moveTo>
                  <a:cubicBezTo>
                    <a:pt x="13557" y="1"/>
                    <a:pt x="14347" y="3405"/>
                    <a:pt x="12159" y="4833"/>
                  </a:cubicBezTo>
                  <a:cubicBezTo>
                    <a:pt x="9940" y="6231"/>
                    <a:pt x="2706" y="11763"/>
                    <a:pt x="1277" y="15563"/>
                  </a:cubicBezTo>
                  <a:lnTo>
                    <a:pt x="1" y="17082"/>
                  </a:lnTo>
                  <a:lnTo>
                    <a:pt x="4438" y="17204"/>
                  </a:lnTo>
                  <a:cubicBezTo>
                    <a:pt x="4438" y="17204"/>
                    <a:pt x="5533" y="13374"/>
                    <a:pt x="10487" y="9453"/>
                  </a:cubicBezTo>
                  <a:cubicBezTo>
                    <a:pt x="15411" y="5532"/>
                    <a:pt x="16110" y="3830"/>
                    <a:pt x="16110" y="3830"/>
                  </a:cubicBezTo>
                  <a:lnTo>
                    <a:pt x="13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7"/>
            <p:cNvSpPr/>
            <p:nvPr/>
          </p:nvSpPr>
          <p:spPr>
            <a:xfrm>
              <a:off x="2698401" y="2714720"/>
              <a:ext cx="50509" cy="181836"/>
            </a:xfrm>
            <a:custGeom>
              <a:avLst/>
              <a:gdLst/>
              <a:ahLst/>
              <a:cxnLst/>
              <a:rect l="l" t="t" r="r" b="b"/>
              <a:pathLst>
                <a:path w="7084" h="25503" extrusionOk="0">
                  <a:moveTo>
                    <a:pt x="7083" y="1"/>
                  </a:moveTo>
                  <a:cubicBezTo>
                    <a:pt x="7083" y="2"/>
                    <a:pt x="4925" y="7813"/>
                    <a:pt x="3588" y="15593"/>
                  </a:cubicBezTo>
                  <a:cubicBezTo>
                    <a:pt x="2281" y="23375"/>
                    <a:pt x="1" y="25502"/>
                    <a:pt x="1" y="25502"/>
                  </a:cubicBezTo>
                  <a:cubicBezTo>
                    <a:pt x="1" y="25502"/>
                    <a:pt x="4165" y="24560"/>
                    <a:pt x="5624" y="20518"/>
                  </a:cubicBezTo>
                  <a:lnTo>
                    <a:pt x="70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7"/>
            <p:cNvSpPr/>
            <p:nvPr/>
          </p:nvSpPr>
          <p:spPr>
            <a:xfrm>
              <a:off x="2297467" y="2902803"/>
              <a:ext cx="96669" cy="158029"/>
            </a:xfrm>
            <a:custGeom>
              <a:avLst/>
              <a:gdLst/>
              <a:ahLst/>
              <a:cxnLst/>
              <a:rect l="l" t="t" r="r" b="b"/>
              <a:pathLst>
                <a:path w="13558" h="22164" extrusionOk="0">
                  <a:moveTo>
                    <a:pt x="10210" y="0"/>
                  </a:moveTo>
                  <a:cubicBezTo>
                    <a:pt x="5479" y="0"/>
                    <a:pt x="1" y="9032"/>
                    <a:pt x="1" y="9032"/>
                  </a:cubicBezTo>
                  <a:cubicBezTo>
                    <a:pt x="1" y="9032"/>
                    <a:pt x="2524" y="14139"/>
                    <a:pt x="3587" y="16844"/>
                  </a:cubicBezTo>
                  <a:cubicBezTo>
                    <a:pt x="4651" y="19519"/>
                    <a:pt x="10092" y="22163"/>
                    <a:pt x="10092" y="22163"/>
                  </a:cubicBezTo>
                  <a:cubicBezTo>
                    <a:pt x="10092" y="20218"/>
                    <a:pt x="13527" y="14291"/>
                    <a:pt x="13557" y="14291"/>
                  </a:cubicBezTo>
                  <a:cubicBezTo>
                    <a:pt x="12068" y="11282"/>
                    <a:pt x="10396" y="5"/>
                    <a:pt x="10396" y="5"/>
                  </a:cubicBezTo>
                  <a:cubicBezTo>
                    <a:pt x="10334" y="2"/>
                    <a:pt x="10272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7"/>
            <p:cNvSpPr/>
            <p:nvPr/>
          </p:nvSpPr>
          <p:spPr>
            <a:xfrm>
              <a:off x="2304190" y="2909120"/>
              <a:ext cx="89724" cy="142215"/>
            </a:xfrm>
            <a:custGeom>
              <a:avLst/>
              <a:gdLst/>
              <a:ahLst/>
              <a:cxnLst/>
              <a:rect l="l" t="t" r="r" b="b"/>
              <a:pathLst>
                <a:path w="12584" h="19946" extrusionOk="0">
                  <a:moveTo>
                    <a:pt x="8632" y="0"/>
                  </a:moveTo>
                  <a:cubicBezTo>
                    <a:pt x="8632" y="1"/>
                    <a:pt x="4316" y="1277"/>
                    <a:pt x="456" y="7326"/>
                  </a:cubicBezTo>
                  <a:cubicBezTo>
                    <a:pt x="456" y="7326"/>
                    <a:pt x="0" y="7751"/>
                    <a:pt x="304" y="8694"/>
                  </a:cubicBezTo>
                  <a:cubicBezTo>
                    <a:pt x="608" y="9636"/>
                    <a:pt x="3192" y="15867"/>
                    <a:pt x="3526" y="16171"/>
                  </a:cubicBezTo>
                  <a:cubicBezTo>
                    <a:pt x="3790" y="16410"/>
                    <a:pt x="4695" y="16858"/>
                    <a:pt x="5782" y="16858"/>
                  </a:cubicBezTo>
                  <a:cubicBezTo>
                    <a:pt x="6073" y="16858"/>
                    <a:pt x="6378" y="16826"/>
                    <a:pt x="6687" y="16748"/>
                  </a:cubicBezTo>
                  <a:lnTo>
                    <a:pt x="6687" y="16748"/>
                  </a:lnTo>
                  <a:cubicBezTo>
                    <a:pt x="6687" y="16748"/>
                    <a:pt x="5652" y="17266"/>
                    <a:pt x="4690" y="17266"/>
                  </a:cubicBezTo>
                  <a:cubicBezTo>
                    <a:pt x="4510" y="17266"/>
                    <a:pt x="4332" y="17247"/>
                    <a:pt x="4164" y="17204"/>
                  </a:cubicBezTo>
                  <a:lnTo>
                    <a:pt x="4164" y="17204"/>
                  </a:lnTo>
                  <a:cubicBezTo>
                    <a:pt x="4165" y="17204"/>
                    <a:pt x="7165" y="19946"/>
                    <a:pt x="8894" y="19946"/>
                  </a:cubicBezTo>
                  <a:cubicBezTo>
                    <a:pt x="8939" y="19946"/>
                    <a:pt x="8984" y="19944"/>
                    <a:pt x="9028" y="19940"/>
                  </a:cubicBezTo>
                  <a:cubicBezTo>
                    <a:pt x="9028" y="19940"/>
                    <a:pt x="11246" y="12918"/>
                    <a:pt x="12584" y="12037"/>
                  </a:cubicBezTo>
                  <a:cubicBezTo>
                    <a:pt x="12584" y="12037"/>
                    <a:pt x="9757" y="3557"/>
                    <a:pt x="9909" y="2310"/>
                  </a:cubicBezTo>
                  <a:lnTo>
                    <a:pt x="9909" y="2310"/>
                  </a:lnTo>
                  <a:cubicBezTo>
                    <a:pt x="9909" y="2311"/>
                    <a:pt x="7903" y="2797"/>
                    <a:pt x="4286" y="7629"/>
                  </a:cubicBezTo>
                  <a:lnTo>
                    <a:pt x="4286" y="7629"/>
                  </a:lnTo>
                  <a:cubicBezTo>
                    <a:pt x="4300" y="7581"/>
                    <a:pt x="4964" y="3910"/>
                    <a:pt x="8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27"/>
            <p:cNvSpPr/>
            <p:nvPr/>
          </p:nvSpPr>
          <p:spPr>
            <a:xfrm>
              <a:off x="2343199" y="2999272"/>
              <a:ext cx="11273" cy="22552"/>
            </a:xfrm>
            <a:custGeom>
              <a:avLst/>
              <a:gdLst/>
              <a:ahLst/>
              <a:cxnLst/>
              <a:rect l="l" t="t" r="r" b="b"/>
              <a:pathLst>
                <a:path w="1581" h="3163" extrusionOk="0">
                  <a:moveTo>
                    <a:pt x="0" y="1"/>
                  </a:moveTo>
                  <a:cubicBezTo>
                    <a:pt x="0" y="1"/>
                    <a:pt x="183" y="366"/>
                    <a:pt x="213" y="761"/>
                  </a:cubicBezTo>
                  <a:cubicBezTo>
                    <a:pt x="213" y="761"/>
                    <a:pt x="1247" y="1551"/>
                    <a:pt x="1490" y="3162"/>
                  </a:cubicBezTo>
                  <a:cubicBezTo>
                    <a:pt x="1490" y="3162"/>
                    <a:pt x="1581" y="1490"/>
                    <a:pt x="730" y="335"/>
                  </a:cubicBezTo>
                  <a:cubicBezTo>
                    <a:pt x="730" y="335"/>
                    <a:pt x="335" y="3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7"/>
            <p:cNvSpPr/>
            <p:nvPr/>
          </p:nvSpPr>
          <p:spPr>
            <a:xfrm>
              <a:off x="2352731" y="2993204"/>
              <a:ext cx="18645" cy="12363"/>
            </a:xfrm>
            <a:custGeom>
              <a:avLst/>
              <a:gdLst/>
              <a:ahLst/>
              <a:cxnLst/>
              <a:rect l="l" t="t" r="r" b="b"/>
              <a:pathLst>
                <a:path w="2615" h="1734" extrusionOk="0">
                  <a:moveTo>
                    <a:pt x="1" y="1"/>
                  </a:moveTo>
                  <a:cubicBezTo>
                    <a:pt x="1" y="1"/>
                    <a:pt x="305" y="1308"/>
                    <a:pt x="2615" y="1733"/>
                  </a:cubicBezTo>
                  <a:cubicBezTo>
                    <a:pt x="2615" y="1733"/>
                    <a:pt x="517" y="73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7"/>
            <p:cNvSpPr/>
            <p:nvPr/>
          </p:nvSpPr>
          <p:spPr>
            <a:xfrm>
              <a:off x="2374842" y="2975436"/>
              <a:ext cx="9968" cy="17561"/>
            </a:xfrm>
            <a:custGeom>
              <a:avLst/>
              <a:gdLst/>
              <a:ahLst/>
              <a:cxnLst/>
              <a:rect l="l" t="t" r="r" b="b"/>
              <a:pathLst>
                <a:path w="1398" h="2463" extrusionOk="0">
                  <a:moveTo>
                    <a:pt x="0" y="0"/>
                  </a:moveTo>
                  <a:cubicBezTo>
                    <a:pt x="3" y="1"/>
                    <a:pt x="6" y="2"/>
                    <a:pt x="9" y="3"/>
                  </a:cubicBezTo>
                  <a:lnTo>
                    <a:pt x="9" y="3"/>
                  </a:lnTo>
                  <a:cubicBezTo>
                    <a:pt x="3" y="1"/>
                    <a:pt x="0" y="0"/>
                    <a:pt x="0" y="0"/>
                  </a:cubicBezTo>
                  <a:close/>
                  <a:moveTo>
                    <a:pt x="9" y="3"/>
                  </a:moveTo>
                  <a:cubicBezTo>
                    <a:pt x="94" y="28"/>
                    <a:pt x="781" y="298"/>
                    <a:pt x="1094" y="2462"/>
                  </a:cubicBezTo>
                  <a:cubicBezTo>
                    <a:pt x="1155" y="2462"/>
                    <a:pt x="1397" y="374"/>
                    <a:pt x="9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7"/>
            <p:cNvSpPr/>
            <p:nvPr/>
          </p:nvSpPr>
          <p:spPr>
            <a:xfrm>
              <a:off x="2327990" y="3004476"/>
              <a:ext cx="9576" cy="11508"/>
            </a:xfrm>
            <a:custGeom>
              <a:avLst/>
              <a:gdLst/>
              <a:ahLst/>
              <a:cxnLst/>
              <a:rect l="l" t="t" r="r" b="b"/>
              <a:pathLst>
                <a:path w="1343" h="1614" extrusionOk="0">
                  <a:moveTo>
                    <a:pt x="1343" y="0"/>
                  </a:moveTo>
                  <a:cubicBezTo>
                    <a:pt x="1" y="90"/>
                    <a:pt x="356" y="1613"/>
                    <a:pt x="370" y="1613"/>
                  </a:cubicBezTo>
                  <a:cubicBezTo>
                    <a:pt x="370" y="1613"/>
                    <a:pt x="370" y="1613"/>
                    <a:pt x="370" y="1611"/>
                  </a:cubicBezTo>
                  <a:cubicBezTo>
                    <a:pt x="492" y="92"/>
                    <a:pt x="1343" y="0"/>
                    <a:pt x="1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7"/>
            <p:cNvSpPr/>
            <p:nvPr/>
          </p:nvSpPr>
          <p:spPr>
            <a:xfrm>
              <a:off x="2355548" y="2974566"/>
              <a:ext cx="13882" cy="10845"/>
            </a:xfrm>
            <a:custGeom>
              <a:avLst/>
              <a:gdLst/>
              <a:ahLst/>
              <a:cxnLst/>
              <a:rect l="l" t="t" r="r" b="b"/>
              <a:pathLst>
                <a:path w="1947" h="1521" extrusionOk="0">
                  <a:moveTo>
                    <a:pt x="1946" y="1"/>
                  </a:moveTo>
                  <a:lnTo>
                    <a:pt x="1946" y="1"/>
                  </a:lnTo>
                  <a:cubicBezTo>
                    <a:pt x="396" y="92"/>
                    <a:pt x="1" y="1521"/>
                    <a:pt x="1" y="1521"/>
                  </a:cubicBezTo>
                  <a:cubicBezTo>
                    <a:pt x="730" y="487"/>
                    <a:pt x="1946" y="1"/>
                    <a:pt x="1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7"/>
            <p:cNvSpPr/>
            <p:nvPr/>
          </p:nvSpPr>
          <p:spPr>
            <a:xfrm>
              <a:off x="2360967" y="3013147"/>
              <a:ext cx="17782" cy="21026"/>
            </a:xfrm>
            <a:custGeom>
              <a:avLst/>
              <a:gdLst/>
              <a:ahLst/>
              <a:cxnLst/>
              <a:rect l="l" t="t" r="r" b="b"/>
              <a:pathLst>
                <a:path w="2494" h="2949" extrusionOk="0">
                  <a:moveTo>
                    <a:pt x="1" y="0"/>
                  </a:moveTo>
                  <a:lnTo>
                    <a:pt x="2220" y="2949"/>
                  </a:lnTo>
                  <a:lnTo>
                    <a:pt x="2493" y="15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7"/>
            <p:cNvSpPr/>
            <p:nvPr/>
          </p:nvSpPr>
          <p:spPr>
            <a:xfrm>
              <a:off x="2387840" y="2986053"/>
              <a:ext cx="6075" cy="12142"/>
            </a:xfrm>
            <a:custGeom>
              <a:avLst/>
              <a:gdLst/>
              <a:ahLst/>
              <a:cxnLst/>
              <a:rect l="l" t="t" r="r" b="b"/>
              <a:pathLst>
                <a:path w="852" h="1703" extrusionOk="0">
                  <a:moveTo>
                    <a:pt x="1" y="1"/>
                  </a:moveTo>
                  <a:lnTo>
                    <a:pt x="548" y="1703"/>
                  </a:lnTo>
                  <a:lnTo>
                    <a:pt x="852" y="12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7"/>
            <p:cNvSpPr/>
            <p:nvPr/>
          </p:nvSpPr>
          <p:spPr>
            <a:xfrm>
              <a:off x="2235707" y="2825877"/>
              <a:ext cx="133502" cy="141766"/>
            </a:xfrm>
            <a:custGeom>
              <a:avLst/>
              <a:gdLst/>
              <a:ahLst/>
              <a:cxnLst/>
              <a:rect l="l" t="t" r="r" b="b"/>
              <a:pathLst>
                <a:path w="18724" h="19883" extrusionOk="0">
                  <a:moveTo>
                    <a:pt x="11058" y="1"/>
                  </a:moveTo>
                  <a:cubicBezTo>
                    <a:pt x="10006" y="1"/>
                    <a:pt x="2765" y="420"/>
                    <a:pt x="0" y="12071"/>
                  </a:cubicBezTo>
                  <a:cubicBezTo>
                    <a:pt x="0" y="12071"/>
                    <a:pt x="4559" y="17329"/>
                    <a:pt x="8663" y="19882"/>
                  </a:cubicBezTo>
                  <a:cubicBezTo>
                    <a:pt x="8663" y="19882"/>
                    <a:pt x="13283" y="12618"/>
                    <a:pt x="18724" y="10855"/>
                  </a:cubicBezTo>
                  <a:cubicBezTo>
                    <a:pt x="18724" y="10855"/>
                    <a:pt x="14286" y="4897"/>
                    <a:pt x="11186" y="3"/>
                  </a:cubicBezTo>
                  <a:cubicBezTo>
                    <a:pt x="11183" y="3"/>
                    <a:pt x="11139" y="1"/>
                    <a:pt x="11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7"/>
            <p:cNvSpPr/>
            <p:nvPr/>
          </p:nvSpPr>
          <p:spPr>
            <a:xfrm>
              <a:off x="2241118" y="2832836"/>
              <a:ext cx="123976" cy="123969"/>
            </a:xfrm>
            <a:custGeom>
              <a:avLst/>
              <a:gdLst/>
              <a:ahLst/>
              <a:cxnLst/>
              <a:rect l="l" t="t" r="r" b="b"/>
              <a:pathLst>
                <a:path w="17388" h="17387" extrusionOk="0">
                  <a:moveTo>
                    <a:pt x="9819" y="0"/>
                  </a:moveTo>
                  <a:cubicBezTo>
                    <a:pt x="9819" y="0"/>
                    <a:pt x="5533" y="973"/>
                    <a:pt x="2797" y="5532"/>
                  </a:cubicBezTo>
                  <a:cubicBezTo>
                    <a:pt x="62" y="10091"/>
                    <a:pt x="1" y="10851"/>
                    <a:pt x="1" y="10851"/>
                  </a:cubicBezTo>
                  <a:cubicBezTo>
                    <a:pt x="1" y="10851"/>
                    <a:pt x="3588" y="4256"/>
                    <a:pt x="8299" y="3252"/>
                  </a:cubicBezTo>
                  <a:lnTo>
                    <a:pt x="8299" y="3252"/>
                  </a:lnTo>
                  <a:cubicBezTo>
                    <a:pt x="8299" y="3253"/>
                    <a:pt x="6232" y="4924"/>
                    <a:pt x="5016" y="7417"/>
                  </a:cubicBezTo>
                  <a:cubicBezTo>
                    <a:pt x="5016" y="7417"/>
                    <a:pt x="8603" y="4529"/>
                    <a:pt x="10639" y="4347"/>
                  </a:cubicBezTo>
                  <a:lnTo>
                    <a:pt x="13922" y="8724"/>
                  </a:lnTo>
                  <a:cubicBezTo>
                    <a:pt x="13922" y="8724"/>
                    <a:pt x="10639" y="10547"/>
                    <a:pt x="9454" y="13070"/>
                  </a:cubicBezTo>
                  <a:cubicBezTo>
                    <a:pt x="9454" y="13070"/>
                    <a:pt x="12342" y="11003"/>
                    <a:pt x="12676" y="10882"/>
                  </a:cubicBezTo>
                  <a:lnTo>
                    <a:pt x="12676" y="10882"/>
                  </a:lnTo>
                  <a:cubicBezTo>
                    <a:pt x="12676" y="10882"/>
                    <a:pt x="9454" y="14225"/>
                    <a:pt x="8117" y="17386"/>
                  </a:cubicBezTo>
                  <a:cubicBezTo>
                    <a:pt x="8117" y="17386"/>
                    <a:pt x="12889" y="10273"/>
                    <a:pt x="17303" y="10273"/>
                  </a:cubicBezTo>
                  <a:cubicBezTo>
                    <a:pt x="17331" y="10273"/>
                    <a:pt x="17359" y="10273"/>
                    <a:pt x="17387" y="10274"/>
                  </a:cubicBezTo>
                  <a:lnTo>
                    <a:pt x="98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7"/>
            <p:cNvSpPr/>
            <p:nvPr/>
          </p:nvSpPr>
          <p:spPr>
            <a:xfrm>
              <a:off x="2754101" y="2757415"/>
              <a:ext cx="151940" cy="168396"/>
            </a:xfrm>
            <a:custGeom>
              <a:avLst/>
              <a:gdLst/>
              <a:ahLst/>
              <a:cxnLst/>
              <a:rect l="l" t="t" r="r" b="b"/>
              <a:pathLst>
                <a:path w="21310" h="23618" extrusionOk="0">
                  <a:moveTo>
                    <a:pt x="21308" y="12493"/>
                  </a:moveTo>
                  <a:lnTo>
                    <a:pt x="21302" y="12500"/>
                  </a:lnTo>
                  <a:lnTo>
                    <a:pt x="21302" y="12500"/>
                  </a:lnTo>
                  <a:cubicBezTo>
                    <a:pt x="21308" y="12496"/>
                    <a:pt x="21310" y="12494"/>
                    <a:pt x="21308" y="12493"/>
                  </a:cubicBezTo>
                  <a:close/>
                  <a:moveTo>
                    <a:pt x="9150" y="0"/>
                  </a:moveTo>
                  <a:cubicBezTo>
                    <a:pt x="9150" y="0"/>
                    <a:pt x="5441" y="7143"/>
                    <a:pt x="1" y="12767"/>
                  </a:cubicBezTo>
                  <a:cubicBezTo>
                    <a:pt x="1" y="12767"/>
                    <a:pt x="2128" y="22220"/>
                    <a:pt x="10761" y="23618"/>
                  </a:cubicBezTo>
                  <a:lnTo>
                    <a:pt x="21302" y="12500"/>
                  </a:lnTo>
                  <a:lnTo>
                    <a:pt x="21302" y="12500"/>
                  </a:lnTo>
                  <a:cubicBezTo>
                    <a:pt x="21266" y="12520"/>
                    <a:pt x="21093" y="12577"/>
                    <a:pt x="20791" y="12577"/>
                  </a:cubicBezTo>
                  <a:cubicBezTo>
                    <a:pt x="19407" y="12577"/>
                    <a:pt x="15301" y="11382"/>
                    <a:pt x="9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27"/>
            <p:cNvSpPr/>
            <p:nvPr/>
          </p:nvSpPr>
          <p:spPr>
            <a:xfrm>
              <a:off x="2764075" y="2775183"/>
              <a:ext cx="139784" cy="146293"/>
            </a:xfrm>
            <a:custGeom>
              <a:avLst/>
              <a:gdLst/>
              <a:ahLst/>
              <a:cxnLst/>
              <a:rect l="l" t="t" r="r" b="b"/>
              <a:pathLst>
                <a:path w="19605" h="20518" extrusionOk="0">
                  <a:moveTo>
                    <a:pt x="8480" y="1"/>
                  </a:moveTo>
                  <a:lnTo>
                    <a:pt x="8480" y="1"/>
                  </a:lnTo>
                  <a:cubicBezTo>
                    <a:pt x="8480" y="2"/>
                    <a:pt x="10760" y="5351"/>
                    <a:pt x="15532" y="8603"/>
                  </a:cubicBezTo>
                  <a:cubicBezTo>
                    <a:pt x="15532" y="8603"/>
                    <a:pt x="10973" y="6718"/>
                    <a:pt x="7447" y="2828"/>
                  </a:cubicBezTo>
                  <a:lnTo>
                    <a:pt x="7447" y="2828"/>
                  </a:lnTo>
                  <a:cubicBezTo>
                    <a:pt x="7447" y="2828"/>
                    <a:pt x="9392" y="7387"/>
                    <a:pt x="14286" y="10670"/>
                  </a:cubicBezTo>
                  <a:cubicBezTo>
                    <a:pt x="14286" y="10670"/>
                    <a:pt x="11611" y="9940"/>
                    <a:pt x="9483" y="8329"/>
                  </a:cubicBezTo>
                  <a:lnTo>
                    <a:pt x="9483" y="8329"/>
                  </a:lnTo>
                  <a:cubicBezTo>
                    <a:pt x="9483" y="8330"/>
                    <a:pt x="10274" y="10883"/>
                    <a:pt x="13678" y="13649"/>
                  </a:cubicBezTo>
                  <a:lnTo>
                    <a:pt x="10577" y="13041"/>
                  </a:lnTo>
                  <a:cubicBezTo>
                    <a:pt x="10577" y="13041"/>
                    <a:pt x="3556" y="10822"/>
                    <a:pt x="2401" y="7539"/>
                  </a:cubicBezTo>
                  <a:lnTo>
                    <a:pt x="2401" y="7539"/>
                  </a:lnTo>
                  <a:cubicBezTo>
                    <a:pt x="2401" y="7539"/>
                    <a:pt x="2067" y="9697"/>
                    <a:pt x="3890" y="13101"/>
                  </a:cubicBezTo>
                  <a:cubicBezTo>
                    <a:pt x="3890" y="13101"/>
                    <a:pt x="729" y="11521"/>
                    <a:pt x="273" y="9515"/>
                  </a:cubicBezTo>
                  <a:lnTo>
                    <a:pt x="273" y="9515"/>
                  </a:lnTo>
                  <a:cubicBezTo>
                    <a:pt x="273" y="9516"/>
                    <a:pt x="0" y="15989"/>
                    <a:pt x="8936" y="20518"/>
                  </a:cubicBezTo>
                  <a:lnTo>
                    <a:pt x="19605" y="8846"/>
                  </a:lnTo>
                  <a:cubicBezTo>
                    <a:pt x="19605" y="8846"/>
                    <a:pt x="14195" y="7721"/>
                    <a:pt x="84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27"/>
            <p:cNvSpPr/>
            <p:nvPr/>
          </p:nvSpPr>
          <p:spPr>
            <a:xfrm>
              <a:off x="2311770" y="1846529"/>
              <a:ext cx="333328" cy="469724"/>
            </a:xfrm>
            <a:custGeom>
              <a:avLst/>
              <a:gdLst/>
              <a:ahLst/>
              <a:cxnLst/>
              <a:rect l="l" t="t" r="r" b="b"/>
              <a:pathLst>
                <a:path w="46750" h="65880" extrusionOk="0">
                  <a:moveTo>
                    <a:pt x="22030" y="1"/>
                  </a:moveTo>
                  <a:cubicBezTo>
                    <a:pt x="19401" y="1"/>
                    <a:pt x="15837" y="1370"/>
                    <a:pt x="15837" y="1370"/>
                  </a:cubicBezTo>
                  <a:cubicBezTo>
                    <a:pt x="8998" y="7570"/>
                    <a:pt x="9272" y="15899"/>
                    <a:pt x="9272" y="15899"/>
                  </a:cubicBezTo>
                  <a:cubicBezTo>
                    <a:pt x="8208" y="17631"/>
                    <a:pt x="4348" y="20337"/>
                    <a:pt x="2159" y="22738"/>
                  </a:cubicBezTo>
                  <a:cubicBezTo>
                    <a:pt x="1" y="25109"/>
                    <a:pt x="7782" y="32100"/>
                    <a:pt x="7782" y="32100"/>
                  </a:cubicBezTo>
                  <a:cubicBezTo>
                    <a:pt x="8056" y="45565"/>
                    <a:pt x="9120" y="49577"/>
                    <a:pt x="11825" y="51462"/>
                  </a:cubicBezTo>
                  <a:cubicBezTo>
                    <a:pt x="12215" y="51735"/>
                    <a:pt x="12646" y="51852"/>
                    <a:pt x="13096" y="51852"/>
                  </a:cubicBezTo>
                  <a:cubicBezTo>
                    <a:pt x="15692" y="51852"/>
                    <a:pt x="18937" y="47967"/>
                    <a:pt x="18937" y="47966"/>
                  </a:cubicBezTo>
                  <a:lnTo>
                    <a:pt x="18937" y="47966"/>
                  </a:lnTo>
                  <a:cubicBezTo>
                    <a:pt x="19029" y="55048"/>
                    <a:pt x="16567" y="58027"/>
                    <a:pt x="16567" y="58027"/>
                  </a:cubicBezTo>
                  <a:cubicBezTo>
                    <a:pt x="14765" y="63713"/>
                    <a:pt x="16925" y="65880"/>
                    <a:pt x="25485" y="65880"/>
                  </a:cubicBezTo>
                  <a:cubicBezTo>
                    <a:pt x="26169" y="65880"/>
                    <a:pt x="26894" y="65866"/>
                    <a:pt x="27661" y="65839"/>
                  </a:cubicBezTo>
                  <a:cubicBezTo>
                    <a:pt x="37996" y="65444"/>
                    <a:pt x="42585" y="60732"/>
                    <a:pt x="43497" y="55413"/>
                  </a:cubicBezTo>
                  <a:cubicBezTo>
                    <a:pt x="44257" y="50945"/>
                    <a:pt x="46750" y="37936"/>
                    <a:pt x="46750" y="37936"/>
                  </a:cubicBezTo>
                  <a:cubicBezTo>
                    <a:pt x="40914" y="33984"/>
                    <a:pt x="39637" y="26537"/>
                    <a:pt x="39637" y="26537"/>
                  </a:cubicBezTo>
                  <a:cubicBezTo>
                    <a:pt x="39637" y="26537"/>
                    <a:pt x="44105" y="16233"/>
                    <a:pt x="39546" y="14227"/>
                  </a:cubicBezTo>
                  <a:cubicBezTo>
                    <a:pt x="39143" y="14048"/>
                    <a:pt x="38762" y="13967"/>
                    <a:pt x="38404" y="13967"/>
                  </a:cubicBezTo>
                  <a:cubicBezTo>
                    <a:pt x="34680" y="13967"/>
                    <a:pt x="33315" y="22768"/>
                    <a:pt x="33315" y="22768"/>
                  </a:cubicBezTo>
                  <a:lnTo>
                    <a:pt x="30366" y="22616"/>
                  </a:lnTo>
                  <a:cubicBezTo>
                    <a:pt x="30366" y="22616"/>
                    <a:pt x="33011" y="14926"/>
                    <a:pt x="29424" y="11066"/>
                  </a:cubicBezTo>
                  <a:cubicBezTo>
                    <a:pt x="25776" y="7145"/>
                    <a:pt x="25077" y="3649"/>
                    <a:pt x="25229" y="2312"/>
                  </a:cubicBezTo>
                  <a:cubicBezTo>
                    <a:pt x="25381" y="1005"/>
                    <a:pt x="25381" y="306"/>
                    <a:pt x="22676" y="32"/>
                  </a:cubicBezTo>
                  <a:cubicBezTo>
                    <a:pt x="22469" y="11"/>
                    <a:pt x="22253" y="1"/>
                    <a:pt x="220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27"/>
            <p:cNvSpPr/>
            <p:nvPr/>
          </p:nvSpPr>
          <p:spPr>
            <a:xfrm>
              <a:off x="2311770" y="1775507"/>
              <a:ext cx="358033" cy="341506"/>
            </a:xfrm>
            <a:custGeom>
              <a:avLst/>
              <a:gdLst/>
              <a:ahLst/>
              <a:cxnLst/>
              <a:rect l="l" t="t" r="r" b="b"/>
              <a:pathLst>
                <a:path w="50215" h="47897" extrusionOk="0">
                  <a:moveTo>
                    <a:pt x="4756" y="0"/>
                  </a:moveTo>
                  <a:cubicBezTo>
                    <a:pt x="3405" y="0"/>
                    <a:pt x="913" y="366"/>
                    <a:pt x="518" y="3002"/>
                  </a:cubicBezTo>
                  <a:cubicBezTo>
                    <a:pt x="1" y="6650"/>
                    <a:pt x="6992" y="10814"/>
                    <a:pt x="6992" y="10814"/>
                  </a:cubicBezTo>
                  <a:cubicBezTo>
                    <a:pt x="6992" y="10814"/>
                    <a:pt x="5655" y="15890"/>
                    <a:pt x="10062" y="20875"/>
                  </a:cubicBezTo>
                  <a:cubicBezTo>
                    <a:pt x="10062" y="20875"/>
                    <a:pt x="12068" y="14978"/>
                    <a:pt x="15837" y="11331"/>
                  </a:cubicBezTo>
                  <a:cubicBezTo>
                    <a:pt x="15837" y="11331"/>
                    <a:pt x="19606" y="10449"/>
                    <a:pt x="21734" y="10449"/>
                  </a:cubicBezTo>
                  <a:cubicBezTo>
                    <a:pt x="23892" y="10449"/>
                    <a:pt x="25229" y="11331"/>
                    <a:pt x="25229" y="13185"/>
                  </a:cubicBezTo>
                  <a:cubicBezTo>
                    <a:pt x="25229" y="15069"/>
                    <a:pt x="26293" y="17531"/>
                    <a:pt x="29424" y="20996"/>
                  </a:cubicBezTo>
                  <a:cubicBezTo>
                    <a:pt x="31764" y="23610"/>
                    <a:pt x="30366" y="32547"/>
                    <a:pt x="30366" y="32547"/>
                  </a:cubicBezTo>
                  <a:lnTo>
                    <a:pt x="33315" y="32699"/>
                  </a:lnTo>
                  <a:cubicBezTo>
                    <a:pt x="33315" y="32699"/>
                    <a:pt x="35039" y="23911"/>
                    <a:pt x="38423" y="23911"/>
                  </a:cubicBezTo>
                  <a:cubicBezTo>
                    <a:pt x="38852" y="23911"/>
                    <a:pt x="39307" y="24052"/>
                    <a:pt x="39789" y="24370"/>
                  </a:cubicBezTo>
                  <a:cubicBezTo>
                    <a:pt x="44075" y="27167"/>
                    <a:pt x="39363" y="35738"/>
                    <a:pt x="39363" y="35738"/>
                  </a:cubicBezTo>
                  <a:cubicBezTo>
                    <a:pt x="39363" y="35738"/>
                    <a:pt x="40914" y="44766"/>
                    <a:pt x="46719" y="47897"/>
                  </a:cubicBezTo>
                  <a:cubicBezTo>
                    <a:pt x="46719" y="47897"/>
                    <a:pt x="48057" y="28808"/>
                    <a:pt x="49151" y="23033"/>
                  </a:cubicBezTo>
                  <a:cubicBezTo>
                    <a:pt x="50215" y="17258"/>
                    <a:pt x="45564" y="15677"/>
                    <a:pt x="40306" y="7866"/>
                  </a:cubicBezTo>
                  <a:cubicBezTo>
                    <a:pt x="37236" y="4005"/>
                    <a:pt x="30913" y="5191"/>
                    <a:pt x="26476" y="3853"/>
                  </a:cubicBezTo>
                  <a:cubicBezTo>
                    <a:pt x="22007" y="2486"/>
                    <a:pt x="5624" y="54"/>
                    <a:pt x="5624" y="54"/>
                  </a:cubicBezTo>
                  <a:cubicBezTo>
                    <a:pt x="5624" y="54"/>
                    <a:pt x="5274" y="0"/>
                    <a:pt x="4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27"/>
            <p:cNvSpPr/>
            <p:nvPr/>
          </p:nvSpPr>
          <p:spPr>
            <a:xfrm>
              <a:off x="2331712" y="1855213"/>
              <a:ext cx="302112" cy="445803"/>
            </a:xfrm>
            <a:custGeom>
              <a:avLst/>
              <a:gdLst/>
              <a:ahLst/>
              <a:cxnLst/>
              <a:rect l="l" t="t" r="r" b="b"/>
              <a:pathLst>
                <a:path w="42372" h="62525" extrusionOk="0">
                  <a:moveTo>
                    <a:pt x="19100" y="1"/>
                  </a:moveTo>
                  <a:cubicBezTo>
                    <a:pt x="16824" y="1"/>
                    <a:pt x="13162" y="912"/>
                    <a:pt x="13162" y="912"/>
                  </a:cubicBezTo>
                  <a:lnTo>
                    <a:pt x="10700" y="4589"/>
                  </a:lnTo>
                  <a:cubicBezTo>
                    <a:pt x="10092" y="5592"/>
                    <a:pt x="8937" y="7447"/>
                    <a:pt x="8663" y="8024"/>
                  </a:cubicBezTo>
                  <a:cubicBezTo>
                    <a:pt x="7842" y="9909"/>
                    <a:pt x="7083" y="16170"/>
                    <a:pt x="7083" y="16170"/>
                  </a:cubicBezTo>
                  <a:cubicBezTo>
                    <a:pt x="6231" y="17629"/>
                    <a:pt x="608" y="20517"/>
                    <a:pt x="304" y="22948"/>
                  </a:cubicBezTo>
                  <a:cubicBezTo>
                    <a:pt x="0" y="25380"/>
                    <a:pt x="6049" y="29909"/>
                    <a:pt x="6049" y="29909"/>
                  </a:cubicBezTo>
                  <a:cubicBezTo>
                    <a:pt x="6271" y="29957"/>
                    <a:pt x="6491" y="29979"/>
                    <a:pt x="6706" y="29979"/>
                  </a:cubicBezTo>
                  <a:cubicBezTo>
                    <a:pt x="8669" y="29979"/>
                    <a:pt x="10274" y="28177"/>
                    <a:pt x="10274" y="28176"/>
                  </a:cubicBezTo>
                  <a:lnTo>
                    <a:pt x="10274" y="28176"/>
                  </a:lnTo>
                  <a:cubicBezTo>
                    <a:pt x="9970" y="30821"/>
                    <a:pt x="6353" y="30821"/>
                    <a:pt x="6353" y="30821"/>
                  </a:cubicBezTo>
                  <a:lnTo>
                    <a:pt x="6475" y="34833"/>
                  </a:lnTo>
                  <a:lnTo>
                    <a:pt x="6687" y="36991"/>
                  </a:lnTo>
                  <a:cubicBezTo>
                    <a:pt x="6292" y="43648"/>
                    <a:pt x="8359" y="48085"/>
                    <a:pt x="8967" y="48693"/>
                  </a:cubicBezTo>
                  <a:cubicBezTo>
                    <a:pt x="9193" y="48947"/>
                    <a:pt x="9545" y="49059"/>
                    <a:pt x="9971" y="49059"/>
                  </a:cubicBezTo>
                  <a:cubicBezTo>
                    <a:pt x="11432" y="49059"/>
                    <a:pt x="13765" y="47748"/>
                    <a:pt x="14894" y="46383"/>
                  </a:cubicBezTo>
                  <a:cubicBezTo>
                    <a:pt x="15654" y="45472"/>
                    <a:pt x="17113" y="45168"/>
                    <a:pt x="17113" y="45168"/>
                  </a:cubicBezTo>
                  <a:lnTo>
                    <a:pt x="17113" y="45168"/>
                  </a:lnTo>
                  <a:cubicBezTo>
                    <a:pt x="17599" y="53040"/>
                    <a:pt x="15107" y="57052"/>
                    <a:pt x="15107" y="57052"/>
                  </a:cubicBezTo>
                  <a:cubicBezTo>
                    <a:pt x="15723" y="58839"/>
                    <a:pt x="17568" y="59474"/>
                    <a:pt x="19878" y="59474"/>
                  </a:cubicBezTo>
                  <a:cubicBezTo>
                    <a:pt x="25545" y="59474"/>
                    <a:pt x="34012" y="55654"/>
                    <a:pt x="34013" y="55654"/>
                  </a:cubicBezTo>
                  <a:lnTo>
                    <a:pt x="34013" y="55654"/>
                  </a:lnTo>
                  <a:cubicBezTo>
                    <a:pt x="27265" y="60700"/>
                    <a:pt x="18207" y="62007"/>
                    <a:pt x="18207" y="62007"/>
                  </a:cubicBezTo>
                  <a:cubicBezTo>
                    <a:pt x="19505" y="62356"/>
                    <a:pt x="20981" y="62525"/>
                    <a:pt x="22538" y="62525"/>
                  </a:cubicBezTo>
                  <a:cubicBezTo>
                    <a:pt x="29665" y="62525"/>
                    <a:pt x="38489" y="58985"/>
                    <a:pt x="39636" y="52949"/>
                  </a:cubicBezTo>
                  <a:cubicBezTo>
                    <a:pt x="41095" y="45623"/>
                    <a:pt x="42372" y="37569"/>
                    <a:pt x="42372" y="37569"/>
                  </a:cubicBezTo>
                  <a:cubicBezTo>
                    <a:pt x="34712" y="28480"/>
                    <a:pt x="36232" y="22857"/>
                    <a:pt x="36232" y="22857"/>
                  </a:cubicBezTo>
                  <a:cubicBezTo>
                    <a:pt x="36232" y="22857"/>
                    <a:pt x="39758" y="17811"/>
                    <a:pt x="37448" y="14407"/>
                  </a:cubicBezTo>
                  <a:cubicBezTo>
                    <a:pt x="36644" y="13758"/>
                    <a:pt x="35965" y="13482"/>
                    <a:pt x="35386" y="13482"/>
                  </a:cubicBezTo>
                  <a:cubicBezTo>
                    <a:pt x="32134" y="13482"/>
                    <a:pt x="32015" y="22164"/>
                    <a:pt x="30552" y="22164"/>
                  </a:cubicBezTo>
                  <a:cubicBezTo>
                    <a:pt x="30530" y="22164"/>
                    <a:pt x="30509" y="22162"/>
                    <a:pt x="30487" y="22158"/>
                  </a:cubicBezTo>
                  <a:cubicBezTo>
                    <a:pt x="28694" y="21854"/>
                    <a:pt x="25594" y="22979"/>
                    <a:pt x="26749" y="17386"/>
                  </a:cubicBezTo>
                  <a:cubicBezTo>
                    <a:pt x="28360" y="9878"/>
                    <a:pt x="23162" y="7720"/>
                    <a:pt x="22615" y="6352"/>
                  </a:cubicBezTo>
                  <a:cubicBezTo>
                    <a:pt x="21520" y="3495"/>
                    <a:pt x="22007" y="912"/>
                    <a:pt x="20426" y="182"/>
                  </a:cubicBezTo>
                  <a:cubicBezTo>
                    <a:pt x="20109" y="53"/>
                    <a:pt x="19644" y="1"/>
                    <a:pt x="19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7"/>
            <p:cNvSpPr/>
            <p:nvPr/>
          </p:nvSpPr>
          <p:spPr>
            <a:xfrm>
              <a:off x="2560785" y="1972380"/>
              <a:ext cx="32948" cy="47600"/>
            </a:xfrm>
            <a:custGeom>
              <a:avLst/>
              <a:gdLst/>
              <a:ahLst/>
              <a:cxnLst/>
              <a:rect l="l" t="t" r="r" b="b"/>
              <a:pathLst>
                <a:path w="4621" h="6676" extrusionOk="0">
                  <a:moveTo>
                    <a:pt x="4387" y="0"/>
                  </a:moveTo>
                  <a:cubicBezTo>
                    <a:pt x="4110" y="0"/>
                    <a:pt x="3809" y="45"/>
                    <a:pt x="3526" y="163"/>
                  </a:cubicBezTo>
                  <a:cubicBezTo>
                    <a:pt x="3192" y="254"/>
                    <a:pt x="2827" y="436"/>
                    <a:pt x="2523" y="619"/>
                  </a:cubicBezTo>
                  <a:cubicBezTo>
                    <a:pt x="1916" y="1044"/>
                    <a:pt x="1429" y="1622"/>
                    <a:pt x="1095" y="2260"/>
                  </a:cubicBezTo>
                  <a:lnTo>
                    <a:pt x="943" y="2503"/>
                  </a:lnTo>
                  <a:lnTo>
                    <a:pt x="821" y="2746"/>
                  </a:lnTo>
                  <a:lnTo>
                    <a:pt x="608" y="3263"/>
                  </a:lnTo>
                  <a:cubicBezTo>
                    <a:pt x="487" y="3628"/>
                    <a:pt x="365" y="3962"/>
                    <a:pt x="305" y="4327"/>
                  </a:cubicBezTo>
                  <a:cubicBezTo>
                    <a:pt x="244" y="4661"/>
                    <a:pt x="153" y="5026"/>
                    <a:pt x="92" y="5391"/>
                  </a:cubicBezTo>
                  <a:lnTo>
                    <a:pt x="8" y="6365"/>
                  </a:lnTo>
                  <a:lnTo>
                    <a:pt x="8" y="6365"/>
                  </a:lnTo>
                  <a:cubicBezTo>
                    <a:pt x="6" y="6375"/>
                    <a:pt x="3" y="6384"/>
                    <a:pt x="1" y="6394"/>
                  </a:cubicBezTo>
                  <a:lnTo>
                    <a:pt x="6" y="6394"/>
                  </a:lnTo>
                  <a:lnTo>
                    <a:pt x="6" y="6394"/>
                  </a:lnTo>
                  <a:lnTo>
                    <a:pt x="1" y="6455"/>
                  </a:lnTo>
                  <a:cubicBezTo>
                    <a:pt x="1" y="6546"/>
                    <a:pt x="31" y="6637"/>
                    <a:pt x="153" y="6667"/>
                  </a:cubicBezTo>
                  <a:cubicBezTo>
                    <a:pt x="173" y="6673"/>
                    <a:pt x="192" y="6675"/>
                    <a:pt x="210" y="6675"/>
                  </a:cubicBezTo>
                  <a:cubicBezTo>
                    <a:pt x="294" y="6675"/>
                    <a:pt x="340" y="6616"/>
                    <a:pt x="365" y="6515"/>
                  </a:cubicBezTo>
                  <a:cubicBezTo>
                    <a:pt x="457" y="6090"/>
                    <a:pt x="608" y="5664"/>
                    <a:pt x="760" y="5300"/>
                  </a:cubicBezTo>
                  <a:cubicBezTo>
                    <a:pt x="912" y="4904"/>
                    <a:pt x="1095" y="4509"/>
                    <a:pt x="1338" y="4144"/>
                  </a:cubicBezTo>
                  <a:cubicBezTo>
                    <a:pt x="1551" y="3810"/>
                    <a:pt x="1824" y="3476"/>
                    <a:pt x="2159" y="3202"/>
                  </a:cubicBezTo>
                  <a:cubicBezTo>
                    <a:pt x="2493" y="2929"/>
                    <a:pt x="2919" y="2746"/>
                    <a:pt x="3344" y="2625"/>
                  </a:cubicBezTo>
                  <a:lnTo>
                    <a:pt x="3344" y="2625"/>
                  </a:lnTo>
                  <a:cubicBezTo>
                    <a:pt x="2888" y="2686"/>
                    <a:pt x="2463" y="2837"/>
                    <a:pt x="2098" y="3050"/>
                  </a:cubicBezTo>
                  <a:cubicBezTo>
                    <a:pt x="1703" y="3293"/>
                    <a:pt x="1368" y="3628"/>
                    <a:pt x="1095" y="3962"/>
                  </a:cubicBezTo>
                  <a:cubicBezTo>
                    <a:pt x="931" y="4181"/>
                    <a:pt x="789" y="4400"/>
                    <a:pt x="662" y="4632"/>
                  </a:cubicBezTo>
                  <a:lnTo>
                    <a:pt x="662" y="4632"/>
                  </a:lnTo>
                  <a:cubicBezTo>
                    <a:pt x="683" y="4540"/>
                    <a:pt x="705" y="4449"/>
                    <a:pt x="730" y="4357"/>
                  </a:cubicBezTo>
                  <a:cubicBezTo>
                    <a:pt x="791" y="3993"/>
                    <a:pt x="912" y="3658"/>
                    <a:pt x="1034" y="3324"/>
                  </a:cubicBezTo>
                  <a:lnTo>
                    <a:pt x="1216" y="2837"/>
                  </a:lnTo>
                  <a:lnTo>
                    <a:pt x="1338" y="2594"/>
                  </a:lnTo>
                  <a:lnTo>
                    <a:pt x="1429" y="2382"/>
                  </a:lnTo>
                  <a:cubicBezTo>
                    <a:pt x="1733" y="1743"/>
                    <a:pt x="2159" y="1166"/>
                    <a:pt x="2675" y="740"/>
                  </a:cubicBezTo>
                  <a:cubicBezTo>
                    <a:pt x="3223" y="315"/>
                    <a:pt x="3891" y="11"/>
                    <a:pt x="4621" y="11"/>
                  </a:cubicBezTo>
                  <a:cubicBezTo>
                    <a:pt x="4546" y="4"/>
                    <a:pt x="4467" y="0"/>
                    <a:pt x="4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7"/>
            <p:cNvSpPr/>
            <p:nvPr/>
          </p:nvSpPr>
          <p:spPr>
            <a:xfrm>
              <a:off x="2376795" y="1896845"/>
              <a:ext cx="138051" cy="123335"/>
            </a:xfrm>
            <a:custGeom>
              <a:avLst/>
              <a:gdLst/>
              <a:ahLst/>
              <a:cxnLst/>
              <a:rect l="l" t="t" r="r" b="b"/>
              <a:pathLst>
                <a:path w="19362" h="17298" extrusionOk="0">
                  <a:moveTo>
                    <a:pt x="8417" y="1"/>
                  </a:moveTo>
                  <a:cubicBezTo>
                    <a:pt x="7498" y="1"/>
                    <a:pt x="6765" y="132"/>
                    <a:pt x="6383" y="301"/>
                  </a:cubicBezTo>
                  <a:cubicBezTo>
                    <a:pt x="4833" y="1000"/>
                    <a:pt x="2553" y="3826"/>
                    <a:pt x="942" y="3887"/>
                  </a:cubicBezTo>
                  <a:cubicBezTo>
                    <a:pt x="942" y="3887"/>
                    <a:pt x="941" y="3887"/>
                    <a:pt x="941" y="3887"/>
                  </a:cubicBezTo>
                  <a:cubicBezTo>
                    <a:pt x="894" y="3887"/>
                    <a:pt x="1" y="5440"/>
                    <a:pt x="121" y="8842"/>
                  </a:cubicBezTo>
                  <a:cubicBezTo>
                    <a:pt x="121" y="8842"/>
                    <a:pt x="3404" y="8903"/>
                    <a:pt x="4924" y="13036"/>
                  </a:cubicBezTo>
                  <a:cubicBezTo>
                    <a:pt x="6152" y="16295"/>
                    <a:pt x="10095" y="17297"/>
                    <a:pt x="12392" y="17297"/>
                  </a:cubicBezTo>
                  <a:cubicBezTo>
                    <a:pt x="13051" y="17297"/>
                    <a:pt x="13575" y="17215"/>
                    <a:pt x="13860" y="17079"/>
                  </a:cubicBezTo>
                  <a:cubicBezTo>
                    <a:pt x="15167" y="16471"/>
                    <a:pt x="19362" y="12428"/>
                    <a:pt x="17173" y="6015"/>
                  </a:cubicBezTo>
                  <a:cubicBezTo>
                    <a:pt x="15535" y="1168"/>
                    <a:pt x="11154" y="1"/>
                    <a:pt x="8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27"/>
            <p:cNvSpPr/>
            <p:nvPr/>
          </p:nvSpPr>
          <p:spPr>
            <a:xfrm>
              <a:off x="2384809" y="1902257"/>
              <a:ext cx="113132" cy="109110"/>
            </a:xfrm>
            <a:custGeom>
              <a:avLst/>
              <a:gdLst/>
              <a:ahLst/>
              <a:cxnLst/>
              <a:rect l="l" t="t" r="r" b="b"/>
              <a:pathLst>
                <a:path w="15867" h="15303" extrusionOk="0">
                  <a:moveTo>
                    <a:pt x="7436" y="0"/>
                  </a:moveTo>
                  <a:cubicBezTo>
                    <a:pt x="6226" y="0"/>
                    <a:pt x="5254" y="270"/>
                    <a:pt x="4955" y="605"/>
                  </a:cubicBezTo>
                  <a:cubicBezTo>
                    <a:pt x="4195" y="1487"/>
                    <a:pt x="1216" y="3432"/>
                    <a:pt x="608" y="3858"/>
                  </a:cubicBezTo>
                  <a:cubicBezTo>
                    <a:pt x="0" y="4314"/>
                    <a:pt x="122" y="6867"/>
                    <a:pt x="122" y="6867"/>
                  </a:cubicBezTo>
                  <a:cubicBezTo>
                    <a:pt x="3040" y="7049"/>
                    <a:pt x="4772" y="11001"/>
                    <a:pt x="4833" y="11913"/>
                  </a:cubicBezTo>
                  <a:cubicBezTo>
                    <a:pt x="4924" y="12824"/>
                    <a:pt x="5745" y="13584"/>
                    <a:pt x="5745" y="13584"/>
                  </a:cubicBezTo>
                  <a:cubicBezTo>
                    <a:pt x="7400" y="14899"/>
                    <a:pt x="8888" y="15303"/>
                    <a:pt x="10090" y="15303"/>
                  </a:cubicBezTo>
                  <a:cubicBezTo>
                    <a:pt x="12001" y="15303"/>
                    <a:pt x="13192" y="14284"/>
                    <a:pt x="13192" y="14283"/>
                  </a:cubicBezTo>
                  <a:lnTo>
                    <a:pt x="13192" y="14283"/>
                  </a:lnTo>
                  <a:cubicBezTo>
                    <a:pt x="12736" y="14380"/>
                    <a:pt x="12305" y="14418"/>
                    <a:pt x="11907" y="14418"/>
                  </a:cubicBezTo>
                  <a:cubicBezTo>
                    <a:pt x="10425" y="14418"/>
                    <a:pt x="9423" y="13888"/>
                    <a:pt x="9423" y="13888"/>
                  </a:cubicBezTo>
                  <a:lnTo>
                    <a:pt x="9423" y="13888"/>
                  </a:lnTo>
                  <a:cubicBezTo>
                    <a:pt x="9546" y="13905"/>
                    <a:pt x="9685" y="13913"/>
                    <a:pt x="9837" y="13913"/>
                  </a:cubicBezTo>
                  <a:cubicBezTo>
                    <a:pt x="11622" y="13913"/>
                    <a:pt x="15135" y="12761"/>
                    <a:pt x="15472" y="10575"/>
                  </a:cubicBezTo>
                  <a:cubicBezTo>
                    <a:pt x="15867" y="8204"/>
                    <a:pt x="15441" y="5925"/>
                    <a:pt x="13131" y="2642"/>
                  </a:cubicBezTo>
                  <a:cubicBezTo>
                    <a:pt x="11714" y="636"/>
                    <a:pt x="9293" y="0"/>
                    <a:pt x="74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27"/>
            <p:cNvSpPr/>
            <p:nvPr/>
          </p:nvSpPr>
          <p:spPr>
            <a:xfrm>
              <a:off x="2405829" y="1924538"/>
              <a:ext cx="58302" cy="49204"/>
            </a:xfrm>
            <a:custGeom>
              <a:avLst/>
              <a:gdLst/>
              <a:ahLst/>
              <a:cxnLst/>
              <a:rect l="l" t="t" r="r" b="b"/>
              <a:pathLst>
                <a:path w="8177" h="6901" extrusionOk="0">
                  <a:moveTo>
                    <a:pt x="3519" y="1"/>
                  </a:moveTo>
                  <a:cubicBezTo>
                    <a:pt x="3291" y="1"/>
                    <a:pt x="3050" y="12"/>
                    <a:pt x="2797" y="34"/>
                  </a:cubicBezTo>
                  <a:cubicBezTo>
                    <a:pt x="2797" y="34"/>
                    <a:pt x="1247" y="398"/>
                    <a:pt x="943" y="1645"/>
                  </a:cubicBezTo>
                  <a:cubicBezTo>
                    <a:pt x="609" y="2921"/>
                    <a:pt x="1" y="4715"/>
                    <a:pt x="791" y="5140"/>
                  </a:cubicBezTo>
                  <a:cubicBezTo>
                    <a:pt x="1581" y="5535"/>
                    <a:pt x="2979" y="5657"/>
                    <a:pt x="4104" y="6538"/>
                  </a:cubicBezTo>
                  <a:cubicBezTo>
                    <a:pt x="4395" y="6779"/>
                    <a:pt x="4839" y="6900"/>
                    <a:pt x="5322" y="6900"/>
                  </a:cubicBezTo>
                  <a:cubicBezTo>
                    <a:pt x="6607" y="6900"/>
                    <a:pt x="8177" y="6050"/>
                    <a:pt x="7934" y="4350"/>
                  </a:cubicBezTo>
                  <a:cubicBezTo>
                    <a:pt x="7622" y="2136"/>
                    <a:pt x="6753" y="1"/>
                    <a:pt x="3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7"/>
            <p:cNvSpPr/>
            <p:nvPr/>
          </p:nvSpPr>
          <p:spPr>
            <a:xfrm>
              <a:off x="2534782" y="2066946"/>
              <a:ext cx="84961" cy="175113"/>
            </a:xfrm>
            <a:custGeom>
              <a:avLst/>
              <a:gdLst/>
              <a:ahLst/>
              <a:cxnLst/>
              <a:rect l="l" t="t" r="r" b="b"/>
              <a:pathLst>
                <a:path w="11916" h="24560" extrusionOk="0">
                  <a:moveTo>
                    <a:pt x="8997" y="0"/>
                  </a:moveTo>
                  <a:lnTo>
                    <a:pt x="8572" y="4681"/>
                  </a:lnTo>
                  <a:cubicBezTo>
                    <a:pt x="8572" y="4681"/>
                    <a:pt x="6140" y="17842"/>
                    <a:pt x="0" y="24560"/>
                  </a:cubicBezTo>
                  <a:cubicBezTo>
                    <a:pt x="0" y="24560"/>
                    <a:pt x="8572" y="15715"/>
                    <a:pt x="11915" y="4833"/>
                  </a:cubicBezTo>
                  <a:lnTo>
                    <a:pt x="89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27"/>
            <p:cNvSpPr/>
            <p:nvPr/>
          </p:nvSpPr>
          <p:spPr>
            <a:xfrm>
              <a:off x="2490348" y="2075395"/>
              <a:ext cx="83015" cy="84961"/>
            </a:xfrm>
            <a:custGeom>
              <a:avLst/>
              <a:gdLst/>
              <a:ahLst/>
              <a:cxnLst/>
              <a:rect l="l" t="t" r="r" b="b"/>
              <a:pathLst>
                <a:path w="11643" h="11916" extrusionOk="0">
                  <a:moveTo>
                    <a:pt x="11643" y="1"/>
                  </a:moveTo>
                  <a:lnTo>
                    <a:pt x="11643" y="1"/>
                  </a:lnTo>
                  <a:cubicBezTo>
                    <a:pt x="9029" y="6049"/>
                    <a:pt x="1" y="11916"/>
                    <a:pt x="1" y="11916"/>
                  </a:cubicBezTo>
                  <a:cubicBezTo>
                    <a:pt x="1" y="11916"/>
                    <a:pt x="3709" y="10396"/>
                    <a:pt x="7022" y="7448"/>
                  </a:cubicBezTo>
                  <a:cubicBezTo>
                    <a:pt x="10366" y="4530"/>
                    <a:pt x="11642" y="2"/>
                    <a:pt x="11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27"/>
            <p:cNvSpPr/>
            <p:nvPr/>
          </p:nvSpPr>
          <p:spPr>
            <a:xfrm>
              <a:off x="2412331" y="1927305"/>
              <a:ext cx="47685" cy="40940"/>
            </a:xfrm>
            <a:custGeom>
              <a:avLst/>
              <a:gdLst/>
              <a:ahLst/>
              <a:cxnLst/>
              <a:rect l="l" t="t" r="r" b="b"/>
              <a:pathLst>
                <a:path w="6688" h="5742" extrusionOk="0">
                  <a:moveTo>
                    <a:pt x="2314" y="1"/>
                  </a:moveTo>
                  <a:cubicBezTo>
                    <a:pt x="1080" y="1"/>
                    <a:pt x="760" y="983"/>
                    <a:pt x="760" y="983"/>
                  </a:cubicBezTo>
                  <a:cubicBezTo>
                    <a:pt x="213" y="1713"/>
                    <a:pt x="1" y="3719"/>
                    <a:pt x="31" y="4023"/>
                  </a:cubicBezTo>
                  <a:cubicBezTo>
                    <a:pt x="31" y="4327"/>
                    <a:pt x="396" y="4387"/>
                    <a:pt x="2341" y="5056"/>
                  </a:cubicBezTo>
                  <a:cubicBezTo>
                    <a:pt x="2658" y="5160"/>
                    <a:pt x="2962" y="5203"/>
                    <a:pt x="3250" y="5203"/>
                  </a:cubicBezTo>
                  <a:cubicBezTo>
                    <a:pt x="4732" y="5203"/>
                    <a:pt x="5776" y="4053"/>
                    <a:pt x="5776" y="4053"/>
                  </a:cubicBezTo>
                  <a:lnTo>
                    <a:pt x="5776" y="4053"/>
                  </a:lnTo>
                  <a:cubicBezTo>
                    <a:pt x="5867" y="5238"/>
                    <a:pt x="3587" y="5725"/>
                    <a:pt x="3587" y="5725"/>
                  </a:cubicBezTo>
                  <a:cubicBezTo>
                    <a:pt x="3587" y="5725"/>
                    <a:pt x="3732" y="5741"/>
                    <a:pt x="3955" y="5741"/>
                  </a:cubicBezTo>
                  <a:cubicBezTo>
                    <a:pt x="4474" y="5741"/>
                    <a:pt x="5417" y="5652"/>
                    <a:pt x="5928" y="5056"/>
                  </a:cubicBezTo>
                  <a:cubicBezTo>
                    <a:pt x="6688" y="4175"/>
                    <a:pt x="5928" y="2381"/>
                    <a:pt x="5685" y="1743"/>
                  </a:cubicBezTo>
                  <a:cubicBezTo>
                    <a:pt x="5472" y="1105"/>
                    <a:pt x="4347" y="314"/>
                    <a:pt x="2767" y="41"/>
                  </a:cubicBezTo>
                  <a:cubicBezTo>
                    <a:pt x="2604" y="13"/>
                    <a:pt x="2453" y="1"/>
                    <a:pt x="2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27"/>
            <p:cNvSpPr/>
            <p:nvPr/>
          </p:nvSpPr>
          <p:spPr>
            <a:xfrm>
              <a:off x="2319791" y="1784555"/>
              <a:ext cx="335495" cy="320101"/>
            </a:xfrm>
            <a:custGeom>
              <a:avLst/>
              <a:gdLst/>
              <a:ahLst/>
              <a:cxnLst/>
              <a:rect l="l" t="t" r="r" b="b"/>
              <a:pathLst>
                <a:path w="47054" h="44895" extrusionOk="0">
                  <a:moveTo>
                    <a:pt x="1277" y="1"/>
                  </a:moveTo>
                  <a:lnTo>
                    <a:pt x="1277" y="1"/>
                  </a:lnTo>
                  <a:cubicBezTo>
                    <a:pt x="1" y="1581"/>
                    <a:pt x="2554" y="5016"/>
                    <a:pt x="2554" y="5016"/>
                  </a:cubicBezTo>
                  <a:cubicBezTo>
                    <a:pt x="1429" y="4135"/>
                    <a:pt x="548" y="2372"/>
                    <a:pt x="548" y="2372"/>
                  </a:cubicBezTo>
                  <a:lnTo>
                    <a:pt x="548" y="2372"/>
                  </a:lnTo>
                  <a:cubicBezTo>
                    <a:pt x="92" y="4864"/>
                    <a:pt x="6596" y="8967"/>
                    <a:pt x="6596" y="8967"/>
                  </a:cubicBezTo>
                  <a:cubicBezTo>
                    <a:pt x="6688" y="10183"/>
                    <a:pt x="7995" y="14743"/>
                    <a:pt x="7995" y="14743"/>
                  </a:cubicBezTo>
                  <a:cubicBezTo>
                    <a:pt x="7144" y="13557"/>
                    <a:pt x="6688" y="11400"/>
                    <a:pt x="6688" y="11399"/>
                  </a:cubicBezTo>
                  <a:lnTo>
                    <a:pt x="6688" y="11399"/>
                  </a:lnTo>
                  <a:cubicBezTo>
                    <a:pt x="6353" y="15047"/>
                    <a:pt x="8907" y="18603"/>
                    <a:pt x="8907" y="18603"/>
                  </a:cubicBezTo>
                  <a:cubicBezTo>
                    <a:pt x="8907" y="18603"/>
                    <a:pt x="8907" y="17995"/>
                    <a:pt x="9788" y="16110"/>
                  </a:cubicBezTo>
                  <a:cubicBezTo>
                    <a:pt x="10730" y="13983"/>
                    <a:pt x="13770" y="10852"/>
                    <a:pt x="13770" y="10852"/>
                  </a:cubicBezTo>
                  <a:cubicBezTo>
                    <a:pt x="13223" y="10366"/>
                    <a:pt x="12007" y="8512"/>
                    <a:pt x="12007" y="8511"/>
                  </a:cubicBezTo>
                  <a:lnTo>
                    <a:pt x="12007" y="8511"/>
                  </a:lnTo>
                  <a:cubicBezTo>
                    <a:pt x="13071" y="9788"/>
                    <a:pt x="15502" y="9970"/>
                    <a:pt x="15502" y="9970"/>
                  </a:cubicBezTo>
                  <a:cubicBezTo>
                    <a:pt x="14104" y="9302"/>
                    <a:pt x="13041" y="6688"/>
                    <a:pt x="13040" y="6688"/>
                  </a:cubicBezTo>
                  <a:lnTo>
                    <a:pt x="13040" y="6688"/>
                  </a:lnTo>
                  <a:cubicBezTo>
                    <a:pt x="14530" y="8299"/>
                    <a:pt x="18816" y="9302"/>
                    <a:pt x="18816" y="9302"/>
                  </a:cubicBezTo>
                  <a:cubicBezTo>
                    <a:pt x="17782" y="8572"/>
                    <a:pt x="17265" y="7296"/>
                    <a:pt x="17265" y="7296"/>
                  </a:cubicBezTo>
                  <a:lnTo>
                    <a:pt x="17265" y="7296"/>
                  </a:lnTo>
                  <a:cubicBezTo>
                    <a:pt x="17266" y="7296"/>
                    <a:pt x="19618" y="8759"/>
                    <a:pt x="21284" y="8759"/>
                  </a:cubicBezTo>
                  <a:cubicBezTo>
                    <a:pt x="21333" y="8759"/>
                    <a:pt x="21382" y="8757"/>
                    <a:pt x="21430" y="8755"/>
                  </a:cubicBezTo>
                  <a:cubicBezTo>
                    <a:pt x="21451" y="8754"/>
                    <a:pt x="21472" y="8753"/>
                    <a:pt x="21493" y="8753"/>
                  </a:cubicBezTo>
                  <a:cubicBezTo>
                    <a:pt x="23124" y="8753"/>
                    <a:pt x="23983" y="11034"/>
                    <a:pt x="23983" y="11034"/>
                  </a:cubicBezTo>
                  <a:cubicBezTo>
                    <a:pt x="25047" y="13679"/>
                    <a:pt x="28542" y="17965"/>
                    <a:pt x="28542" y="17965"/>
                  </a:cubicBezTo>
                  <a:cubicBezTo>
                    <a:pt x="27144" y="16931"/>
                    <a:pt x="24530" y="13770"/>
                    <a:pt x="24530" y="13770"/>
                  </a:cubicBezTo>
                  <a:lnTo>
                    <a:pt x="24530" y="13770"/>
                  </a:lnTo>
                  <a:cubicBezTo>
                    <a:pt x="24682" y="14591"/>
                    <a:pt x="25898" y="16749"/>
                    <a:pt x="27813" y="18937"/>
                  </a:cubicBezTo>
                  <a:cubicBezTo>
                    <a:pt x="29758" y="21186"/>
                    <a:pt x="29424" y="25685"/>
                    <a:pt x="29424" y="25685"/>
                  </a:cubicBezTo>
                  <a:lnTo>
                    <a:pt x="32038" y="26627"/>
                  </a:lnTo>
                  <a:lnTo>
                    <a:pt x="29241" y="26810"/>
                  </a:lnTo>
                  <a:lnTo>
                    <a:pt x="30366" y="27691"/>
                  </a:lnTo>
                  <a:lnTo>
                    <a:pt x="29089" y="27600"/>
                  </a:lnTo>
                  <a:lnTo>
                    <a:pt x="29089" y="27600"/>
                  </a:lnTo>
                  <a:cubicBezTo>
                    <a:pt x="29089" y="27600"/>
                    <a:pt x="28937" y="29029"/>
                    <a:pt x="29332" y="29971"/>
                  </a:cubicBezTo>
                  <a:cubicBezTo>
                    <a:pt x="29663" y="30703"/>
                    <a:pt x="30984" y="30976"/>
                    <a:pt x="31743" y="30976"/>
                  </a:cubicBezTo>
                  <a:cubicBezTo>
                    <a:pt x="31961" y="30976"/>
                    <a:pt x="32132" y="30954"/>
                    <a:pt x="32220" y="30913"/>
                  </a:cubicBezTo>
                  <a:cubicBezTo>
                    <a:pt x="32615" y="30700"/>
                    <a:pt x="32767" y="29089"/>
                    <a:pt x="32767" y="29089"/>
                  </a:cubicBezTo>
                  <a:lnTo>
                    <a:pt x="30761" y="28421"/>
                  </a:lnTo>
                  <a:lnTo>
                    <a:pt x="32828" y="28056"/>
                  </a:lnTo>
                  <a:lnTo>
                    <a:pt x="30974" y="27539"/>
                  </a:lnTo>
                  <a:lnTo>
                    <a:pt x="32919" y="27448"/>
                  </a:lnTo>
                  <a:lnTo>
                    <a:pt x="33253" y="24226"/>
                  </a:lnTo>
                  <a:cubicBezTo>
                    <a:pt x="33904" y="21235"/>
                    <a:pt x="35563" y="20539"/>
                    <a:pt x="36966" y="20539"/>
                  </a:cubicBezTo>
                  <a:cubicBezTo>
                    <a:pt x="38185" y="20539"/>
                    <a:pt x="39211" y="21065"/>
                    <a:pt x="39211" y="21065"/>
                  </a:cubicBezTo>
                  <a:cubicBezTo>
                    <a:pt x="38738" y="20918"/>
                    <a:pt x="38316" y="20856"/>
                    <a:pt x="37939" y="20856"/>
                  </a:cubicBezTo>
                  <a:cubicBezTo>
                    <a:pt x="35817" y="20856"/>
                    <a:pt x="35138" y="22828"/>
                    <a:pt x="35138" y="22828"/>
                  </a:cubicBezTo>
                  <a:cubicBezTo>
                    <a:pt x="35428" y="22528"/>
                    <a:pt x="35972" y="22385"/>
                    <a:pt x="36604" y="22385"/>
                  </a:cubicBezTo>
                  <a:cubicBezTo>
                    <a:pt x="37960" y="22385"/>
                    <a:pt x="39716" y="23044"/>
                    <a:pt x="40214" y="24226"/>
                  </a:cubicBezTo>
                  <a:cubicBezTo>
                    <a:pt x="40974" y="25989"/>
                    <a:pt x="40700" y="27661"/>
                    <a:pt x="40032" y="32554"/>
                  </a:cubicBezTo>
                  <a:cubicBezTo>
                    <a:pt x="39363" y="37448"/>
                    <a:pt x="41855" y="41673"/>
                    <a:pt x="41855" y="41673"/>
                  </a:cubicBezTo>
                  <a:cubicBezTo>
                    <a:pt x="41248" y="37266"/>
                    <a:pt x="42524" y="33072"/>
                    <a:pt x="42524" y="33071"/>
                  </a:cubicBezTo>
                  <a:lnTo>
                    <a:pt x="42524" y="33071"/>
                  </a:lnTo>
                  <a:cubicBezTo>
                    <a:pt x="42159" y="37570"/>
                    <a:pt x="44074" y="44895"/>
                    <a:pt x="44074" y="44895"/>
                  </a:cubicBezTo>
                  <a:cubicBezTo>
                    <a:pt x="43558" y="42585"/>
                    <a:pt x="43831" y="32404"/>
                    <a:pt x="43831" y="32402"/>
                  </a:cubicBezTo>
                  <a:lnTo>
                    <a:pt x="43831" y="32402"/>
                  </a:lnTo>
                  <a:cubicBezTo>
                    <a:pt x="44221" y="35848"/>
                    <a:pt x="44758" y="41951"/>
                    <a:pt x="44773" y="41951"/>
                  </a:cubicBezTo>
                  <a:cubicBezTo>
                    <a:pt x="44773" y="41951"/>
                    <a:pt x="44773" y="41949"/>
                    <a:pt x="44773" y="41947"/>
                  </a:cubicBezTo>
                  <a:cubicBezTo>
                    <a:pt x="44773" y="41734"/>
                    <a:pt x="45077" y="25442"/>
                    <a:pt x="46050" y="23010"/>
                  </a:cubicBezTo>
                  <a:cubicBezTo>
                    <a:pt x="47053" y="20579"/>
                    <a:pt x="45716" y="16354"/>
                    <a:pt x="43983" y="15502"/>
                  </a:cubicBezTo>
                  <a:cubicBezTo>
                    <a:pt x="42220" y="14621"/>
                    <a:pt x="39789" y="10366"/>
                    <a:pt x="37934" y="8147"/>
                  </a:cubicBezTo>
                  <a:cubicBezTo>
                    <a:pt x="36019" y="5958"/>
                    <a:pt x="33831" y="6232"/>
                    <a:pt x="31460" y="5958"/>
                  </a:cubicBezTo>
                  <a:cubicBezTo>
                    <a:pt x="29120" y="5685"/>
                    <a:pt x="25503" y="3588"/>
                    <a:pt x="25503" y="3587"/>
                  </a:cubicBezTo>
                  <a:lnTo>
                    <a:pt x="25503" y="3587"/>
                  </a:lnTo>
                  <a:cubicBezTo>
                    <a:pt x="26384" y="5350"/>
                    <a:pt x="28238" y="6688"/>
                    <a:pt x="28238" y="6688"/>
                  </a:cubicBezTo>
                  <a:cubicBezTo>
                    <a:pt x="24074" y="5989"/>
                    <a:pt x="20640" y="2494"/>
                    <a:pt x="20639" y="2493"/>
                  </a:cubicBezTo>
                  <a:lnTo>
                    <a:pt x="20639" y="2493"/>
                  </a:lnTo>
                  <a:cubicBezTo>
                    <a:pt x="20791" y="3891"/>
                    <a:pt x="22797" y="5837"/>
                    <a:pt x="22797" y="5837"/>
                  </a:cubicBezTo>
                  <a:cubicBezTo>
                    <a:pt x="19819" y="5806"/>
                    <a:pt x="15776" y="1369"/>
                    <a:pt x="15776" y="1369"/>
                  </a:cubicBezTo>
                  <a:lnTo>
                    <a:pt x="15776" y="1369"/>
                  </a:lnTo>
                  <a:cubicBezTo>
                    <a:pt x="15958" y="3010"/>
                    <a:pt x="18603" y="5989"/>
                    <a:pt x="18603" y="5989"/>
                  </a:cubicBezTo>
                  <a:cubicBezTo>
                    <a:pt x="15442" y="5138"/>
                    <a:pt x="12554" y="1825"/>
                    <a:pt x="12554" y="1824"/>
                  </a:cubicBezTo>
                  <a:lnTo>
                    <a:pt x="12554" y="1824"/>
                  </a:lnTo>
                  <a:cubicBezTo>
                    <a:pt x="12615" y="3770"/>
                    <a:pt x="14894" y="5837"/>
                    <a:pt x="14894" y="5837"/>
                  </a:cubicBezTo>
                  <a:cubicBezTo>
                    <a:pt x="10791" y="5320"/>
                    <a:pt x="8937" y="1491"/>
                    <a:pt x="8937" y="1490"/>
                  </a:cubicBezTo>
                  <a:lnTo>
                    <a:pt x="8937" y="1490"/>
                  </a:lnTo>
                  <a:cubicBezTo>
                    <a:pt x="8815" y="3770"/>
                    <a:pt x="10761" y="5594"/>
                    <a:pt x="10761" y="5594"/>
                  </a:cubicBezTo>
                  <a:cubicBezTo>
                    <a:pt x="6354" y="4317"/>
                    <a:pt x="6292" y="579"/>
                    <a:pt x="6292" y="578"/>
                  </a:cubicBezTo>
                  <a:lnTo>
                    <a:pt x="6292" y="578"/>
                  </a:lnTo>
                  <a:cubicBezTo>
                    <a:pt x="5593" y="2311"/>
                    <a:pt x="7144" y="4590"/>
                    <a:pt x="7144" y="4590"/>
                  </a:cubicBezTo>
                  <a:cubicBezTo>
                    <a:pt x="5229" y="3192"/>
                    <a:pt x="4864" y="639"/>
                    <a:pt x="4864" y="639"/>
                  </a:cubicBezTo>
                  <a:lnTo>
                    <a:pt x="4864" y="639"/>
                  </a:lnTo>
                  <a:cubicBezTo>
                    <a:pt x="4256" y="2189"/>
                    <a:pt x="5472" y="3861"/>
                    <a:pt x="5472" y="3861"/>
                  </a:cubicBezTo>
                  <a:cubicBezTo>
                    <a:pt x="5472" y="3861"/>
                    <a:pt x="4681" y="3405"/>
                    <a:pt x="3739" y="2007"/>
                  </a:cubicBezTo>
                  <a:cubicBezTo>
                    <a:pt x="2827" y="609"/>
                    <a:pt x="3891" y="62"/>
                    <a:pt x="3891" y="62"/>
                  </a:cubicBezTo>
                  <a:lnTo>
                    <a:pt x="3891" y="62"/>
                  </a:lnTo>
                  <a:cubicBezTo>
                    <a:pt x="1520" y="213"/>
                    <a:pt x="3192" y="3223"/>
                    <a:pt x="3101" y="3283"/>
                  </a:cubicBezTo>
                  <a:cubicBezTo>
                    <a:pt x="1612" y="2341"/>
                    <a:pt x="1277" y="1"/>
                    <a:pt x="1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7"/>
            <p:cNvSpPr/>
            <p:nvPr/>
          </p:nvSpPr>
          <p:spPr>
            <a:xfrm>
              <a:off x="2540628" y="2217553"/>
              <a:ext cx="300601" cy="128319"/>
            </a:xfrm>
            <a:custGeom>
              <a:avLst/>
              <a:gdLst/>
              <a:ahLst/>
              <a:cxnLst/>
              <a:rect l="l" t="t" r="r" b="b"/>
              <a:pathLst>
                <a:path w="42160" h="17997" extrusionOk="0">
                  <a:moveTo>
                    <a:pt x="25691" y="1"/>
                  </a:moveTo>
                  <a:cubicBezTo>
                    <a:pt x="24503" y="1"/>
                    <a:pt x="23022" y="111"/>
                    <a:pt x="21126" y="397"/>
                  </a:cubicBezTo>
                  <a:cubicBezTo>
                    <a:pt x="11886" y="1795"/>
                    <a:pt x="1" y="17996"/>
                    <a:pt x="1" y="17996"/>
                  </a:cubicBezTo>
                  <a:cubicBezTo>
                    <a:pt x="15229" y="16780"/>
                    <a:pt x="12706" y="11613"/>
                    <a:pt x="25685" y="8118"/>
                  </a:cubicBezTo>
                  <a:cubicBezTo>
                    <a:pt x="28197" y="7444"/>
                    <a:pt x="30352" y="7173"/>
                    <a:pt x="32196" y="7173"/>
                  </a:cubicBezTo>
                  <a:cubicBezTo>
                    <a:pt x="39921" y="7173"/>
                    <a:pt x="42160" y="11948"/>
                    <a:pt x="42160" y="11948"/>
                  </a:cubicBezTo>
                  <a:cubicBezTo>
                    <a:pt x="42160" y="11948"/>
                    <a:pt x="41430" y="7206"/>
                    <a:pt x="40549" y="4501"/>
                  </a:cubicBezTo>
                  <a:cubicBezTo>
                    <a:pt x="39816" y="2253"/>
                    <a:pt x="38119" y="1034"/>
                    <a:pt x="35370" y="1034"/>
                  </a:cubicBezTo>
                  <a:cubicBezTo>
                    <a:pt x="34810" y="1034"/>
                    <a:pt x="34206" y="1085"/>
                    <a:pt x="33558" y="1188"/>
                  </a:cubicBezTo>
                  <a:cubicBezTo>
                    <a:pt x="33172" y="1249"/>
                    <a:pt x="32833" y="1275"/>
                    <a:pt x="32524" y="1275"/>
                  </a:cubicBezTo>
                  <a:cubicBezTo>
                    <a:pt x="30390" y="1275"/>
                    <a:pt x="29727" y="1"/>
                    <a:pt x="25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7"/>
            <p:cNvSpPr/>
            <p:nvPr/>
          </p:nvSpPr>
          <p:spPr>
            <a:xfrm>
              <a:off x="2307869" y="2242679"/>
              <a:ext cx="133295" cy="138515"/>
            </a:xfrm>
            <a:custGeom>
              <a:avLst/>
              <a:gdLst/>
              <a:ahLst/>
              <a:cxnLst/>
              <a:rect l="l" t="t" r="r" b="b"/>
              <a:pathLst>
                <a:path w="18695" h="19427" extrusionOk="0">
                  <a:moveTo>
                    <a:pt x="18041" y="1"/>
                  </a:moveTo>
                  <a:cubicBezTo>
                    <a:pt x="13683" y="1"/>
                    <a:pt x="11004" y="4503"/>
                    <a:pt x="11004" y="4503"/>
                  </a:cubicBezTo>
                  <a:cubicBezTo>
                    <a:pt x="7569" y="5293"/>
                    <a:pt x="5867" y="8424"/>
                    <a:pt x="5867" y="8424"/>
                  </a:cubicBezTo>
                  <a:cubicBezTo>
                    <a:pt x="5867" y="8424"/>
                    <a:pt x="5852" y="8423"/>
                    <a:pt x="5823" y="8423"/>
                  </a:cubicBezTo>
                  <a:cubicBezTo>
                    <a:pt x="5342" y="8423"/>
                    <a:pt x="1123" y="8531"/>
                    <a:pt x="578" y="12314"/>
                  </a:cubicBezTo>
                  <a:cubicBezTo>
                    <a:pt x="1" y="16296"/>
                    <a:pt x="8664" y="19427"/>
                    <a:pt x="8664" y="19427"/>
                  </a:cubicBezTo>
                  <a:cubicBezTo>
                    <a:pt x="12220" y="8150"/>
                    <a:pt x="17174" y="3196"/>
                    <a:pt x="17174" y="3196"/>
                  </a:cubicBezTo>
                  <a:cubicBezTo>
                    <a:pt x="17630" y="2983"/>
                    <a:pt x="18694" y="34"/>
                    <a:pt x="18694" y="34"/>
                  </a:cubicBezTo>
                  <a:cubicBezTo>
                    <a:pt x="18472" y="12"/>
                    <a:pt x="18254" y="1"/>
                    <a:pt x="180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7"/>
            <p:cNvSpPr/>
            <p:nvPr/>
          </p:nvSpPr>
          <p:spPr>
            <a:xfrm>
              <a:off x="2559266" y="2230337"/>
              <a:ext cx="272644" cy="104048"/>
            </a:xfrm>
            <a:custGeom>
              <a:avLst/>
              <a:gdLst/>
              <a:ahLst/>
              <a:cxnLst/>
              <a:rect l="l" t="t" r="r" b="b"/>
              <a:pathLst>
                <a:path w="38239" h="14593" extrusionOk="0">
                  <a:moveTo>
                    <a:pt x="22212" y="0"/>
                  </a:moveTo>
                  <a:cubicBezTo>
                    <a:pt x="21353" y="0"/>
                    <a:pt x="20401" y="18"/>
                    <a:pt x="19363" y="63"/>
                  </a:cubicBezTo>
                  <a:cubicBezTo>
                    <a:pt x="14439" y="276"/>
                    <a:pt x="9636" y="5139"/>
                    <a:pt x="7873" y="6446"/>
                  </a:cubicBezTo>
                  <a:cubicBezTo>
                    <a:pt x="6141" y="7693"/>
                    <a:pt x="1" y="14592"/>
                    <a:pt x="1" y="14592"/>
                  </a:cubicBezTo>
                  <a:cubicBezTo>
                    <a:pt x="1" y="14592"/>
                    <a:pt x="2432" y="14319"/>
                    <a:pt x="5898" y="13042"/>
                  </a:cubicBezTo>
                  <a:cubicBezTo>
                    <a:pt x="9393" y="11766"/>
                    <a:pt x="9788" y="11310"/>
                    <a:pt x="14773" y="8148"/>
                  </a:cubicBezTo>
                  <a:cubicBezTo>
                    <a:pt x="19728" y="4987"/>
                    <a:pt x="26658" y="4714"/>
                    <a:pt x="29728" y="4379"/>
                  </a:cubicBezTo>
                  <a:cubicBezTo>
                    <a:pt x="29950" y="4356"/>
                    <a:pt x="30174" y="4345"/>
                    <a:pt x="30400" y="4345"/>
                  </a:cubicBezTo>
                  <a:cubicBezTo>
                    <a:pt x="33350" y="4345"/>
                    <a:pt x="36445" y="6234"/>
                    <a:pt x="36445" y="6234"/>
                  </a:cubicBezTo>
                  <a:lnTo>
                    <a:pt x="35229" y="4957"/>
                  </a:lnTo>
                  <a:cubicBezTo>
                    <a:pt x="33825" y="3412"/>
                    <a:pt x="30809" y="2996"/>
                    <a:pt x="27973" y="2996"/>
                  </a:cubicBezTo>
                  <a:cubicBezTo>
                    <a:pt x="24672" y="2996"/>
                    <a:pt x="21612" y="3559"/>
                    <a:pt x="21612" y="3559"/>
                  </a:cubicBezTo>
                  <a:cubicBezTo>
                    <a:pt x="24499" y="2465"/>
                    <a:pt x="30489" y="1657"/>
                    <a:pt x="33239" y="1657"/>
                  </a:cubicBezTo>
                  <a:cubicBezTo>
                    <a:pt x="33471" y="1657"/>
                    <a:pt x="33680" y="1662"/>
                    <a:pt x="33862" y="1674"/>
                  </a:cubicBezTo>
                  <a:cubicBezTo>
                    <a:pt x="36232" y="1796"/>
                    <a:pt x="38239" y="7389"/>
                    <a:pt x="38239" y="7389"/>
                  </a:cubicBezTo>
                  <a:cubicBezTo>
                    <a:pt x="38239" y="7389"/>
                    <a:pt x="36597" y="945"/>
                    <a:pt x="34409" y="367"/>
                  </a:cubicBezTo>
                  <a:cubicBezTo>
                    <a:pt x="33973" y="242"/>
                    <a:pt x="33512" y="192"/>
                    <a:pt x="33052" y="192"/>
                  </a:cubicBezTo>
                  <a:cubicBezTo>
                    <a:pt x="31168" y="192"/>
                    <a:pt x="29302" y="1036"/>
                    <a:pt x="29302" y="1036"/>
                  </a:cubicBezTo>
                  <a:cubicBezTo>
                    <a:pt x="20001" y="1036"/>
                    <a:pt x="11338" y="5747"/>
                    <a:pt x="11338" y="5747"/>
                  </a:cubicBezTo>
                  <a:cubicBezTo>
                    <a:pt x="11338" y="5747"/>
                    <a:pt x="13010" y="3954"/>
                    <a:pt x="16232" y="2161"/>
                  </a:cubicBezTo>
                  <a:cubicBezTo>
                    <a:pt x="19484" y="398"/>
                    <a:pt x="27600" y="246"/>
                    <a:pt x="27600" y="246"/>
                  </a:cubicBezTo>
                  <a:cubicBezTo>
                    <a:pt x="27313" y="246"/>
                    <a:pt x="25403" y="0"/>
                    <a:pt x="222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7"/>
            <p:cNvSpPr/>
            <p:nvPr/>
          </p:nvSpPr>
          <p:spPr>
            <a:xfrm>
              <a:off x="2585925" y="2270443"/>
              <a:ext cx="73040" cy="46602"/>
            </a:xfrm>
            <a:custGeom>
              <a:avLst/>
              <a:gdLst/>
              <a:ahLst/>
              <a:cxnLst/>
              <a:rect l="l" t="t" r="r" b="b"/>
              <a:pathLst>
                <a:path w="10244" h="6536" extrusionOk="0">
                  <a:moveTo>
                    <a:pt x="10244" y="1"/>
                  </a:moveTo>
                  <a:cubicBezTo>
                    <a:pt x="10244" y="1"/>
                    <a:pt x="9968" y="159"/>
                    <a:pt x="9529" y="414"/>
                  </a:cubicBezTo>
                  <a:lnTo>
                    <a:pt x="9529" y="414"/>
                  </a:lnTo>
                  <a:cubicBezTo>
                    <a:pt x="9841" y="274"/>
                    <a:pt x="10091" y="136"/>
                    <a:pt x="10244" y="1"/>
                  </a:cubicBezTo>
                  <a:close/>
                  <a:moveTo>
                    <a:pt x="9529" y="414"/>
                  </a:moveTo>
                  <a:cubicBezTo>
                    <a:pt x="8225" y="997"/>
                    <a:pt x="5844" y="1602"/>
                    <a:pt x="4985" y="2068"/>
                  </a:cubicBezTo>
                  <a:cubicBezTo>
                    <a:pt x="3922" y="2645"/>
                    <a:pt x="0" y="6536"/>
                    <a:pt x="0" y="6536"/>
                  </a:cubicBezTo>
                  <a:cubicBezTo>
                    <a:pt x="0" y="6536"/>
                    <a:pt x="3010" y="4378"/>
                    <a:pt x="4985" y="3131"/>
                  </a:cubicBezTo>
                  <a:cubicBezTo>
                    <a:pt x="6389" y="2246"/>
                    <a:pt x="8451" y="1039"/>
                    <a:pt x="9529" y="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27"/>
            <p:cNvSpPr/>
            <p:nvPr/>
          </p:nvSpPr>
          <p:spPr>
            <a:xfrm>
              <a:off x="2319142" y="2253973"/>
              <a:ext cx="104034" cy="117253"/>
            </a:xfrm>
            <a:custGeom>
              <a:avLst/>
              <a:gdLst/>
              <a:ahLst/>
              <a:cxnLst/>
              <a:rect l="l" t="t" r="r" b="b"/>
              <a:pathLst>
                <a:path w="14591" h="16445" extrusionOk="0">
                  <a:moveTo>
                    <a:pt x="14590" y="1"/>
                  </a:moveTo>
                  <a:cubicBezTo>
                    <a:pt x="14590" y="1"/>
                    <a:pt x="14590" y="1"/>
                    <a:pt x="14589" y="1"/>
                  </a:cubicBezTo>
                  <a:lnTo>
                    <a:pt x="14589" y="1"/>
                  </a:lnTo>
                  <a:cubicBezTo>
                    <a:pt x="14590" y="1"/>
                    <a:pt x="14590" y="1"/>
                    <a:pt x="14590" y="1"/>
                  </a:cubicBezTo>
                  <a:close/>
                  <a:moveTo>
                    <a:pt x="14589" y="1"/>
                  </a:moveTo>
                  <a:cubicBezTo>
                    <a:pt x="11885" y="579"/>
                    <a:pt x="9666" y="4165"/>
                    <a:pt x="9666" y="4165"/>
                  </a:cubicBezTo>
                  <a:cubicBezTo>
                    <a:pt x="9666" y="4165"/>
                    <a:pt x="8207" y="4894"/>
                    <a:pt x="7326" y="5320"/>
                  </a:cubicBezTo>
                  <a:cubicBezTo>
                    <a:pt x="6444" y="5745"/>
                    <a:pt x="3496" y="9484"/>
                    <a:pt x="3496" y="9484"/>
                  </a:cubicBezTo>
                  <a:cubicBezTo>
                    <a:pt x="2888" y="11004"/>
                    <a:pt x="5411" y="14530"/>
                    <a:pt x="5411" y="14530"/>
                  </a:cubicBezTo>
                  <a:cubicBezTo>
                    <a:pt x="5411" y="14530"/>
                    <a:pt x="1855" y="11217"/>
                    <a:pt x="2006" y="10426"/>
                  </a:cubicBezTo>
                  <a:cubicBezTo>
                    <a:pt x="2128" y="9606"/>
                    <a:pt x="3952" y="7539"/>
                    <a:pt x="3952" y="7539"/>
                  </a:cubicBezTo>
                  <a:lnTo>
                    <a:pt x="3952" y="7539"/>
                  </a:lnTo>
                  <a:cubicBezTo>
                    <a:pt x="3951" y="7539"/>
                    <a:pt x="244" y="8329"/>
                    <a:pt x="92" y="10882"/>
                  </a:cubicBezTo>
                  <a:cubicBezTo>
                    <a:pt x="0" y="13010"/>
                    <a:pt x="6262" y="16445"/>
                    <a:pt x="6262" y="16445"/>
                  </a:cubicBezTo>
                  <a:cubicBezTo>
                    <a:pt x="8081" y="8352"/>
                    <a:pt x="14463" y="47"/>
                    <a:pt x="145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27"/>
            <p:cNvSpPr/>
            <p:nvPr/>
          </p:nvSpPr>
          <p:spPr>
            <a:xfrm>
              <a:off x="2359448" y="2296453"/>
              <a:ext cx="16698" cy="45518"/>
            </a:xfrm>
            <a:custGeom>
              <a:avLst/>
              <a:gdLst/>
              <a:ahLst/>
              <a:cxnLst/>
              <a:rect l="l" t="t" r="r" b="b"/>
              <a:pathLst>
                <a:path w="2342" h="6384" extrusionOk="0">
                  <a:moveTo>
                    <a:pt x="2341" y="0"/>
                  </a:moveTo>
                  <a:lnTo>
                    <a:pt x="2341" y="0"/>
                  </a:lnTo>
                  <a:cubicBezTo>
                    <a:pt x="1" y="1945"/>
                    <a:pt x="153" y="6383"/>
                    <a:pt x="153" y="6383"/>
                  </a:cubicBezTo>
                  <a:cubicBezTo>
                    <a:pt x="791" y="2645"/>
                    <a:pt x="2341" y="1"/>
                    <a:pt x="2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27"/>
            <p:cNvSpPr/>
            <p:nvPr/>
          </p:nvSpPr>
          <p:spPr>
            <a:xfrm>
              <a:off x="2630787" y="2848657"/>
              <a:ext cx="206328" cy="208053"/>
            </a:xfrm>
            <a:custGeom>
              <a:avLst/>
              <a:gdLst/>
              <a:ahLst/>
              <a:cxnLst/>
              <a:rect l="l" t="t" r="r" b="b"/>
              <a:pathLst>
                <a:path w="28938" h="29180" extrusionOk="0">
                  <a:moveTo>
                    <a:pt x="17296" y="0"/>
                  </a:moveTo>
                  <a:cubicBezTo>
                    <a:pt x="17296" y="0"/>
                    <a:pt x="11976" y="4134"/>
                    <a:pt x="8937" y="5015"/>
                  </a:cubicBezTo>
                  <a:cubicBezTo>
                    <a:pt x="5928" y="5927"/>
                    <a:pt x="4924" y="8936"/>
                    <a:pt x="3921" y="11976"/>
                  </a:cubicBezTo>
                  <a:cubicBezTo>
                    <a:pt x="2949" y="14955"/>
                    <a:pt x="0" y="17812"/>
                    <a:pt x="2037" y="20122"/>
                  </a:cubicBezTo>
                  <a:cubicBezTo>
                    <a:pt x="2693" y="20669"/>
                    <a:pt x="3328" y="20778"/>
                    <a:pt x="3731" y="20778"/>
                  </a:cubicBezTo>
                  <a:cubicBezTo>
                    <a:pt x="3999" y="20778"/>
                    <a:pt x="4165" y="20730"/>
                    <a:pt x="4165" y="20730"/>
                  </a:cubicBezTo>
                  <a:lnTo>
                    <a:pt x="4165" y="20730"/>
                  </a:lnTo>
                  <a:cubicBezTo>
                    <a:pt x="4165" y="20730"/>
                    <a:pt x="4043" y="24347"/>
                    <a:pt x="8785" y="25563"/>
                  </a:cubicBezTo>
                  <a:cubicBezTo>
                    <a:pt x="8785" y="25563"/>
                    <a:pt x="8856" y="25513"/>
                    <a:pt x="8997" y="25513"/>
                  </a:cubicBezTo>
                  <a:cubicBezTo>
                    <a:pt x="9271" y="25513"/>
                    <a:pt x="9808" y="25698"/>
                    <a:pt x="10608" y="26779"/>
                  </a:cubicBezTo>
                  <a:cubicBezTo>
                    <a:pt x="11649" y="28157"/>
                    <a:pt x="12466" y="29179"/>
                    <a:pt x="14185" y="29179"/>
                  </a:cubicBezTo>
                  <a:cubicBezTo>
                    <a:pt x="14475" y="29179"/>
                    <a:pt x="14791" y="29150"/>
                    <a:pt x="15137" y="29089"/>
                  </a:cubicBezTo>
                  <a:cubicBezTo>
                    <a:pt x="17569" y="28693"/>
                    <a:pt x="24104" y="25076"/>
                    <a:pt x="22584" y="20547"/>
                  </a:cubicBezTo>
                  <a:cubicBezTo>
                    <a:pt x="22584" y="20547"/>
                    <a:pt x="28937" y="18541"/>
                    <a:pt x="28116" y="10882"/>
                  </a:cubicBezTo>
                  <a:cubicBezTo>
                    <a:pt x="28086" y="10851"/>
                    <a:pt x="20122" y="8663"/>
                    <a:pt x="17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27"/>
            <p:cNvSpPr/>
            <p:nvPr/>
          </p:nvSpPr>
          <p:spPr>
            <a:xfrm>
              <a:off x="2647044" y="2856893"/>
              <a:ext cx="178585" cy="196567"/>
            </a:xfrm>
            <a:custGeom>
              <a:avLst/>
              <a:gdLst/>
              <a:ahLst/>
              <a:cxnLst/>
              <a:rect l="l" t="t" r="r" b="b"/>
              <a:pathLst>
                <a:path w="25047" h="27569" extrusionOk="0">
                  <a:moveTo>
                    <a:pt x="15259" y="0"/>
                  </a:moveTo>
                  <a:lnTo>
                    <a:pt x="14225" y="486"/>
                  </a:lnTo>
                  <a:cubicBezTo>
                    <a:pt x="14225" y="486"/>
                    <a:pt x="11338" y="3283"/>
                    <a:pt x="8055" y="4073"/>
                  </a:cubicBezTo>
                  <a:cubicBezTo>
                    <a:pt x="4772" y="4894"/>
                    <a:pt x="4316" y="6778"/>
                    <a:pt x="3769" y="7842"/>
                  </a:cubicBezTo>
                  <a:cubicBezTo>
                    <a:pt x="3252" y="8906"/>
                    <a:pt x="0" y="15623"/>
                    <a:pt x="0" y="16778"/>
                  </a:cubicBezTo>
                  <a:cubicBezTo>
                    <a:pt x="0" y="17696"/>
                    <a:pt x="364" y="18451"/>
                    <a:pt x="1109" y="18451"/>
                  </a:cubicBezTo>
                  <a:cubicBezTo>
                    <a:pt x="1277" y="18451"/>
                    <a:pt x="1464" y="18413"/>
                    <a:pt x="1672" y="18329"/>
                  </a:cubicBezTo>
                  <a:cubicBezTo>
                    <a:pt x="2827" y="17873"/>
                    <a:pt x="4651" y="12705"/>
                    <a:pt x="6170" y="11611"/>
                  </a:cubicBezTo>
                  <a:cubicBezTo>
                    <a:pt x="6170" y="11611"/>
                    <a:pt x="6294" y="11539"/>
                    <a:pt x="6393" y="11539"/>
                  </a:cubicBezTo>
                  <a:cubicBezTo>
                    <a:pt x="6534" y="11539"/>
                    <a:pt x="6625" y="11686"/>
                    <a:pt x="6231" y="12401"/>
                  </a:cubicBezTo>
                  <a:cubicBezTo>
                    <a:pt x="5593" y="13617"/>
                    <a:pt x="2675" y="18450"/>
                    <a:pt x="2553" y="19240"/>
                  </a:cubicBezTo>
                  <a:cubicBezTo>
                    <a:pt x="2401" y="20031"/>
                    <a:pt x="2644" y="22098"/>
                    <a:pt x="4529" y="22614"/>
                  </a:cubicBezTo>
                  <a:cubicBezTo>
                    <a:pt x="4961" y="22742"/>
                    <a:pt x="5320" y="22797"/>
                    <a:pt x="5625" y="22797"/>
                  </a:cubicBezTo>
                  <a:cubicBezTo>
                    <a:pt x="6630" y="22797"/>
                    <a:pt x="7049" y="22201"/>
                    <a:pt x="7538" y="21642"/>
                  </a:cubicBezTo>
                  <a:cubicBezTo>
                    <a:pt x="8177" y="20912"/>
                    <a:pt x="10395" y="16019"/>
                    <a:pt x="10912" y="15563"/>
                  </a:cubicBezTo>
                  <a:cubicBezTo>
                    <a:pt x="11032" y="15463"/>
                    <a:pt x="11151" y="15420"/>
                    <a:pt x="11262" y="15420"/>
                  </a:cubicBezTo>
                  <a:cubicBezTo>
                    <a:pt x="11656" y="15420"/>
                    <a:pt x="11933" y="15969"/>
                    <a:pt x="11672" y="16444"/>
                  </a:cubicBezTo>
                  <a:cubicBezTo>
                    <a:pt x="11338" y="17052"/>
                    <a:pt x="7569" y="22614"/>
                    <a:pt x="7690" y="23587"/>
                  </a:cubicBezTo>
                  <a:cubicBezTo>
                    <a:pt x="7842" y="24529"/>
                    <a:pt x="10183" y="27569"/>
                    <a:pt x="11611" y="27569"/>
                  </a:cubicBezTo>
                  <a:cubicBezTo>
                    <a:pt x="13009" y="27569"/>
                    <a:pt x="18237" y="24864"/>
                    <a:pt x="19909" y="21399"/>
                  </a:cubicBezTo>
                  <a:cubicBezTo>
                    <a:pt x="19909" y="21399"/>
                    <a:pt x="20456" y="20274"/>
                    <a:pt x="19757" y="20092"/>
                  </a:cubicBezTo>
                  <a:cubicBezTo>
                    <a:pt x="19729" y="20082"/>
                    <a:pt x="19699" y="20078"/>
                    <a:pt x="19666" y="20078"/>
                  </a:cubicBezTo>
                  <a:cubicBezTo>
                    <a:pt x="18942" y="20078"/>
                    <a:pt x="17326" y="22280"/>
                    <a:pt x="17326" y="22280"/>
                  </a:cubicBezTo>
                  <a:cubicBezTo>
                    <a:pt x="17326" y="22280"/>
                    <a:pt x="17478" y="20699"/>
                    <a:pt x="20152" y="18602"/>
                  </a:cubicBezTo>
                  <a:cubicBezTo>
                    <a:pt x="22858" y="16505"/>
                    <a:pt x="25046" y="15623"/>
                    <a:pt x="25046" y="10365"/>
                  </a:cubicBezTo>
                  <a:cubicBezTo>
                    <a:pt x="25046" y="10365"/>
                    <a:pt x="15867" y="5623"/>
                    <a:pt x="15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27"/>
            <p:cNvSpPr/>
            <p:nvPr/>
          </p:nvSpPr>
          <p:spPr>
            <a:xfrm>
              <a:off x="2672612" y="2901968"/>
              <a:ext cx="6296" cy="16912"/>
            </a:xfrm>
            <a:custGeom>
              <a:avLst/>
              <a:gdLst/>
              <a:ahLst/>
              <a:cxnLst/>
              <a:rect l="l" t="t" r="r" b="b"/>
              <a:pathLst>
                <a:path w="883" h="2372" extrusionOk="0">
                  <a:moveTo>
                    <a:pt x="882" y="0"/>
                  </a:moveTo>
                  <a:lnTo>
                    <a:pt x="244" y="699"/>
                  </a:lnTo>
                  <a:cubicBezTo>
                    <a:pt x="1" y="1399"/>
                    <a:pt x="578" y="2371"/>
                    <a:pt x="578" y="2371"/>
                  </a:cubicBezTo>
                  <a:cubicBezTo>
                    <a:pt x="517" y="1004"/>
                    <a:pt x="882" y="1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27"/>
            <p:cNvSpPr/>
            <p:nvPr/>
          </p:nvSpPr>
          <p:spPr>
            <a:xfrm>
              <a:off x="2689303" y="2915836"/>
              <a:ext cx="16841" cy="14039"/>
            </a:xfrm>
            <a:custGeom>
              <a:avLst/>
              <a:gdLst/>
              <a:ahLst/>
              <a:cxnLst/>
              <a:rect l="l" t="t" r="r" b="b"/>
              <a:pathLst>
                <a:path w="2362" h="1969" extrusionOk="0">
                  <a:moveTo>
                    <a:pt x="4" y="1854"/>
                  </a:moveTo>
                  <a:lnTo>
                    <a:pt x="4" y="1854"/>
                  </a:lnTo>
                  <a:cubicBezTo>
                    <a:pt x="2" y="1854"/>
                    <a:pt x="1" y="1854"/>
                    <a:pt x="0" y="1855"/>
                  </a:cubicBezTo>
                  <a:lnTo>
                    <a:pt x="4" y="1854"/>
                  </a:lnTo>
                  <a:close/>
                  <a:moveTo>
                    <a:pt x="2250" y="1"/>
                  </a:moveTo>
                  <a:cubicBezTo>
                    <a:pt x="2249" y="1"/>
                    <a:pt x="2219" y="1277"/>
                    <a:pt x="882" y="1672"/>
                  </a:cubicBezTo>
                  <a:lnTo>
                    <a:pt x="4" y="1854"/>
                  </a:lnTo>
                  <a:lnTo>
                    <a:pt x="4" y="1854"/>
                  </a:lnTo>
                  <a:cubicBezTo>
                    <a:pt x="4" y="1854"/>
                    <a:pt x="5" y="1854"/>
                    <a:pt x="5" y="1854"/>
                  </a:cubicBezTo>
                  <a:cubicBezTo>
                    <a:pt x="57" y="1854"/>
                    <a:pt x="415" y="1968"/>
                    <a:pt x="830" y="1968"/>
                  </a:cubicBezTo>
                  <a:cubicBezTo>
                    <a:pt x="1516" y="1968"/>
                    <a:pt x="2361" y="1656"/>
                    <a:pt x="2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27"/>
            <p:cNvSpPr/>
            <p:nvPr/>
          </p:nvSpPr>
          <p:spPr>
            <a:xfrm>
              <a:off x="2689738" y="2897733"/>
              <a:ext cx="10838" cy="7059"/>
            </a:xfrm>
            <a:custGeom>
              <a:avLst/>
              <a:gdLst/>
              <a:ahLst/>
              <a:cxnLst/>
              <a:rect l="l" t="t" r="r" b="b"/>
              <a:pathLst>
                <a:path w="1520" h="990" extrusionOk="0">
                  <a:moveTo>
                    <a:pt x="539" y="1"/>
                  </a:moveTo>
                  <a:cubicBezTo>
                    <a:pt x="383" y="1"/>
                    <a:pt x="204" y="41"/>
                    <a:pt x="0" y="138"/>
                  </a:cubicBezTo>
                  <a:cubicBezTo>
                    <a:pt x="0" y="138"/>
                    <a:pt x="104" y="109"/>
                    <a:pt x="264" y="109"/>
                  </a:cubicBezTo>
                  <a:cubicBezTo>
                    <a:pt x="591" y="109"/>
                    <a:pt x="1152" y="233"/>
                    <a:pt x="1520" y="989"/>
                  </a:cubicBezTo>
                  <a:cubicBezTo>
                    <a:pt x="1520" y="989"/>
                    <a:pt x="1309" y="1"/>
                    <a:pt x="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27"/>
            <p:cNvSpPr/>
            <p:nvPr/>
          </p:nvSpPr>
          <p:spPr>
            <a:xfrm>
              <a:off x="2698508" y="2924292"/>
              <a:ext cx="13340" cy="18645"/>
            </a:xfrm>
            <a:custGeom>
              <a:avLst/>
              <a:gdLst/>
              <a:ahLst/>
              <a:cxnLst/>
              <a:rect l="l" t="t" r="r" b="b"/>
              <a:pathLst>
                <a:path w="1871" h="2615" extrusionOk="0">
                  <a:moveTo>
                    <a:pt x="1870" y="0"/>
                  </a:moveTo>
                  <a:cubicBezTo>
                    <a:pt x="1870" y="0"/>
                    <a:pt x="0" y="340"/>
                    <a:pt x="665" y="2388"/>
                  </a:cubicBezTo>
                  <a:lnTo>
                    <a:pt x="665" y="2388"/>
                  </a:lnTo>
                  <a:cubicBezTo>
                    <a:pt x="554" y="1958"/>
                    <a:pt x="504" y="979"/>
                    <a:pt x="1870" y="0"/>
                  </a:cubicBezTo>
                  <a:close/>
                  <a:moveTo>
                    <a:pt x="665" y="2388"/>
                  </a:moveTo>
                  <a:cubicBezTo>
                    <a:pt x="702" y="2532"/>
                    <a:pt x="746" y="2614"/>
                    <a:pt x="746" y="2614"/>
                  </a:cubicBezTo>
                  <a:cubicBezTo>
                    <a:pt x="715" y="2536"/>
                    <a:pt x="688" y="2461"/>
                    <a:pt x="665" y="23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27"/>
            <p:cNvSpPr/>
            <p:nvPr/>
          </p:nvSpPr>
          <p:spPr>
            <a:xfrm>
              <a:off x="2729181" y="2942274"/>
              <a:ext cx="10624" cy="15180"/>
            </a:xfrm>
            <a:custGeom>
              <a:avLst/>
              <a:gdLst/>
              <a:ahLst/>
              <a:cxnLst/>
              <a:rect l="l" t="t" r="r" b="b"/>
              <a:pathLst>
                <a:path w="1490" h="2129" extrusionOk="0">
                  <a:moveTo>
                    <a:pt x="638" y="1"/>
                  </a:moveTo>
                  <a:cubicBezTo>
                    <a:pt x="639" y="2"/>
                    <a:pt x="1215" y="1156"/>
                    <a:pt x="0" y="2129"/>
                  </a:cubicBezTo>
                  <a:cubicBezTo>
                    <a:pt x="0" y="2129"/>
                    <a:pt x="1489" y="1612"/>
                    <a:pt x="6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27"/>
            <p:cNvSpPr/>
            <p:nvPr/>
          </p:nvSpPr>
          <p:spPr>
            <a:xfrm>
              <a:off x="2720511" y="2922047"/>
              <a:ext cx="14310" cy="10274"/>
            </a:xfrm>
            <a:custGeom>
              <a:avLst/>
              <a:gdLst/>
              <a:ahLst/>
              <a:cxnLst/>
              <a:rect l="l" t="t" r="r" b="b"/>
              <a:pathLst>
                <a:path w="2007" h="1441" extrusionOk="0">
                  <a:moveTo>
                    <a:pt x="38" y="8"/>
                  </a:moveTo>
                  <a:cubicBezTo>
                    <a:pt x="13" y="9"/>
                    <a:pt x="0" y="11"/>
                    <a:pt x="0" y="11"/>
                  </a:cubicBezTo>
                  <a:cubicBezTo>
                    <a:pt x="13" y="10"/>
                    <a:pt x="25" y="9"/>
                    <a:pt x="38" y="8"/>
                  </a:cubicBezTo>
                  <a:close/>
                  <a:moveTo>
                    <a:pt x="237" y="1"/>
                  </a:moveTo>
                  <a:cubicBezTo>
                    <a:pt x="173" y="1"/>
                    <a:pt x="106" y="3"/>
                    <a:pt x="38" y="8"/>
                  </a:cubicBezTo>
                  <a:lnTo>
                    <a:pt x="38" y="8"/>
                  </a:lnTo>
                  <a:cubicBezTo>
                    <a:pt x="50" y="8"/>
                    <a:pt x="66" y="7"/>
                    <a:pt x="84" y="7"/>
                  </a:cubicBezTo>
                  <a:cubicBezTo>
                    <a:pt x="365" y="7"/>
                    <a:pt x="1292" y="114"/>
                    <a:pt x="2006" y="1439"/>
                  </a:cubicBezTo>
                  <a:lnTo>
                    <a:pt x="2006" y="1439"/>
                  </a:lnTo>
                  <a:cubicBezTo>
                    <a:pt x="1997" y="1395"/>
                    <a:pt x="1799" y="1"/>
                    <a:pt x="237" y="1"/>
                  </a:cubicBezTo>
                  <a:close/>
                  <a:moveTo>
                    <a:pt x="2006" y="1439"/>
                  </a:moveTo>
                  <a:cubicBezTo>
                    <a:pt x="2006" y="1440"/>
                    <a:pt x="2006" y="1440"/>
                    <a:pt x="2006" y="1440"/>
                  </a:cubicBezTo>
                  <a:cubicBezTo>
                    <a:pt x="2006" y="1440"/>
                    <a:pt x="2006" y="1440"/>
                    <a:pt x="2006" y="1440"/>
                  </a:cubicBezTo>
                  <a:cubicBezTo>
                    <a:pt x="2006" y="1439"/>
                    <a:pt x="2006" y="1439"/>
                    <a:pt x="2006" y="14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27"/>
            <p:cNvSpPr/>
            <p:nvPr/>
          </p:nvSpPr>
          <p:spPr>
            <a:xfrm>
              <a:off x="2741095" y="2957882"/>
              <a:ext cx="14745" cy="16691"/>
            </a:xfrm>
            <a:custGeom>
              <a:avLst/>
              <a:gdLst/>
              <a:ahLst/>
              <a:cxnLst/>
              <a:rect l="l" t="t" r="r" b="b"/>
              <a:pathLst>
                <a:path w="2068" h="2341" extrusionOk="0">
                  <a:moveTo>
                    <a:pt x="2068" y="0"/>
                  </a:moveTo>
                  <a:cubicBezTo>
                    <a:pt x="1" y="61"/>
                    <a:pt x="335" y="2341"/>
                    <a:pt x="335" y="2341"/>
                  </a:cubicBezTo>
                  <a:cubicBezTo>
                    <a:pt x="578" y="152"/>
                    <a:pt x="2068" y="0"/>
                    <a:pt x="2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27"/>
            <p:cNvSpPr/>
            <p:nvPr/>
          </p:nvSpPr>
          <p:spPr>
            <a:xfrm>
              <a:off x="2771441" y="2974138"/>
              <a:ext cx="12142" cy="15821"/>
            </a:xfrm>
            <a:custGeom>
              <a:avLst/>
              <a:gdLst/>
              <a:ahLst/>
              <a:cxnLst/>
              <a:rect l="l" t="t" r="r" b="b"/>
              <a:pathLst>
                <a:path w="1703" h="2219" extrusionOk="0">
                  <a:moveTo>
                    <a:pt x="1094" y="0"/>
                  </a:moveTo>
                  <a:cubicBezTo>
                    <a:pt x="1095" y="1"/>
                    <a:pt x="1307" y="1702"/>
                    <a:pt x="0" y="2219"/>
                  </a:cubicBezTo>
                  <a:cubicBezTo>
                    <a:pt x="0" y="2219"/>
                    <a:pt x="1702" y="2067"/>
                    <a:pt x="1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27"/>
            <p:cNvSpPr/>
            <p:nvPr/>
          </p:nvSpPr>
          <p:spPr>
            <a:xfrm>
              <a:off x="2764717" y="2959386"/>
              <a:ext cx="11066" cy="9340"/>
            </a:xfrm>
            <a:custGeom>
              <a:avLst/>
              <a:gdLst/>
              <a:ahLst/>
              <a:cxnLst/>
              <a:rect l="l" t="t" r="r" b="b"/>
              <a:pathLst>
                <a:path w="1552" h="1310" extrusionOk="0">
                  <a:moveTo>
                    <a:pt x="88" y="0"/>
                  </a:moveTo>
                  <a:cubicBezTo>
                    <a:pt x="60" y="0"/>
                    <a:pt x="31" y="1"/>
                    <a:pt x="1" y="2"/>
                  </a:cubicBezTo>
                  <a:cubicBezTo>
                    <a:pt x="1" y="2"/>
                    <a:pt x="730" y="154"/>
                    <a:pt x="1126" y="732"/>
                  </a:cubicBezTo>
                  <a:lnTo>
                    <a:pt x="1551" y="1309"/>
                  </a:lnTo>
                  <a:cubicBezTo>
                    <a:pt x="1551" y="1309"/>
                    <a:pt x="1377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27"/>
            <p:cNvSpPr/>
            <p:nvPr/>
          </p:nvSpPr>
          <p:spPr>
            <a:xfrm>
              <a:off x="2790727" y="2930139"/>
              <a:ext cx="42587" cy="59172"/>
            </a:xfrm>
            <a:custGeom>
              <a:avLst/>
              <a:gdLst/>
              <a:ahLst/>
              <a:cxnLst/>
              <a:rect l="l" t="t" r="r" b="b"/>
              <a:pathLst>
                <a:path w="5973" h="8299" extrusionOk="0">
                  <a:moveTo>
                    <a:pt x="4925" y="1"/>
                  </a:moveTo>
                  <a:cubicBezTo>
                    <a:pt x="4924" y="1"/>
                    <a:pt x="4318" y="270"/>
                    <a:pt x="3507" y="270"/>
                  </a:cubicBezTo>
                  <a:cubicBezTo>
                    <a:pt x="3229" y="270"/>
                    <a:pt x="2925" y="238"/>
                    <a:pt x="2614" y="153"/>
                  </a:cubicBezTo>
                  <a:lnTo>
                    <a:pt x="2614" y="153"/>
                  </a:lnTo>
                  <a:cubicBezTo>
                    <a:pt x="2615" y="153"/>
                    <a:pt x="3445" y="1098"/>
                    <a:pt x="4077" y="1098"/>
                  </a:cubicBezTo>
                  <a:cubicBezTo>
                    <a:pt x="4096" y="1098"/>
                    <a:pt x="4115" y="1097"/>
                    <a:pt x="4134" y="1095"/>
                  </a:cubicBezTo>
                  <a:lnTo>
                    <a:pt x="4134" y="1095"/>
                  </a:lnTo>
                  <a:cubicBezTo>
                    <a:pt x="4134" y="1095"/>
                    <a:pt x="3188" y="3014"/>
                    <a:pt x="1613" y="3014"/>
                  </a:cubicBezTo>
                  <a:cubicBezTo>
                    <a:pt x="1495" y="3014"/>
                    <a:pt x="1372" y="3003"/>
                    <a:pt x="1247" y="2980"/>
                  </a:cubicBezTo>
                  <a:lnTo>
                    <a:pt x="1247" y="2980"/>
                  </a:lnTo>
                  <a:cubicBezTo>
                    <a:pt x="1247" y="2980"/>
                    <a:pt x="2258" y="3682"/>
                    <a:pt x="3201" y="3682"/>
                  </a:cubicBezTo>
                  <a:cubicBezTo>
                    <a:pt x="3239" y="3682"/>
                    <a:pt x="3276" y="3681"/>
                    <a:pt x="3314" y="3679"/>
                  </a:cubicBezTo>
                  <a:lnTo>
                    <a:pt x="3314" y="3679"/>
                  </a:lnTo>
                  <a:cubicBezTo>
                    <a:pt x="3314" y="3679"/>
                    <a:pt x="2737" y="6046"/>
                    <a:pt x="6" y="8294"/>
                  </a:cubicBezTo>
                  <a:lnTo>
                    <a:pt x="6" y="8294"/>
                  </a:lnTo>
                  <a:cubicBezTo>
                    <a:pt x="210" y="8161"/>
                    <a:pt x="5972" y="5628"/>
                    <a:pt x="4925" y="1"/>
                  </a:cubicBezTo>
                  <a:close/>
                  <a:moveTo>
                    <a:pt x="6" y="8294"/>
                  </a:moveTo>
                  <a:cubicBezTo>
                    <a:pt x="3" y="8296"/>
                    <a:pt x="1" y="8298"/>
                    <a:pt x="0" y="8299"/>
                  </a:cubicBezTo>
                  <a:cubicBezTo>
                    <a:pt x="2" y="8297"/>
                    <a:pt x="4" y="8296"/>
                    <a:pt x="6" y="82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27"/>
            <p:cNvSpPr/>
            <p:nvPr/>
          </p:nvSpPr>
          <p:spPr>
            <a:xfrm>
              <a:off x="2753887" y="3000355"/>
              <a:ext cx="29048" cy="30787"/>
            </a:xfrm>
            <a:custGeom>
              <a:avLst/>
              <a:gdLst/>
              <a:ahLst/>
              <a:cxnLst/>
              <a:rect l="l" t="t" r="r" b="b"/>
              <a:pathLst>
                <a:path w="4074" h="4318" extrusionOk="0">
                  <a:moveTo>
                    <a:pt x="4073" y="1"/>
                  </a:moveTo>
                  <a:lnTo>
                    <a:pt x="3374" y="153"/>
                  </a:lnTo>
                  <a:cubicBezTo>
                    <a:pt x="3374" y="153"/>
                    <a:pt x="1520" y="2645"/>
                    <a:pt x="0" y="4317"/>
                  </a:cubicBezTo>
                  <a:cubicBezTo>
                    <a:pt x="0" y="4317"/>
                    <a:pt x="2037" y="3101"/>
                    <a:pt x="4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8" name="Google Shape;3138;p27"/>
          <p:cNvGrpSpPr/>
          <p:nvPr/>
        </p:nvGrpSpPr>
        <p:grpSpPr>
          <a:xfrm>
            <a:off x="8054876" y="1141239"/>
            <a:ext cx="416527" cy="769704"/>
            <a:chOff x="7673876" y="1141239"/>
            <a:chExt cx="416527" cy="769704"/>
          </a:xfrm>
        </p:grpSpPr>
        <p:sp>
          <p:nvSpPr>
            <p:cNvPr id="3139" name="Google Shape;3139;p27"/>
            <p:cNvSpPr/>
            <p:nvPr/>
          </p:nvSpPr>
          <p:spPr>
            <a:xfrm>
              <a:off x="7800464" y="1141239"/>
              <a:ext cx="289939" cy="301444"/>
            </a:xfrm>
            <a:custGeom>
              <a:avLst/>
              <a:gdLst/>
              <a:ahLst/>
              <a:cxnLst/>
              <a:rect l="l" t="t" r="r" b="b"/>
              <a:pathLst>
                <a:path w="19910" h="20700" extrusionOk="0">
                  <a:moveTo>
                    <a:pt x="12766" y="0"/>
                  </a:moveTo>
                  <a:lnTo>
                    <a:pt x="7508" y="5016"/>
                  </a:lnTo>
                  <a:lnTo>
                    <a:pt x="426" y="3526"/>
                  </a:lnTo>
                  <a:lnTo>
                    <a:pt x="3556" y="10061"/>
                  </a:lnTo>
                  <a:lnTo>
                    <a:pt x="0" y="16353"/>
                  </a:lnTo>
                  <a:lnTo>
                    <a:pt x="7174" y="15350"/>
                  </a:lnTo>
                  <a:lnTo>
                    <a:pt x="12037" y="20700"/>
                  </a:lnTo>
                  <a:lnTo>
                    <a:pt x="13344" y="13617"/>
                  </a:lnTo>
                  <a:lnTo>
                    <a:pt x="19909" y="10608"/>
                  </a:lnTo>
                  <a:lnTo>
                    <a:pt x="13557" y="7174"/>
                  </a:lnTo>
                  <a:lnTo>
                    <a:pt x="12766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27"/>
            <p:cNvSpPr/>
            <p:nvPr/>
          </p:nvSpPr>
          <p:spPr>
            <a:xfrm>
              <a:off x="7673876" y="1496610"/>
              <a:ext cx="159372" cy="414332"/>
            </a:xfrm>
            <a:custGeom>
              <a:avLst/>
              <a:gdLst/>
              <a:ahLst/>
              <a:cxnLst/>
              <a:rect l="l" t="t" r="r" b="b"/>
              <a:pathLst>
                <a:path w="10944" h="28452" extrusionOk="0">
                  <a:moveTo>
                    <a:pt x="7995" y="1"/>
                  </a:moveTo>
                  <a:lnTo>
                    <a:pt x="1" y="28451"/>
                  </a:lnTo>
                  <a:lnTo>
                    <a:pt x="10943" y="639"/>
                  </a:lnTo>
                  <a:lnTo>
                    <a:pt x="79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27"/>
            <p:cNvSpPr/>
            <p:nvPr/>
          </p:nvSpPr>
          <p:spPr>
            <a:xfrm>
              <a:off x="7740271" y="1512102"/>
              <a:ext cx="173964" cy="341738"/>
            </a:xfrm>
            <a:custGeom>
              <a:avLst/>
              <a:gdLst/>
              <a:ahLst/>
              <a:cxnLst/>
              <a:rect l="l" t="t" r="r" b="b"/>
              <a:pathLst>
                <a:path w="11946" h="23467" extrusionOk="0">
                  <a:moveTo>
                    <a:pt x="9514" y="1"/>
                  </a:moveTo>
                  <a:lnTo>
                    <a:pt x="0" y="23466"/>
                  </a:lnTo>
                  <a:lnTo>
                    <a:pt x="0" y="23466"/>
                  </a:lnTo>
                  <a:lnTo>
                    <a:pt x="11946" y="791"/>
                  </a:lnTo>
                  <a:lnTo>
                    <a:pt x="95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2" name="Google Shape;3142;p27"/>
          <p:cNvSpPr/>
          <p:nvPr/>
        </p:nvSpPr>
        <p:spPr>
          <a:xfrm>
            <a:off x="7687985" y="1085473"/>
            <a:ext cx="171328" cy="463015"/>
          </a:xfrm>
          <a:custGeom>
            <a:avLst/>
            <a:gdLst/>
            <a:ahLst/>
            <a:cxnLst/>
            <a:rect l="l" t="t" r="r" b="b"/>
            <a:pathLst>
              <a:path w="11765" h="31795" extrusionOk="0">
                <a:moveTo>
                  <a:pt x="6323" y="0"/>
                </a:moveTo>
                <a:lnTo>
                  <a:pt x="1" y="22372"/>
                </a:lnTo>
                <a:lnTo>
                  <a:pt x="7721" y="20821"/>
                </a:lnTo>
                <a:lnTo>
                  <a:pt x="8025" y="31794"/>
                </a:lnTo>
                <a:lnTo>
                  <a:pt x="11764" y="14925"/>
                </a:lnTo>
                <a:lnTo>
                  <a:pt x="11764" y="14925"/>
                </a:lnTo>
                <a:lnTo>
                  <a:pt x="4256" y="17022"/>
                </a:lnTo>
                <a:lnTo>
                  <a:pt x="632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3" name="Google Shape;3143;p27"/>
          <p:cNvSpPr txBox="1">
            <a:spLocks noGrp="1"/>
          </p:cNvSpPr>
          <p:nvPr>
            <p:ph type="subTitle" idx="1"/>
          </p:nvPr>
        </p:nvSpPr>
        <p:spPr>
          <a:xfrm>
            <a:off x="713875" y="3705275"/>
            <a:ext cx="4047000" cy="4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FISIKA DAN KIMIA DASAR 2B</a:t>
            </a:r>
            <a:endParaRPr dirty="0"/>
          </a:p>
        </p:txBody>
      </p:sp>
      <p:grpSp>
        <p:nvGrpSpPr>
          <p:cNvPr id="3144" name="Google Shape;3144;p27"/>
          <p:cNvGrpSpPr/>
          <p:nvPr/>
        </p:nvGrpSpPr>
        <p:grpSpPr>
          <a:xfrm>
            <a:off x="5389339" y="1824581"/>
            <a:ext cx="444823" cy="384631"/>
            <a:chOff x="5008339" y="1824581"/>
            <a:chExt cx="444823" cy="384631"/>
          </a:xfrm>
        </p:grpSpPr>
        <p:sp>
          <p:nvSpPr>
            <p:cNvPr id="3145" name="Google Shape;3145;p27"/>
            <p:cNvSpPr/>
            <p:nvPr/>
          </p:nvSpPr>
          <p:spPr>
            <a:xfrm>
              <a:off x="5008339" y="1824581"/>
              <a:ext cx="249660" cy="258513"/>
            </a:xfrm>
            <a:custGeom>
              <a:avLst/>
              <a:gdLst/>
              <a:ahLst/>
              <a:cxnLst/>
              <a:rect l="l" t="t" r="r" b="b"/>
              <a:pathLst>
                <a:path w="17144" h="17752" extrusionOk="0">
                  <a:moveTo>
                    <a:pt x="11095" y="0"/>
                  </a:moveTo>
                  <a:lnTo>
                    <a:pt x="6566" y="4256"/>
                  </a:lnTo>
                  <a:lnTo>
                    <a:pt x="517" y="2949"/>
                  </a:lnTo>
                  <a:lnTo>
                    <a:pt x="3161" y="8511"/>
                  </a:lnTo>
                  <a:lnTo>
                    <a:pt x="0" y="13861"/>
                  </a:lnTo>
                  <a:lnTo>
                    <a:pt x="6140" y="13101"/>
                  </a:lnTo>
                  <a:lnTo>
                    <a:pt x="10244" y="17752"/>
                  </a:lnTo>
                  <a:lnTo>
                    <a:pt x="11429" y="11672"/>
                  </a:lnTo>
                  <a:lnTo>
                    <a:pt x="17143" y="9210"/>
                  </a:lnTo>
                  <a:lnTo>
                    <a:pt x="11703" y="6201"/>
                  </a:lnTo>
                  <a:lnTo>
                    <a:pt x="11095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27"/>
            <p:cNvSpPr/>
            <p:nvPr/>
          </p:nvSpPr>
          <p:spPr>
            <a:xfrm>
              <a:off x="5228287" y="2060908"/>
              <a:ext cx="224874" cy="148304"/>
            </a:xfrm>
            <a:custGeom>
              <a:avLst/>
              <a:gdLst/>
              <a:ahLst/>
              <a:cxnLst/>
              <a:rect l="l" t="t" r="r" b="b"/>
              <a:pathLst>
                <a:path w="15442" h="10184" extrusionOk="0">
                  <a:moveTo>
                    <a:pt x="761" y="1"/>
                  </a:moveTo>
                  <a:lnTo>
                    <a:pt x="1" y="1612"/>
                  </a:lnTo>
                  <a:lnTo>
                    <a:pt x="15442" y="10183"/>
                  </a:lnTo>
                  <a:lnTo>
                    <a:pt x="15442" y="10183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27"/>
            <p:cNvSpPr/>
            <p:nvPr/>
          </p:nvSpPr>
          <p:spPr>
            <a:xfrm>
              <a:off x="5249531" y="2016208"/>
              <a:ext cx="179730" cy="146528"/>
            </a:xfrm>
            <a:custGeom>
              <a:avLst/>
              <a:gdLst/>
              <a:ahLst/>
              <a:cxnLst/>
              <a:rect l="l" t="t" r="r" b="b"/>
              <a:pathLst>
                <a:path w="12342" h="10062" extrusionOk="0">
                  <a:moveTo>
                    <a:pt x="791" y="1"/>
                  </a:moveTo>
                  <a:lnTo>
                    <a:pt x="1" y="1277"/>
                  </a:lnTo>
                  <a:lnTo>
                    <a:pt x="12342" y="10062"/>
                  </a:lnTo>
                  <a:lnTo>
                    <a:pt x="12342" y="10062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8" name="Google Shape;3148;p27"/>
          <p:cNvSpPr/>
          <p:nvPr/>
        </p:nvSpPr>
        <p:spPr>
          <a:xfrm>
            <a:off x="5429612" y="2333533"/>
            <a:ext cx="233728" cy="143426"/>
          </a:xfrm>
          <a:custGeom>
            <a:avLst/>
            <a:gdLst/>
            <a:ahLst/>
            <a:cxnLst/>
            <a:rect l="l" t="t" r="r" b="b"/>
            <a:pathLst>
              <a:path w="16050" h="9849" extrusionOk="0">
                <a:moveTo>
                  <a:pt x="0" y="0"/>
                </a:moveTo>
                <a:lnTo>
                  <a:pt x="9058" y="9849"/>
                </a:lnTo>
                <a:lnTo>
                  <a:pt x="10608" y="5593"/>
                </a:lnTo>
                <a:lnTo>
                  <a:pt x="16049" y="8754"/>
                </a:lnTo>
                <a:lnTo>
                  <a:pt x="8937" y="1824"/>
                </a:lnTo>
                <a:lnTo>
                  <a:pt x="7721" y="6171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9" name="Google Shape;3149;p27"/>
          <p:cNvSpPr/>
          <p:nvPr/>
        </p:nvSpPr>
        <p:spPr>
          <a:xfrm rot="-1826671">
            <a:off x="5314921" y="534789"/>
            <a:ext cx="463097" cy="1251483"/>
          </a:xfrm>
          <a:custGeom>
            <a:avLst/>
            <a:gdLst/>
            <a:ahLst/>
            <a:cxnLst/>
            <a:rect l="l" t="t" r="r" b="b"/>
            <a:pathLst>
              <a:path w="11765" h="31795" extrusionOk="0">
                <a:moveTo>
                  <a:pt x="6323" y="0"/>
                </a:moveTo>
                <a:lnTo>
                  <a:pt x="1" y="22372"/>
                </a:lnTo>
                <a:lnTo>
                  <a:pt x="7721" y="20821"/>
                </a:lnTo>
                <a:lnTo>
                  <a:pt x="8025" y="31794"/>
                </a:lnTo>
                <a:lnTo>
                  <a:pt x="11764" y="14925"/>
                </a:lnTo>
                <a:lnTo>
                  <a:pt x="11764" y="14925"/>
                </a:lnTo>
                <a:lnTo>
                  <a:pt x="4256" y="17022"/>
                </a:lnTo>
                <a:lnTo>
                  <a:pt x="6323" y="0"/>
                </a:ln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50" name="Google Shape;3150;p27"/>
          <p:cNvGrpSpPr/>
          <p:nvPr/>
        </p:nvGrpSpPr>
        <p:grpSpPr>
          <a:xfrm>
            <a:off x="8471392" y="1736285"/>
            <a:ext cx="278873" cy="258619"/>
            <a:chOff x="8350417" y="3610535"/>
            <a:chExt cx="278873" cy="258619"/>
          </a:xfrm>
        </p:grpSpPr>
        <p:sp>
          <p:nvSpPr>
            <p:cNvPr id="3151" name="Google Shape;3151;p27"/>
            <p:cNvSpPr/>
            <p:nvPr/>
          </p:nvSpPr>
          <p:spPr>
            <a:xfrm>
              <a:off x="8353081" y="3613184"/>
              <a:ext cx="274445" cy="255441"/>
            </a:xfrm>
            <a:custGeom>
              <a:avLst/>
              <a:gdLst/>
              <a:ahLst/>
              <a:cxnLst/>
              <a:rect l="l" t="t" r="r" b="b"/>
              <a:pathLst>
                <a:path w="18846" h="17541" extrusionOk="0">
                  <a:moveTo>
                    <a:pt x="9423" y="1"/>
                  </a:moveTo>
                  <a:cubicBezTo>
                    <a:pt x="8693" y="1"/>
                    <a:pt x="8055" y="122"/>
                    <a:pt x="7508" y="396"/>
                  </a:cubicBezTo>
                  <a:cubicBezTo>
                    <a:pt x="6930" y="669"/>
                    <a:pt x="6505" y="1034"/>
                    <a:pt x="6231" y="1429"/>
                  </a:cubicBezTo>
                  <a:cubicBezTo>
                    <a:pt x="5958" y="1794"/>
                    <a:pt x="5867" y="2189"/>
                    <a:pt x="5806" y="2402"/>
                  </a:cubicBezTo>
                  <a:lnTo>
                    <a:pt x="5806" y="2554"/>
                  </a:lnTo>
                  <a:cubicBezTo>
                    <a:pt x="5441" y="2554"/>
                    <a:pt x="5046" y="2615"/>
                    <a:pt x="4681" y="2706"/>
                  </a:cubicBezTo>
                  <a:cubicBezTo>
                    <a:pt x="4408" y="2797"/>
                    <a:pt x="4195" y="2919"/>
                    <a:pt x="3952" y="3071"/>
                  </a:cubicBezTo>
                  <a:cubicBezTo>
                    <a:pt x="3830" y="3131"/>
                    <a:pt x="3769" y="3223"/>
                    <a:pt x="3648" y="3283"/>
                  </a:cubicBezTo>
                  <a:cubicBezTo>
                    <a:pt x="3587" y="3344"/>
                    <a:pt x="3465" y="3435"/>
                    <a:pt x="3374" y="3527"/>
                  </a:cubicBezTo>
                  <a:cubicBezTo>
                    <a:pt x="3313" y="3557"/>
                    <a:pt x="3283" y="3618"/>
                    <a:pt x="3253" y="3679"/>
                  </a:cubicBezTo>
                  <a:lnTo>
                    <a:pt x="3009" y="3679"/>
                  </a:lnTo>
                  <a:cubicBezTo>
                    <a:pt x="2949" y="3679"/>
                    <a:pt x="2857" y="3679"/>
                    <a:pt x="2736" y="3709"/>
                  </a:cubicBezTo>
                  <a:cubicBezTo>
                    <a:pt x="2553" y="3739"/>
                    <a:pt x="2341" y="3861"/>
                    <a:pt x="2097" y="3983"/>
                  </a:cubicBezTo>
                  <a:cubicBezTo>
                    <a:pt x="1642" y="4226"/>
                    <a:pt x="1186" y="4651"/>
                    <a:pt x="760" y="5198"/>
                  </a:cubicBezTo>
                  <a:cubicBezTo>
                    <a:pt x="547" y="5442"/>
                    <a:pt x="365" y="5745"/>
                    <a:pt x="243" y="6141"/>
                  </a:cubicBezTo>
                  <a:cubicBezTo>
                    <a:pt x="91" y="6475"/>
                    <a:pt x="61" y="6901"/>
                    <a:pt x="0" y="7265"/>
                  </a:cubicBezTo>
                  <a:cubicBezTo>
                    <a:pt x="0" y="7660"/>
                    <a:pt x="61" y="8025"/>
                    <a:pt x="122" y="8420"/>
                  </a:cubicBezTo>
                  <a:cubicBezTo>
                    <a:pt x="183" y="8755"/>
                    <a:pt x="274" y="9089"/>
                    <a:pt x="395" y="9423"/>
                  </a:cubicBezTo>
                  <a:cubicBezTo>
                    <a:pt x="608" y="10092"/>
                    <a:pt x="912" y="10609"/>
                    <a:pt x="1186" y="11034"/>
                  </a:cubicBezTo>
                  <a:cubicBezTo>
                    <a:pt x="1307" y="11247"/>
                    <a:pt x="1459" y="11460"/>
                    <a:pt x="1550" y="11612"/>
                  </a:cubicBezTo>
                  <a:cubicBezTo>
                    <a:pt x="1672" y="11703"/>
                    <a:pt x="1763" y="11825"/>
                    <a:pt x="1824" y="11916"/>
                  </a:cubicBezTo>
                  <a:cubicBezTo>
                    <a:pt x="1824" y="12098"/>
                    <a:pt x="1824" y="12311"/>
                    <a:pt x="1854" y="12524"/>
                  </a:cubicBezTo>
                  <a:cubicBezTo>
                    <a:pt x="1915" y="12888"/>
                    <a:pt x="2067" y="13192"/>
                    <a:pt x="2219" y="13496"/>
                  </a:cubicBezTo>
                  <a:cubicBezTo>
                    <a:pt x="2249" y="13679"/>
                    <a:pt x="2249" y="13922"/>
                    <a:pt x="2310" y="14135"/>
                  </a:cubicBezTo>
                  <a:cubicBezTo>
                    <a:pt x="2432" y="14530"/>
                    <a:pt x="2614" y="14986"/>
                    <a:pt x="2918" y="15442"/>
                  </a:cubicBezTo>
                  <a:cubicBezTo>
                    <a:pt x="3070" y="15654"/>
                    <a:pt x="3283" y="15898"/>
                    <a:pt x="3496" y="16080"/>
                  </a:cubicBezTo>
                  <a:cubicBezTo>
                    <a:pt x="3739" y="16262"/>
                    <a:pt x="3982" y="16475"/>
                    <a:pt x="4256" y="16627"/>
                  </a:cubicBezTo>
                  <a:cubicBezTo>
                    <a:pt x="4833" y="16931"/>
                    <a:pt x="5411" y="17083"/>
                    <a:pt x="5927" y="17144"/>
                  </a:cubicBezTo>
                  <a:cubicBezTo>
                    <a:pt x="6229" y="17194"/>
                    <a:pt x="6511" y="17217"/>
                    <a:pt x="6766" y="17217"/>
                  </a:cubicBezTo>
                  <a:cubicBezTo>
                    <a:pt x="6973" y="17217"/>
                    <a:pt x="7162" y="17202"/>
                    <a:pt x="7326" y="17174"/>
                  </a:cubicBezTo>
                  <a:cubicBezTo>
                    <a:pt x="7751" y="17144"/>
                    <a:pt x="8055" y="17113"/>
                    <a:pt x="8298" y="17083"/>
                  </a:cubicBezTo>
                  <a:cubicBezTo>
                    <a:pt x="8450" y="17022"/>
                    <a:pt x="8541" y="16992"/>
                    <a:pt x="8602" y="16992"/>
                  </a:cubicBezTo>
                  <a:cubicBezTo>
                    <a:pt x="8785" y="17113"/>
                    <a:pt x="9058" y="17265"/>
                    <a:pt x="9301" y="17326"/>
                  </a:cubicBezTo>
                  <a:cubicBezTo>
                    <a:pt x="9641" y="17466"/>
                    <a:pt x="10033" y="17540"/>
                    <a:pt x="10434" y="17540"/>
                  </a:cubicBezTo>
                  <a:cubicBezTo>
                    <a:pt x="10643" y="17540"/>
                    <a:pt x="10856" y="17520"/>
                    <a:pt x="11064" y="17478"/>
                  </a:cubicBezTo>
                  <a:cubicBezTo>
                    <a:pt x="11672" y="17417"/>
                    <a:pt x="12250" y="17144"/>
                    <a:pt x="12706" y="16870"/>
                  </a:cubicBezTo>
                  <a:cubicBezTo>
                    <a:pt x="13162" y="16627"/>
                    <a:pt x="13557" y="16262"/>
                    <a:pt x="13921" y="15898"/>
                  </a:cubicBezTo>
                  <a:lnTo>
                    <a:pt x="14377" y="15320"/>
                  </a:lnTo>
                  <a:cubicBezTo>
                    <a:pt x="14469" y="15138"/>
                    <a:pt x="14621" y="14834"/>
                    <a:pt x="14864" y="14803"/>
                  </a:cubicBezTo>
                  <a:cubicBezTo>
                    <a:pt x="14965" y="14803"/>
                    <a:pt x="15080" y="14817"/>
                    <a:pt x="15190" y="14817"/>
                  </a:cubicBezTo>
                  <a:cubicBezTo>
                    <a:pt x="15245" y="14817"/>
                    <a:pt x="15299" y="14814"/>
                    <a:pt x="15350" y="14803"/>
                  </a:cubicBezTo>
                  <a:cubicBezTo>
                    <a:pt x="15532" y="14743"/>
                    <a:pt x="15776" y="14682"/>
                    <a:pt x="15958" y="14591"/>
                  </a:cubicBezTo>
                  <a:cubicBezTo>
                    <a:pt x="16292" y="14439"/>
                    <a:pt x="16657" y="14195"/>
                    <a:pt x="16961" y="13831"/>
                  </a:cubicBezTo>
                  <a:cubicBezTo>
                    <a:pt x="17113" y="13679"/>
                    <a:pt x="17265" y="13466"/>
                    <a:pt x="17356" y="13223"/>
                  </a:cubicBezTo>
                  <a:cubicBezTo>
                    <a:pt x="17417" y="13162"/>
                    <a:pt x="17417" y="13132"/>
                    <a:pt x="17447" y="13040"/>
                  </a:cubicBezTo>
                  <a:cubicBezTo>
                    <a:pt x="17478" y="12980"/>
                    <a:pt x="17478" y="12919"/>
                    <a:pt x="17508" y="12858"/>
                  </a:cubicBezTo>
                  <a:cubicBezTo>
                    <a:pt x="17508" y="12828"/>
                    <a:pt x="17569" y="12736"/>
                    <a:pt x="17569" y="12676"/>
                  </a:cubicBezTo>
                  <a:cubicBezTo>
                    <a:pt x="17569" y="12645"/>
                    <a:pt x="17599" y="12554"/>
                    <a:pt x="17599" y="12463"/>
                  </a:cubicBezTo>
                  <a:cubicBezTo>
                    <a:pt x="17660" y="12068"/>
                    <a:pt x="17630" y="11642"/>
                    <a:pt x="17508" y="11247"/>
                  </a:cubicBezTo>
                  <a:cubicBezTo>
                    <a:pt x="17630" y="11095"/>
                    <a:pt x="17751" y="10913"/>
                    <a:pt x="17903" y="10730"/>
                  </a:cubicBezTo>
                  <a:cubicBezTo>
                    <a:pt x="18086" y="10457"/>
                    <a:pt x="18329" y="10092"/>
                    <a:pt x="18511" y="9636"/>
                  </a:cubicBezTo>
                  <a:cubicBezTo>
                    <a:pt x="18694" y="9180"/>
                    <a:pt x="18846" y="8633"/>
                    <a:pt x="18815" y="8056"/>
                  </a:cubicBezTo>
                  <a:cubicBezTo>
                    <a:pt x="18815" y="7508"/>
                    <a:pt x="18633" y="6961"/>
                    <a:pt x="18359" y="6536"/>
                  </a:cubicBezTo>
                  <a:cubicBezTo>
                    <a:pt x="18238" y="6323"/>
                    <a:pt x="18055" y="6171"/>
                    <a:pt x="17934" y="5989"/>
                  </a:cubicBezTo>
                  <a:lnTo>
                    <a:pt x="17508" y="5563"/>
                  </a:lnTo>
                  <a:cubicBezTo>
                    <a:pt x="17387" y="5442"/>
                    <a:pt x="17265" y="5320"/>
                    <a:pt x="17143" y="5259"/>
                  </a:cubicBezTo>
                  <a:cubicBezTo>
                    <a:pt x="17022" y="5168"/>
                    <a:pt x="16900" y="5107"/>
                    <a:pt x="16839" y="5077"/>
                  </a:cubicBezTo>
                  <a:cubicBezTo>
                    <a:pt x="16687" y="4986"/>
                    <a:pt x="16627" y="4955"/>
                    <a:pt x="16566" y="4925"/>
                  </a:cubicBezTo>
                  <a:cubicBezTo>
                    <a:pt x="16475" y="4621"/>
                    <a:pt x="16262" y="4317"/>
                    <a:pt x="16049" y="3952"/>
                  </a:cubicBezTo>
                  <a:cubicBezTo>
                    <a:pt x="15776" y="3618"/>
                    <a:pt x="15441" y="3283"/>
                    <a:pt x="15016" y="2979"/>
                  </a:cubicBezTo>
                  <a:cubicBezTo>
                    <a:pt x="14590" y="2676"/>
                    <a:pt x="14104" y="2493"/>
                    <a:pt x="13678" y="2402"/>
                  </a:cubicBezTo>
                  <a:cubicBezTo>
                    <a:pt x="13587" y="2402"/>
                    <a:pt x="13496" y="2372"/>
                    <a:pt x="13374" y="2372"/>
                  </a:cubicBezTo>
                  <a:cubicBezTo>
                    <a:pt x="13344" y="2280"/>
                    <a:pt x="13314" y="2250"/>
                    <a:pt x="13253" y="2189"/>
                  </a:cubicBezTo>
                  <a:cubicBezTo>
                    <a:pt x="13162" y="1946"/>
                    <a:pt x="12918" y="1703"/>
                    <a:pt x="12614" y="1338"/>
                  </a:cubicBezTo>
                  <a:cubicBezTo>
                    <a:pt x="12310" y="1004"/>
                    <a:pt x="11915" y="669"/>
                    <a:pt x="11338" y="396"/>
                  </a:cubicBezTo>
                  <a:cubicBezTo>
                    <a:pt x="10760" y="183"/>
                    <a:pt x="10122" y="1"/>
                    <a:pt x="942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27"/>
            <p:cNvSpPr/>
            <p:nvPr/>
          </p:nvSpPr>
          <p:spPr>
            <a:xfrm>
              <a:off x="8350417" y="3649323"/>
              <a:ext cx="88103" cy="139596"/>
            </a:xfrm>
            <a:custGeom>
              <a:avLst/>
              <a:gdLst/>
              <a:ahLst/>
              <a:cxnLst/>
              <a:rect l="l" t="t" r="r" b="b"/>
              <a:pathLst>
                <a:path w="6050" h="9586" extrusionOk="0">
                  <a:moveTo>
                    <a:pt x="5770" y="0"/>
                  </a:moveTo>
                  <a:cubicBezTo>
                    <a:pt x="5468" y="0"/>
                    <a:pt x="5166" y="40"/>
                    <a:pt x="4864" y="133"/>
                  </a:cubicBezTo>
                  <a:cubicBezTo>
                    <a:pt x="4682" y="163"/>
                    <a:pt x="4499" y="224"/>
                    <a:pt x="4287" y="315"/>
                  </a:cubicBezTo>
                  <a:cubicBezTo>
                    <a:pt x="4104" y="376"/>
                    <a:pt x="3952" y="497"/>
                    <a:pt x="3770" y="619"/>
                  </a:cubicBezTo>
                  <a:lnTo>
                    <a:pt x="3527" y="801"/>
                  </a:lnTo>
                  <a:lnTo>
                    <a:pt x="3367" y="984"/>
                  </a:lnTo>
                  <a:lnTo>
                    <a:pt x="3192" y="984"/>
                  </a:lnTo>
                  <a:cubicBezTo>
                    <a:pt x="2736" y="1045"/>
                    <a:pt x="2311" y="1227"/>
                    <a:pt x="1946" y="1440"/>
                  </a:cubicBezTo>
                  <a:cubicBezTo>
                    <a:pt x="1551" y="1683"/>
                    <a:pt x="1217" y="1987"/>
                    <a:pt x="943" y="2321"/>
                  </a:cubicBezTo>
                  <a:cubicBezTo>
                    <a:pt x="700" y="2656"/>
                    <a:pt x="426" y="3051"/>
                    <a:pt x="274" y="3476"/>
                  </a:cubicBezTo>
                  <a:cubicBezTo>
                    <a:pt x="92" y="3871"/>
                    <a:pt x="1" y="4297"/>
                    <a:pt x="1" y="4753"/>
                  </a:cubicBezTo>
                  <a:cubicBezTo>
                    <a:pt x="1" y="5634"/>
                    <a:pt x="183" y="6516"/>
                    <a:pt x="548" y="7306"/>
                  </a:cubicBezTo>
                  <a:cubicBezTo>
                    <a:pt x="882" y="8096"/>
                    <a:pt x="1399" y="8826"/>
                    <a:pt x="1977" y="9434"/>
                  </a:cubicBezTo>
                  <a:lnTo>
                    <a:pt x="1977" y="9586"/>
                  </a:lnTo>
                  <a:lnTo>
                    <a:pt x="2007" y="9434"/>
                  </a:lnTo>
                  <a:cubicBezTo>
                    <a:pt x="1490" y="8735"/>
                    <a:pt x="1065" y="8036"/>
                    <a:pt x="761" y="7215"/>
                  </a:cubicBezTo>
                  <a:cubicBezTo>
                    <a:pt x="487" y="6425"/>
                    <a:pt x="335" y="5604"/>
                    <a:pt x="396" y="4783"/>
                  </a:cubicBezTo>
                  <a:cubicBezTo>
                    <a:pt x="396" y="4388"/>
                    <a:pt x="457" y="3993"/>
                    <a:pt x="609" y="3628"/>
                  </a:cubicBezTo>
                  <a:cubicBezTo>
                    <a:pt x="761" y="3233"/>
                    <a:pt x="943" y="2899"/>
                    <a:pt x="1217" y="2595"/>
                  </a:cubicBezTo>
                  <a:cubicBezTo>
                    <a:pt x="1764" y="1956"/>
                    <a:pt x="2402" y="1409"/>
                    <a:pt x="3192" y="1257"/>
                  </a:cubicBezTo>
                  <a:lnTo>
                    <a:pt x="3496" y="1257"/>
                  </a:lnTo>
                  <a:lnTo>
                    <a:pt x="3527" y="1227"/>
                  </a:lnTo>
                  <a:cubicBezTo>
                    <a:pt x="3618" y="1197"/>
                    <a:pt x="3648" y="1105"/>
                    <a:pt x="3739" y="1045"/>
                  </a:cubicBezTo>
                  <a:lnTo>
                    <a:pt x="3922" y="832"/>
                  </a:lnTo>
                  <a:cubicBezTo>
                    <a:pt x="4074" y="741"/>
                    <a:pt x="4226" y="589"/>
                    <a:pt x="4378" y="497"/>
                  </a:cubicBezTo>
                  <a:cubicBezTo>
                    <a:pt x="4560" y="376"/>
                    <a:pt x="4712" y="315"/>
                    <a:pt x="4895" y="224"/>
                  </a:cubicBezTo>
                  <a:cubicBezTo>
                    <a:pt x="5259" y="72"/>
                    <a:pt x="5654" y="42"/>
                    <a:pt x="6050" y="11"/>
                  </a:cubicBezTo>
                  <a:cubicBezTo>
                    <a:pt x="5956" y="4"/>
                    <a:pt x="5863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27"/>
            <p:cNvSpPr/>
            <p:nvPr/>
          </p:nvSpPr>
          <p:spPr>
            <a:xfrm>
              <a:off x="8378751" y="3788883"/>
              <a:ext cx="98268" cy="77036"/>
            </a:xfrm>
            <a:custGeom>
              <a:avLst/>
              <a:gdLst/>
              <a:ahLst/>
              <a:cxnLst/>
              <a:rect l="l" t="t" r="r" b="b"/>
              <a:pathLst>
                <a:path w="6748" h="5290" extrusionOk="0">
                  <a:moveTo>
                    <a:pt x="0" y="1"/>
                  </a:moveTo>
                  <a:cubicBezTo>
                    <a:pt x="31" y="274"/>
                    <a:pt x="0" y="487"/>
                    <a:pt x="61" y="761"/>
                  </a:cubicBezTo>
                  <a:cubicBezTo>
                    <a:pt x="152" y="973"/>
                    <a:pt x="213" y="1247"/>
                    <a:pt x="334" y="1490"/>
                  </a:cubicBezTo>
                  <a:lnTo>
                    <a:pt x="334" y="1429"/>
                  </a:lnTo>
                  <a:cubicBezTo>
                    <a:pt x="334" y="2159"/>
                    <a:pt x="608" y="2858"/>
                    <a:pt x="973" y="3466"/>
                  </a:cubicBezTo>
                  <a:cubicBezTo>
                    <a:pt x="1368" y="4074"/>
                    <a:pt x="1976" y="4560"/>
                    <a:pt x="2614" y="4864"/>
                  </a:cubicBezTo>
                  <a:cubicBezTo>
                    <a:pt x="3313" y="5168"/>
                    <a:pt x="4012" y="5290"/>
                    <a:pt x="4711" y="5290"/>
                  </a:cubicBezTo>
                  <a:cubicBezTo>
                    <a:pt x="5380" y="5290"/>
                    <a:pt x="6110" y="5138"/>
                    <a:pt x="6748" y="4925"/>
                  </a:cubicBezTo>
                  <a:lnTo>
                    <a:pt x="6748" y="4925"/>
                  </a:lnTo>
                  <a:cubicBezTo>
                    <a:pt x="6503" y="4969"/>
                    <a:pt x="6258" y="4998"/>
                    <a:pt x="5990" y="4998"/>
                  </a:cubicBezTo>
                  <a:cubicBezTo>
                    <a:pt x="5892" y="4998"/>
                    <a:pt x="5790" y="4994"/>
                    <a:pt x="5684" y="4986"/>
                  </a:cubicBezTo>
                  <a:cubicBezTo>
                    <a:pt x="5517" y="5001"/>
                    <a:pt x="5350" y="5008"/>
                    <a:pt x="5183" y="5008"/>
                  </a:cubicBezTo>
                  <a:cubicBezTo>
                    <a:pt x="5015" y="5008"/>
                    <a:pt x="4848" y="5001"/>
                    <a:pt x="4681" y="4986"/>
                  </a:cubicBezTo>
                  <a:cubicBezTo>
                    <a:pt x="3982" y="4894"/>
                    <a:pt x="3344" y="4742"/>
                    <a:pt x="2736" y="4469"/>
                  </a:cubicBezTo>
                  <a:cubicBezTo>
                    <a:pt x="2158" y="4226"/>
                    <a:pt x="1642" y="3770"/>
                    <a:pt x="1246" y="3223"/>
                  </a:cubicBezTo>
                  <a:cubicBezTo>
                    <a:pt x="882" y="2706"/>
                    <a:pt x="578" y="2098"/>
                    <a:pt x="486" y="1399"/>
                  </a:cubicBezTo>
                  <a:lnTo>
                    <a:pt x="486" y="1369"/>
                  </a:lnTo>
                  <a:cubicBezTo>
                    <a:pt x="365" y="1186"/>
                    <a:pt x="274" y="943"/>
                    <a:pt x="183" y="730"/>
                  </a:cubicBezTo>
                  <a:lnTo>
                    <a:pt x="61" y="3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27"/>
            <p:cNvSpPr/>
            <p:nvPr/>
          </p:nvSpPr>
          <p:spPr>
            <a:xfrm>
              <a:off x="8476990" y="3776492"/>
              <a:ext cx="133698" cy="92661"/>
            </a:xfrm>
            <a:custGeom>
              <a:avLst/>
              <a:gdLst/>
              <a:ahLst/>
              <a:cxnLst/>
              <a:rect l="l" t="t" r="r" b="b"/>
              <a:pathLst>
                <a:path w="9181" h="6363" extrusionOk="0">
                  <a:moveTo>
                    <a:pt x="9029" y="1"/>
                  </a:moveTo>
                  <a:cubicBezTo>
                    <a:pt x="9059" y="274"/>
                    <a:pt x="9089" y="548"/>
                    <a:pt x="9059" y="700"/>
                  </a:cubicBezTo>
                  <a:cubicBezTo>
                    <a:pt x="9059" y="852"/>
                    <a:pt x="9059" y="1004"/>
                    <a:pt x="9029" y="1125"/>
                  </a:cubicBezTo>
                  <a:cubicBezTo>
                    <a:pt x="8968" y="1217"/>
                    <a:pt x="8937" y="1369"/>
                    <a:pt x="8907" y="1490"/>
                  </a:cubicBezTo>
                  <a:cubicBezTo>
                    <a:pt x="8603" y="2280"/>
                    <a:pt x="7873" y="2979"/>
                    <a:pt x="7083" y="3192"/>
                  </a:cubicBezTo>
                  <a:cubicBezTo>
                    <a:pt x="6992" y="3253"/>
                    <a:pt x="6840" y="3283"/>
                    <a:pt x="6779" y="3283"/>
                  </a:cubicBezTo>
                  <a:lnTo>
                    <a:pt x="6445" y="3283"/>
                  </a:lnTo>
                  <a:cubicBezTo>
                    <a:pt x="6384" y="3283"/>
                    <a:pt x="6323" y="3283"/>
                    <a:pt x="6202" y="3314"/>
                  </a:cubicBezTo>
                  <a:cubicBezTo>
                    <a:pt x="6141" y="3344"/>
                    <a:pt x="6050" y="3435"/>
                    <a:pt x="6019" y="3466"/>
                  </a:cubicBezTo>
                  <a:cubicBezTo>
                    <a:pt x="5898" y="3587"/>
                    <a:pt x="5867" y="3648"/>
                    <a:pt x="5776" y="3770"/>
                  </a:cubicBezTo>
                  <a:cubicBezTo>
                    <a:pt x="5715" y="3952"/>
                    <a:pt x="5533" y="4104"/>
                    <a:pt x="5411" y="4317"/>
                  </a:cubicBezTo>
                  <a:cubicBezTo>
                    <a:pt x="5259" y="4499"/>
                    <a:pt x="5107" y="4651"/>
                    <a:pt x="4955" y="4803"/>
                  </a:cubicBezTo>
                  <a:cubicBezTo>
                    <a:pt x="4256" y="5411"/>
                    <a:pt x="3496" y="5867"/>
                    <a:pt x="2645" y="6049"/>
                  </a:cubicBezTo>
                  <a:cubicBezTo>
                    <a:pt x="2347" y="6111"/>
                    <a:pt x="2041" y="6145"/>
                    <a:pt x="1735" y="6145"/>
                  </a:cubicBezTo>
                  <a:cubicBezTo>
                    <a:pt x="1139" y="6145"/>
                    <a:pt x="543" y="6016"/>
                    <a:pt x="1" y="5715"/>
                  </a:cubicBezTo>
                  <a:lnTo>
                    <a:pt x="1" y="5715"/>
                  </a:lnTo>
                  <a:cubicBezTo>
                    <a:pt x="396" y="5989"/>
                    <a:pt x="822" y="6171"/>
                    <a:pt x="1278" y="6262"/>
                  </a:cubicBezTo>
                  <a:cubicBezTo>
                    <a:pt x="1545" y="6333"/>
                    <a:pt x="1822" y="6363"/>
                    <a:pt x="2098" y="6363"/>
                  </a:cubicBezTo>
                  <a:cubicBezTo>
                    <a:pt x="2293" y="6363"/>
                    <a:pt x="2487" y="6348"/>
                    <a:pt x="2676" y="6323"/>
                  </a:cubicBezTo>
                  <a:cubicBezTo>
                    <a:pt x="3618" y="6171"/>
                    <a:pt x="4500" y="5715"/>
                    <a:pt x="5168" y="5046"/>
                  </a:cubicBezTo>
                  <a:cubicBezTo>
                    <a:pt x="5381" y="4864"/>
                    <a:pt x="5533" y="4712"/>
                    <a:pt x="5685" y="4530"/>
                  </a:cubicBezTo>
                  <a:cubicBezTo>
                    <a:pt x="5837" y="4347"/>
                    <a:pt x="5989" y="4134"/>
                    <a:pt x="6080" y="3952"/>
                  </a:cubicBezTo>
                  <a:cubicBezTo>
                    <a:pt x="6171" y="3891"/>
                    <a:pt x="6202" y="3800"/>
                    <a:pt x="6293" y="3739"/>
                  </a:cubicBezTo>
                  <a:cubicBezTo>
                    <a:pt x="6323" y="3739"/>
                    <a:pt x="6323" y="3709"/>
                    <a:pt x="6354" y="3709"/>
                  </a:cubicBezTo>
                  <a:lnTo>
                    <a:pt x="6810" y="3709"/>
                  </a:lnTo>
                  <a:cubicBezTo>
                    <a:pt x="6931" y="3709"/>
                    <a:pt x="7053" y="3648"/>
                    <a:pt x="7144" y="3618"/>
                  </a:cubicBezTo>
                  <a:cubicBezTo>
                    <a:pt x="7661" y="3496"/>
                    <a:pt x="8025" y="3192"/>
                    <a:pt x="8360" y="2858"/>
                  </a:cubicBezTo>
                  <a:cubicBezTo>
                    <a:pt x="8725" y="2524"/>
                    <a:pt x="8937" y="2098"/>
                    <a:pt x="9089" y="1642"/>
                  </a:cubicBezTo>
                  <a:cubicBezTo>
                    <a:pt x="9120" y="1490"/>
                    <a:pt x="9180" y="1369"/>
                    <a:pt x="9180" y="1217"/>
                  </a:cubicBezTo>
                  <a:lnTo>
                    <a:pt x="9180" y="821"/>
                  </a:lnTo>
                  <a:cubicBezTo>
                    <a:pt x="9180" y="548"/>
                    <a:pt x="9120" y="274"/>
                    <a:pt x="9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27"/>
            <p:cNvSpPr/>
            <p:nvPr/>
          </p:nvSpPr>
          <p:spPr>
            <a:xfrm>
              <a:off x="8438492" y="3610535"/>
              <a:ext cx="190798" cy="165998"/>
            </a:xfrm>
            <a:custGeom>
              <a:avLst/>
              <a:gdLst/>
              <a:ahLst/>
              <a:cxnLst/>
              <a:rect l="l" t="t" r="r" b="b"/>
              <a:pathLst>
                <a:path w="13102" h="11399" extrusionOk="0">
                  <a:moveTo>
                    <a:pt x="3678" y="0"/>
                  </a:moveTo>
                  <a:cubicBezTo>
                    <a:pt x="2858" y="0"/>
                    <a:pt x="2037" y="152"/>
                    <a:pt x="1338" y="578"/>
                  </a:cubicBezTo>
                  <a:cubicBezTo>
                    <a:pt x="639" y="1003"/>
                    <a:pt x="122" y="1733"/>
                    <a:pt x="1" y="2523"/>
                  </a:cubicBezTo>
                  <a:lnTo>
                    <a:pt x="1" y="2675"/>
                  </a:lnTo>
                  <a:lnTo>
                    <a:pt x="31" y="2523"/>
                  </a:lnTo>
                  <a:cubicBezTo>
                    <a:pt x="213" y="1733"/>
                    <a:pt x="760" y="1064"/>
                    <a:pt x="1429" y="730"/>
                  </a:cubicBezTo>
                  <a:cubicBezTo>
                    <a:pt x="2060" y="401"/>
                    <a:pt x="2766" y="269"/>
                    <a:pt x="3456" y="269"/>
                  </a:cubicBezTo>
                  <a:cubicBezTo>
                    <a:pt x="3530" y="269"/>
                    <a:pt x="3605" y="271"/>
                    <a:pt x="3678" y="274"/>
                  </a:cubicBezTo>
                  <a:cubicBezTo>
                    <a:pt x="4043" y="304"/>
                    <a:pt x="4438" y="365"/>
                    <a:pt x="4803" y="456"/>
                  </a:cubicBezTo>
                  <a:cubicBezTo>
                    <a:pt x="5168" y="547"/>
                    <a:pt x="5533" y="699"/>
                    <a:pt x="5837" y="882"/>
                  </a:cubicBezTo>
                  <a:cubicBezTo>
                    <a:pt x="6505" y="1307"/>
                    <a:pt x="6992" y="1915"/>
                    <a:pt x="7387" y="2554"/>
                  </a:cubicBezTo>
                  <a:lnTo>
                    <a:pt x="7448" y="2645"/>
                  </a:lnTo>
                  <a:lnTo>
                    <a:pt x="7508" y="2645"/>
                  </a:lnTo>
                  <a:cubicBezTo>
                    <a:pt x="8207" y="2706"/>
                    <a:pt x="8815" y="3010"/>
                    <a:pt x="9332" y="3435"/>
                  </a:cubicBezTo>
                  <a:cubicBezTo>
                    <a:pt x="9879" y="3891"/>
                    <a:pt x="10305" y="4469"/>
                    <a:pt x="10548" y="5076"/>
                  </a:cubicBezTo>
                  <a:lnTo>
                    <a:pt x="10609" y="5107"/>
                  </a:lnTo>
                  <a:lnTo>
                    <a:pt x="10639" y="5137"/>
                  </a:lnTo>
                  <a:cubicBezTo>
                    <a:pt x="10791" y="5259"/>
                    <a:pt x="10943" y="5320"/>
                    <a:pt x="11095" y="5441"/>
                  </a:cubicBezTo>
                  <a:lnTo>
                    <a:pt x="11551" y="5776"/>
                  </a:lnTo>
                  <a:lnTo>
                    <a:pt x="11976" y="6201"/>
                  </a:lnTo>
                  <a:cubicBezTo>
                    <a:pt x="12128" y="6383"/>
                    <a:pt x="12280" y="6566"/>
                    <a:pt x="12372" y="6779"/>
                  </a:cubicBezTo>
                  <a:cubicBezTo>
                    <a:pt x="12493" y="6991"/>
                    <a:pt x="12615" y="7204"/>
                    <a:pt x="12676" y="7417"/>
                  </a:cubicBezTo>
                  <a:cubicBezTo>
                    <a:pt x="12828" y="7873"/>
                    <a:pt x="12919" y="8359"/>
                    <a:pt x="12828" y="8815"/>
                  </a:cubicBezTo>
                  <a:cubicBezTo>
                    <a:pt x="12767" y="9271"/>
                    <a:pt x="12615" y="9788"/>
                    <a:pt x="12432" y="10183"/>
                  </a:cubicBezTo>
                  <a:cubicBezTo>
                    <a:pt x="12220" y="10608"/>
                    <a:pt x="11916" y="11034"/>
                    <a:pt x="11673" y="11399"/>
                  </a:cubicBezTo>
                  <a:lnTo>
                    <a:pt x="12128" y="10821"/>
                  </a:lnTo>
                  <a:cubicBezTo>
                    <a:pt x="12220" y="10639"/>
                    <a:pt x="12372" y="10456"/>
                    <a:pt x="12493" y="10244"/>
                  </a:cubicBezTo>
                  <a:cubicBezTo>
                    <a:pt x="12736" y="9788"/>
                    <a:pt x="12919" y="9301"/>
                    <a:pt x="12980" y="8815"/>
                  </a:cubicBezTo>
                  <a:cubicBezTo>
                    <a:pt x="13101" y="8329"/>
                    <a:pt x="13071" y="7842"/>
                    <a:pt x="12919" y="7326"/>
                  </a:cubicBezTo>
                  <a:cubicBezTo>
                    <a:pt x="12828" y="7113"/>
                    <a:pt x="12736" y="6870"/>
                    <a:pt x="12615" y="6657"/>
                  </a:cubicBezTo>
                  <a:cubicBezTo>
                    <a:pt x="12493" y="6444"/>
                    <a:pt x="12341" y="6231"/>
                    <a:pt x="12189" y="6049"/>
                  </a:cubicBezTo>
                  <a:lnTo>
                    <a:pt x="11764" y="5593"/>
                  </a:lnTo>
                  <a:cubicBezTo>
                    <a:pt x="11612" y="5441"/>
                    <a:pt x="11460" y="5320"/>
                    <a:pt x="11308" y="5228"/>
                  </a:cubicBezTo>
                  <a:cubicBezTo>
                    <a:pt x="11169" y="5117"/>
                    <a:pt x="11004" y="5006"/>
                    <a:pt x="10861" y="4895"/>
                  </a:cubicBezTo>
                  <a:lnTo>
                    <a:pt x="10861" y="4895"/>
                  </a:lnTo>
                  <a:cubicBezTo>
                    <a:pt x="10613" y="4221"/>
                    <a:pt x="10166" y="3634"/>
                    <a:pt x="9606" y="3161"/>
                  </a:cubicBezTo>
                  <a:cubicBezTo>
                    <a:pt x="9302" y="2888"/>
                    <a:pt x="8998" y="2706"/>
                    <a:pt x="8663" y="2554"/>
                  </a:cubicBezTo>
                  <a:cubicBezTo>
                    <a:pt x="8357" y="2414"/>
                    <a:pt x="8000" y="2326"/>
                    <a:pt x="7662" y="2289"/>
                  </a:cubicBezTo>
                  <a:lnTo>
                    <a:pt x="7662" y="2289"/>
                  </a:lnTo>
                  <a:cubicBezTo>
                    <a:pt x="7221" y="1676"/>
                    <a:pt x="6718" y="1045"/>
                    <a:pt x="6049" y="608"/>
                  </a:cubicBezTo>
                  <a:cubicBezTo>
                    <a:pt x="5320" y="152"/>
                    <a:pt x="4469" y="0"/>
                    <a:pt x="3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27"/>
            <p:cNvSpPr/>
            <p:nvPr/>
          </p:nvSpPr>
          <p:spPr>
            <a:xfrm>
              <a:off x="8379625" y="3687092"/>
              <a:ext cx="26577" cy="75259"/>
            </a:xfrm>
            <a:custGeom>
              <a:avLst/>
              <a:gdLst/>
              <a:ahLst/>
              <a:cxnLst/>
              <a:rect l="l" t="t" r="r" b="b"/>
              <a:pathLst>
                <a:path w="1825" h="5168" extrusionOk="0">
                  <a:moveTo>
                    <a:pt x="1764" y="1"/>
                  </a:moveTo>
                  <a:lnTo>
                    <a:pt x="1764" y="1"/>
                  </a:lnTo>
                  <a:cubicBezTo>
                    <a:pt x="1521" y="92"/>
                    <a:pt x="1308" y="214"/>
                    <a:pt x="1065" y="366"/>
                  </a:cubicBezTo>
                  <a:cubicBezTo>
                    <a:pt x="882" y="518"/>
                    <a:pt x="670" y="730"/>
                    <a:pt x="518" y="943"/>
                  </a:cubicBezTo>
                  <a:cubicBezTo>
                    <a:pt x="153" y="1399"/>
                    <a:pt x="1" y="1977"/>
                    <a:pt x="92" y="2524"/>
                  </a:cubicBezTo>
                  <a:cubicBezTo>
                    <a:pt x="153" y="3101"/>
                    <a:pt x="396" y="3648"/>
                    <a:pt x="700" y="4043"/>
                  </a:cubicBezTo>
                  <a:cubicBezTo>
                    <a:pt x="1004" y="4469"/>
                    <a:pt x="1430" y="4864"/>
                    <a:pt x="1825" y="5168"/>
                  </a:cubicBezTo>
                  <a:lnTo>
                    <a:pt x="913" y="3891"/>
                  </a:lnTo>
                  <a:cubicBezTo>
                    <a:pt x="700" y="3435"/>
                    <a:pt x="518" y="2980"/>
                    <a:pt x="426" y="2493"/>
                  </a:cubicBezTo>
                  <a:cubicBezTo>
                    <a:pt x="366" y="2037"/>
                    <a:pt x="457" y="1551"/>
                    <a:pt x="730" y="1125"/>
                  </a:cubicBezTo>
                  <a:cubicBezTo>
                    <a:pt x="852" y="913"/>
                    <a:pt x="1034" y="730"/>
                    <a:pt x="1186" y="518"/>
                  </a:cubicBezTo>
                  <a:cubicBezTo>
                    <a:pt x="1369" y="335"/>
                    <a:pt x="1582" y="183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27"/>
            <p:cNvSpPr/>
            <p:nvPr/>
          </p:nvSpPr>
          <p:spPr>
            <a:xfrm>
              <a:off x="8438492" y="3643732"/>
              <a:ext cx="72609" cy="25674"/>
            </a:xfrm>
            <a:custGeom>
              <a:avLst/>
              <a:gdLst/>
              <a:ahLst/>
              <a:cxnLst/>
              <a:rect l="l" t="t" r="r" b="b"/>
              <a:pathLst>
                <a:path w="4986" h="1763" extrusionOk="0">
                  <a:moveTo>
                    <a:pt x="3010" y="0"/>
                  </a:moveTo>
                  <a:cubicBezTo>
                    <a:pt x="2767" y="0"/>
                    <a:pt x="2493" y="0"/>
                    <a:pt x="2280" y="91"/>
                  </a:cubicBezTo>
                  <a:cubicBezTo>
                    <a:pt x="1794" y="213"/>
                    <a:pt x="1338" y="395"/>
                    <a:pt x="943" y="699"/>
                  </a:cubicBezTo>
                  <a:cubicBezTo>
                    <a:pt x="578" y="1003"/>
                    <a:pt x="213" y="1337"/>
                    <a:pt x="1" y="1763"/>
                  </a:cubicBezTo>
                  <a:cubicBezTo>
                    <a:pt x="730" y="1155"/>
                    <a:pt x="1490" y="669"/>
                    <a:pt x="2341" y="426"/>
                  </a:cubicBezTo>
                  <a:cubicBezTo>
                    <a:pt x="2629" y="387"/>
                    <a:pt x="2906" y="349"/>
                    <a:pt x="3185" y="349"/>
                  </a:cubicBezTo>
                  <a:cubicBezTo>
                    <a:pt x="3347" y="349"/>
                    <a:pt x="3511" y="362"/>
                    <a:pt x="3678" y="395"/>
                  </a:cubicBezTo>
                  <a:cubicBezTo>
                    <a:pt x="3861" y="426"/>
                    <a:pt x="4104" y="517"/>
                    <a:pt x="4317" y="547"/>
                  </a:cubicBezTo>
                  <a:cubicBezTo>
                    <a:pt x="4530" y="608"/>
                    <a:pt x="4742" y="699"/>
                    <a:pt x="4985" y="760"/>
                  </a:cubicBezTo>
                  <a:cubicBezTo>
                    <a:pt x="4621" y="517"/>
                    <a:pt x="4165" y="243"/>
                    <a:pt x="3709" y="122"/>
                  </a:cubicBezTo>
                  <a:cubicBezTo>
                    <a:pt x="3496" y="61"/>
                    <a:pt x="3223" y="61"/>
                    <a:pt x="3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27"/>
            <p:cNvSpPr/>
            <p:nvPr/>
          </p:nvSpPr>
          <p:spPr>
            <a:xfrm>
              <a:off x="8534969" y="3794197"/>
              <a:ext cx="43396" cy="42173"/>
            </a:xfrm>
            <a:custGeom>
              <a:avLst/>
              <a:gdLst/>
              <a:ahLst/>
              <a:cxnLst/>
              <a:rect l="l" t="t" r="r" b="b"/>
              <a:pathLst>
                <a:path w="2980" h="2896" extrusionOk="0">
                  <a:moveTo>
                    <a:pt x="2919" y="1"/>
                  </a:moveTo>
                  <a:cubicBezTo>
                    <a:pt x="2706" y="760"/>
                    <a:pt x="2463" y="1460"/>
                    <a:pt x="1977" y="1946"/>
                  </a:cubicBezTo>
                  <a:cubicBezTo>
                    <a:pt x="1733" y="2219"/>
                    <a:pt x="1460" y="2402"/>
                    <a:pt x="1125" y="2523"/>
                  </a:cubicBezTo>
                  <a:cubicBezTo>
                    <a:pt x="913" y="2584"/>
                    <a:pt x="761" y="2645"/>
                    <a:pt x="578" y="2675"/>
                  </a:cubicBezTo>
                  <a:cubicBezTo>
                    <a:pt x="396" y="2736"/>
                    <a:pt x="214" y="2736"/>
                    <a:pt x="1" y="2797"/>
                  </a:cubicBezTo>
                  <a:cubicBezTo>
                    <a:pt x="238" y="2852"/>
                    <a:pt x="486" y="2895"/>
                    <a:pt x="725" y="2895"/>
                  </a:cubicBezTo>
                  <a:cubicBezTo>
                    <a:pt x="885" y="2895"/>
                    <a:pt x="1040" y="2876"/>
                    <a:pt x="1186" y="2827"/>
                  </a:cubicBezTo>
                  <a:cubicBezTo>
                    <a:pt x="1399" y="2797"/>
                    <a:pt x="1581" y="2675"/>
                    <a:pt x="1764" y="2584"/>
                  </a:cubicBezTo>
                  <a:cubicBezTo>
                    <a:pt x="1946" y="2493"/>
                    <a:pt x="2098" y="2371"/>
                    <a:pt x="2250" y="2219"/>
                  </a:cubicBezTo>
                  <a:cubicBezTo>
                    <a:pt x="2524" y="1915"/>
                    <a:pt x="2706" y="1520"/>
                    <a:pt x="2828" y="1156"/>
                  </a:cubicBezTo>
                  <a:cubicBezTo>
                    <a:pt x="2949" y="760"/>
                    <a:pt x="2980" y="396"/>
                    <a:pt x="2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27"/>
            <p:cNvSpPr/>
            <p:nvPr/>
          </p:nvSpPr>
          <p:spPr>
            <a:xfrm>
              <a:off x="8410609" y="3793760"/>
              <a:ext cx="46498" cy="41867"/>
            </a:xfrm>
            <a:custGeom>
              <a:avLst/>
              <a:gdLst/>
              <a:ahLst/>
              <a:cxnLst/>
              <a:rect l="l" t="t" r="r" b="b"/>
              <a:pathLst>
                <a:path w="3193" h="2875" extrusionOk="0">
                  <a:moveTo>
                    <a:pt x="274" y="0"/>
                  </a:moveTo>
                  <a:lnTo>
                    <a:pt x="274" y="0"/>
                  </a:lnTo>
                  <a:cubicBezTo>
                    <a:pt x="213" y="183"/>
                    <a:pt x="122" y="395"/>
                    <a:pt x="92" y="608"/>
                  </a:cubicBezTo>
                  <a:cubicBezTo>
                    <a:pt x="61" y="790"/>
                    <a:pt x="1" y="1034"/>
                    <a:pt x="61" y="1246"/>
                  </a:cubicBezTo>
                  <a:cubicBezTo>
                    <a:pt x="92" y="1672"/>
                    <a:pt x="365" y="2128"/>
                    <a:pt x="730" y="2401"/>
                  </a:cubicBezTo>
                  <a:cubicBezTo>
                    <a:pt x="1064" y="2675"/>
                    <a:pt x="1520" y="2827"/>
                    <a:pt x="1946" y="2857"/>
                  </a:cubicBezTo>
                  <a:cubicBezTo>
                    <a:pt x="2088" y="2867"/>
                    <a:pt x="2230" y="2874"/>
                    <a:pt x="2370" y="2874"/>
                  </a:cubicBezTo>
                  <a:cubicBezTo>
                    <a:pt x="2652" y="2874"/>
                    <a:pt x="2929" y="2847"/>
                    <a:pt x="3192" y="2766"/>
                  </a:cubicBezTo>
                  <a:cubicBezTo>
                    <a:pt x="2797" y="2705"/>
                    <a:pt x="2371" y="2675"/>
                    <a:pt x="2037" y="2553"/>
                  </a:cubicBezTo>
                  <a:cubicBezTo>
                    <a:pt x="1642" y="2432"/>
                    <a:pt x="1277" y="2310"/>
                    <a:pt x="973" y="2097"/>
                  </a:cubicBezTo>
                  <a:cubicBezTo>
                    <a:pt x="669" y="1854"/>
                    <a:pt x="457" y="1550"/>
                    <a:pt x="365" y="1186"/>
                  </a:cubicBezTo>
                  <a:cubicBezTo>
                    <a:pt x="274" y="1034"/>
                    <a:pt x="305" y="790"/>
                    <a:pt x="274" y="608"/>
                  </a:cubicBezTo>
                  <a:cubicBezTo>
                    <a:pt x="244" y="426"/>
                    <a:pt x="274" y="243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27"/>
            <p:cNvSpPr/>
            <p:nvPr/>
          </p:nvSpPr>
          <p:spPr>
            <a:xfrm>
              <a:off x="8552238" y="3691518"/>
              <a:ext cx="32766" cy="51799"/>
            </a:xfrm>
            <a:custGeom>
              <a:avLst/>
              <a:gdLst/>
              <a:ahLst/>
              <a:cxnLst/>
              <a:rect l="l" t="t" r="r" b="b"/>
              <a:pathLst>
                <a:path w="2250" h="3557" extrusionOk="0">
                  <a:moveTo>
                    <a:pt x="0" y="1"/>
                  </a:moveTo>
                  <a:cubicBezTo>
                    <a:pt x="365" y="214"/>
                    <a:pt x="669" y="426"/>
                    <a:pt x="973" y="669"/>
                  </a:cubicBezTo>
                  <a:cubicBezTo>
                    <a:pt x="1216" y="913"/>
                    <a:pt x="1459" y="1186"/>
                    <a:pt x="1642" y="1460"/>
                  </a:cubicBezTo>
                  <a:cubicBezTo>
                    <a:pt x="1824" y="1764"/>
                    <a:pt x="1946" y="2128"/>
                    <a:pt x="1946" y="2463"/>
                  </a:cubicBezTo>
                  <a:cubicBezTo>
                    <a:pt x="1946" y="2615"/>
                    <a:pt x="1915" y="2797"/>
                    <a:pt x="1915" y="2980"/>
                  </a:cubicBezTo>
                  <a:lnTo>
                    <a:pt x="1794" y="3557"/>
                  </a:lnTo>
                  <a:cubicBezTo>
                    <a:pt x="1885" y="3375"/>
                    <a:pt x="1976" y="3223"/>
                    <a:pt x="2067" y="3040"/>
                  </a:cubicBezTo>
                  <a:cubicBezTo>
                    <a:pt x="2128" y="2828"/>
                    <a:pt x="2219" y="2645"/>
                    <a:pt x="2219" y="2463"/>
                  </a:cubicBezTo>
                  <a:cubicBezTo>
                    <a:pt x="2250" y="2280"/>
                    <a:pt x="2219" y="2037"/>
                    <a:pt x="2189" y="1855"/>
                  </a:cubicBezTo>
                  <a:cubicBezTo>
                    <a:pt x="2128" y="1673"/>
                    <a:pt x="2067" y="1460"/>
                    <a:pt x="1946" y="1277"/>
                  </a:cubicBezTo>
                  <a:cubicBezTo>
                    <a:pt x="1763" y="913"/>
                    <a:pt x="1459" y="639"/>
                    <a:pt x="1094" y="426"/>
                  </a:cubicBezTo>
                  <a:cubicBezTo>
                    <a:pt x="760" y="183"/>
                    <a:pt x="395" y="3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2" grpId="0" animBg="1"/>
      <p:bldP spid="3148" grpId="0" animBg="1"/>
      <p:bldP spid="314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6" name="Google Shape;4206;p36"/>
          <p:cNvSpPr txBox="1">
            <a:spLocks noGrp="1"/>
          </p:cNvSpPr>
          <p:nvPr>
            <p:ph type="title"/>
          </p:nvPr>
        </p:nvSpPr>
        <p:spPr>
          <a:xfrm>
            <a:off x="1145717" y="1311035"/>
            <a:ext cx="7718400" cy="23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CONTOH SOAL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4207" name="Google Shape;4207;p36"/>
          <p:cNvGrpSpPr/>
          <p:nvPr/>
        </p:nvGrpSpPr>
        <p:grpSpPr>
          <a:xfrm>
            <a:off x="226279" y="2537787"/>
            <a:ext cx="2822199" cy="2890737"/>
            <a:chOff x="2257375" y="3676771"/>
            <a:chExt cx="1149713" cy="1177634"/>
          </a:xfrm>
        </p:grpSpPr>
        <p:sp>
          <p:nvSpPr>
            <p:cNvPr id="4208" name="Google Shape;4208;p36"/>
            <p:cNvSpPr/>
            <p:nvPr/>
          </p:nvSpPr>
          <p:spPr>
            <a:xfrm>
              <a:off x="2257810" y="3676950"/>
              <a:ext cx="1149278" cy="1177241"/>
            </a:xfrm>
            <a:custGeom>
              <a:avLst/>
              <a:gdLst/>
              <a:ahLst/>
              <a:cxnLst/>
              <a:rect l="l" t="t" r="r" b="b"/>
              <a:pathLst>
                <a:path w="161189" h="165111" extrusionOk="0">
                  <a:moveTo>
                    <a:pt x="80349" y="1"/>
                  </a:moveTo>
                  <a:cubicBezTo>
                    <a:pt x="71771" y="1"/>
                    <a:pt x="63781" y="2409"/>
                    <a:pt x="62646" y="8573"/>
                  </a:cubicBezTo>
                  <a:cubicBezTo>
                    <a:pt x="62646" y="8573"/>
                    <a:pt x="44196" y="9820"/>
                    <a:pt x="45077" y="18543"/>
                  </a:cubicBezTo>
                  <a:cubicBezTo>
                    <a:pt x="45989" y="27328"/>
                    <a:pt x="33831" y="24014"/>
                    <a:pt x="29727" y="30945"/>
                  </a:cubicBezTo>
                  <a:cubicBezTo>
                    <a:pt x="27387" y="34866"/>
                    <a:pt x="27174" y="37480"/>
                    <a:pt x="28238" y="39364"/>
                  </a:cubicBezTo>
                  <a:cubicBezTo>
                    <a:pt x="27144" y="41127"/>
                    <a:pt x="26323" y="43164"/>
                    <a:pt x="26262" y="45413"/>
                  </a:cubicBezTo>
                  <a:cubicBezTo>
                    <a:pt x="26019" y="52677"/>
                    <a:pt x="28208" y="55899"/>
                    <a:pt x="33162" y="57814"/>
                  </a:cubicBezTo>
                  <a:cubicBezTo>
                    <a:pt x="33922" y="58118"/>
                    <a:pt x="34803" y="58605"/>
                    <a:pt x="35807" y="59273"/>
                  </a:cubicBezTo>
                  <a:cubicBezTo>
                    <a:pt x="36110" y="59486"/>
                    <a:pt x="36414" y="59699"/>
                    <a:pt x="36718" y="59942"/>
                  </a:cubicBezTo>
                  <a:cubicBezTo>
                    <a:pt x="37205" y="60307"/>
                    <a:pt x="37721" y="60732"/>
                    <a:pt x="38238" y="61158"/>
                  </a:cubicBezTo>
                  <a:cubicBezTo>
                    <a:pt x="38451" y="63620"/>
                    <a:pt x="38998" y="66477"/>
                    <a:pt x="39363" y="67237"/>
                  </a:cubicBezTo>
                  <a:cubicBezTo>
                    <a:pt x="39849" y="68179"/>
                    <a:pt x="45868" y="69821"/>
                    <a:pt x="47843" y="70337"/>
                  </a:cubicBezTo>
                  <a:cubicBezTo>
                    <a:pt x="48269" y="70793"/>
                    <a:pt x="48512" y="71097"/>
                    <a:pt x="48603" y="71188"/>
                  </a:cubicBezTo>
                  <a:cubicBezTo>
                    <a:pt x="48877" y="72739"/>
                    <a:pt x="49211" y="76842"/>
                    <a:pt x="47235" y="81006"/>
                  </a:cubicBezTo>
                  <a:cubicBezTo>
                    <a:pt x="43936" y="81945"/>
                    <a:pt x="33501" y="84694"/>
                    <a:pt x="29535" y="84694"/>
                  </a:cubicBezTo>
                  <a:cubicBezTo>
                    <a:pt x="29264" y="84694"/>
                    <a:pt x="29022" y="84681"/>
                    <a:pt x="28816" y="84654"/>
                  </a:cubicBezTo>
                  <a:cubicBezTo>
                    <a:pt x="27387" y="84471"/>
                    <a:pt x="25472" y="83711"/>
                    <a:pt x="23132" y="83286"/>
                  </a:cubicBezTo>
                  <a:cubicBezTo>
                    <a:pt x="22175" y="83119"/>
                    <a:pt x="21155" y="83004"/>
                    <a:pt x="20081" y="83004"/>
                  </a:cubicBezTo>
                  <a:cubicBezTo>
                    <a:pt x="16653" y="83004"/>
                    <a:pt x="12685" y="84176"/>
                    <a:pt x="8542" y="88575"/>
                  </a:cubicBezTo>
                  <a:cubicBezTo>
                    <a:pt x="0" y="97724"/>
                    <a:pt x="4043" y="110125"/>
                    <a:pt x="4043" y="110125"/>
                  </a:cubicBezTo>
                  <a:cubicBezTo>
                    <a:pt x="4043" y="110125"/>
                    <a:pt x="1095" y="120976"/>
                    <a:pt x="13253" y="125505"/>
                  </a:cubicBezTo>
                  <a:cubicBezTo>
                    <a:pt x="13344" y="126052"/>
                    <a:pt x="13374" y="126569"/>
                    <a:pt x="13466" y="127147"/>
                  </a:cubicBezTo>
                  <a:cubicBezTo>
                    <a:pt x="14013" y="131858"/>
                    <a:pt x="15137" y="137694"/>
                    <a:pt x="17296" y="141767"/>
                  </a:cubicBezTo>
                  <a:cubicBezTo>
                    <a:pt x="21429" y="149609"/>
                    <a:pt x="8815" y="161038"/>
                    <a:pt x="8815" y="161038"/>
                  </a:cubicBezTo>
                  <a:lnTo>
                    <a:pt x="81552" y="165111"/>
                  </a:lnTo>
                  <a:cubicBezTo>
                    <a:pt x="81552" y="165111"/>
                    <a:pt x="92373" y="161828"/>
                    <a:pt x="95412" y="152831"/>
                  </a:cubicBezTo>
                  <a:cubicBezTo>
                    <a:pt x="95747" y="151737"/>
                    <a:pt x="96020" y="150551"/>
                    <a:pt x="96142" y="149244"/>
                  </a:cubicBezTo>
                  <a:cubicBezTo>
                    <a:pt x="96203" y="148393"/>
                    <a:pt x="96203" y="147481"/>
                    <a:pt x="96142" y="146509"/>
                  </a:cubicBezTo>
                  <a:cubicBezTo>
                    <a:pt x="96081" y="145992"/>
                    <a:pt x="96020" y="145506"/>
                    <a:pt x="95929" y="144958"/>
                  </a:cubicBezTo>
                  <a:lnTo>
                    <a:pt x="95929" y="144958"/>
                  </a:lnTo>
                  <a:cubicBezTo>
                    <a:pt x="99698" y="148697"/>
                    <a:pt x="100245" y="151493"/>
                    <a:pt x="100185" y="152831"/>
                  </a:cubicBezTo>
                  <a:cubicBezTo>
                    <a:pt x="100185" y="153348"/>
                    <a:pt x="100093" y="153652"/>
                    <a:pt x="100093" y="153652"/>
                  </a:cubicBezTo>
                  <a:cubicBezTo>
                    <a:pt x="103520" y="154969"/>
                    <a:pt x="106901" y="155447"/>
                    <a:pt x="110004" y="155447"/>
                  </a:cubicBezTo>
                  <a:cubicBezTo>
                    <a:pt x="118212" y="155447"/>
                    <a:pt x="124471" y="152101"/>
                    <a:pt x="124471" y="152101"/>
                  </a:cubicBezTo>
                  <a:cubicBezTo>
                    <a:pt x="124471" y="152101"/>
                    <a:pt x="113316" y="139609"/>
                    <a:pt x="111401" y="133834"/>
                  </a:cubicBezTo>
                  <a:cubicBezTo>
                    <a:pt x="109516" y="128058"/>
                    <a:pt x="110945" y="121067"/>
                    <a:pt x="104045" y="115292"/>
                  </a:cubicBezTo>
                  <a:cubicBezTo>
                    <a:pt x="102008" y="113651"/>
                    <a:pt x="98604" y="111645"/>
                    <a:pt x="94713" y="109639"/>
                  </a:cubicBezTo>
                  <a:cubicBezTo>
                    <a:pt x="102404" y="106903"/>
                    <a:pt x="109577" y="104684"/>
                    <a:pt x="109577" y="104684"/>
                  </a:cubicBezTo>
                  <a:cubicBezTo>
                    <a:pt x="110000" y="104785"/>
                    <a:pt x="110835" y="104838"/>
                    <a:pt x="111895" y="104838"/>
                  </a:cubicBezTo>
                  <a:cubicBezTo>
                    <a:pt x="115325" y="104838"/>
                    <a:pt x="121109" y="104282"/>
                    <a:pt x="122921" y="102982"/>
                  </a:cubicBezTo>
                  <a:cubicBezTo>
                    <a:pt x="126082" y="100733"/>
                    <a:pt x="134501" y="97207"/>
                    <a:pt x="136052" y="96052"/>
                  </a:cubicBezTo>
                  <a:cubicBezTo>
                    <a:pt x="139851" y="93256"/>
                    <a:pt x="159730" y="80702"/>
                    <a:pt x="160459" y="77328"/>
                  </a:cubicBezTo>
                  <a:cubicBezTo>
                    <a:pt x="161189" y="73954"/>
                    <a:pt x="158544" y="73194"/>
                    <a:pt x="158544" y="73194"/>
                  </a:cubicBezTo>
                  <a:cubicBezTo>
                    <a:pt x="158544" y="73194"/>
                    <a:pt x="126690" y="84258"/>
                    <a:pt x="122647" y="84289"/>
                  </a:cubicBezTo>
                  <a:cubicBezTo>
                    <a:pt x="118635" y="84319"/>
                    <a:pt x="111127" y="89821"/>
                    <a:pt x="111127" y="89821"/>
                  </a:cubicBezTo>
                  <a:cubicBezTo>
                    <a:pt x="111127" y="89821"/>
                    <a:pt x="85352" y="94228"/>
                    <a:pt x="75503" y="94623"/>
                  </a:cubicBezTo>
                  <a:cubicBezTo>
                    <a:pt x="75032" y="94643"/>
                    <a:pt x="74597" y="94653"/>
                    <a:pt x="74203" y="94653"/>
                  </a:cubicBezTo>
                  <a:cubicBezTo>
                    <a:pt x="73354" y="94653"/>
                    <a:pt x="72697" y="94606"/>
                    <a:pt x="72281" y="94502"/>
                  </a:cubicBezTo>
                  <a:cubicBezTo>
                    <a:pt x="71825" y="94380"/>
                    <a:pt x="71218" y="94289"/>
                    <a:pt x="70518" y="94167"/>
                  </a:cubicBezTo>
                  <a:cubicBezTo>
                    <a:pt x="70822" y="93681"/>
                    <a:pt x="71126" y="93225"/>
                    <a:pt x="71369" y="92800"/>
                  </a:cubicBezTo>
                  <a:cubicBezTo>
                    <a:pt x="71521" y="92465"/>
                    <a:pt x="71673" y="92192"/>
                    <a:pt x="71825" y="91918"/>
                  </a:cubicBezTo>
                  <a:cubicBezTo>
                    <a:pt x="79516" y="87663"/>
                    <a:pt x="85564" y="79243"/>
                    <a:pt x="87327" y="73833"/>
                  </a:cubicBezTo>
                  <a:cubicBezTo>
                    <a:pt x="87570" y="72951"/>
                    <a:pt x="87874" y="71796"/>
                    <a:pt x="88148" y="70459"/>
                  </a:cubicBezTo>
                  <a:cubicBezTo>
                    <a:pt x="88300" y="70428"/>
                    <a:pt x="88573" y="70337"/>
                    <a:pt x="88877" y="70276"/>
                  </a:cubicBezTo>
                  <a:cubicBezTo>
                    <a:pt x="90002" y="69973"/>
                    <a:pt x="91887" y="69456"/>
                    <a:pt x="93558" y="68909"/>
                  </a:cubicBezTo>
                  <a:cubicBezTo>
                    <a:pt x="95261" y="68331"/>
                    <a:pt x="96780" y="67723"/>
                    <a:pt x="96993" y="67267"/>
                  </a:cubicBezTo>
                  <a:cubicBezTo>
                    <a:pt x="97449" y="66355"/>
                    <a:pt x="98118" y="62617"/>
                    <a:pt x="98179" y="59942"/>
                  </a:cubicBezTo>
                  <a:cubicBezTo>
                    <a:pt x="99850" y="60428"/>
                    <a:pt x="101461" y="60793"/>
                    <a:pt x="103011" y="61097"/>
                  </a:cubicBezTo>
                  <a:cubicBezTo>
                    <a:pt x="103498" y="61219"/>
                    <a:pt x="104045" y="61310"/>
                    <a:pt x="104531" y="61371"/>
                  </a:cubicBezTo>
                  <a:cubicBezTo>
                    <a:pt x="106813" y="61738"/>
                    <a:pt x="108960" y="61907"/>
                    <a:pt x="110967" y="61907"/>
                  </a:cubicBezTo>
                  <a:cubicBezTo>
                    <a:pt x="123721" y="61907"/>
                    <a:pt x="130823" y="55087"/>
                    <a:pt x="130823" y="49152"/>
                  </a:cubicBezTo>
                  <a:cubicBezTo>
                    <a:pt x="130823" y="42119"/>
                    <a:pt x="135942" y="32806"/>
                    <a:pt x="141757" y="32806"/>
                  </a:cubicBezTo>
                  <a:cubicBezTo>
                    <a:pt x="142452" y="32806"/>
                    <a:pt x="143156" y="32939"/>
                    <a:pt x="143863" y="33224"/>
                  </a:cubicBezTo>
                  <a:cubicBezTo>
                    <a:pt x="143741" y="33137"/>
                    <a:pt x="142124" y="31828"/>
                    <a:pt x="139741" y="31828"/>
                  </a:cubicBezTo>
                  <a:cubicBezTo>
                    <a:pt x="137988" y="31828"/>
                    <a:pt x="135821" y="32535"/>
                    <a:pt x="133529" y="34957"/>
                  </a:cubicBezTo>
                  <a:cubicBezTo>
                    <a:pt x="133893" y="34501"/>
                    <a:pt x="138605" y="28483"/>
                    <a:pt x="133468" y="25747"/>
                  </a:cubicBezTo>
                  <a:cubicBezTo>
                    <a:pt x="128936" y="23301"/>
                    <a:pt x="131712" y="16405"/>
                    <a:pt x="136122" y="16405"/>
                  </a:cubicBezTo>
                  <a:cubicBezTo>
                    <a:pt x="136917" y="16405"/>
                    <a:pt x="137766" y="16629"/>
                    <a:pt x="138635" y="17145"/>
                  </a:cubicBezTo>
                  <a:cubicBezTo>
                    <a:pt x="138635" y="17145"/>
                    <a:pt x="136325" y="14835"/>
                    <a:pt x="130975" y="14501"/>
                  </a:cubicBezTo>
                  <a:cubicBezTo>
                    <a:pt x="130703" y="14482"/>
                    <a:pt x="130442" y="14473"/>
                    <a:pt x="130191" y="14473"/>
                  </a:cubicBezTo>
                  <a:cubicBezTo>
                    <a:pt x="125499" y="14473"/>
                    <a:pt x="124349" y="17540"/>
                    <a:pt x="124349" y="17540"/>
                  </a:cubicBezTo>
                  <a:cubicBezTo>
                    <a:pt x="124349" y="17540"/>
                    <a:pt x="123401" y="11353"/>
                    <a:pt x="130205" y="11353"/>
                  </a:cubicBezTo>
                  <a:cubicBezTo>
                    <a:pt x="130711" y="11353"/>
                    <a:pt x="131261" y="11387"/>
                    <a:pt x="131857" y="11461"/>
                  </a:cubicBezTo>
                  <a:cubicBezTo>
                    <a:pt x="131857" y="11461"/>
                    <a:pt x="129654" y="10573"/>
                    <a:pt x="127294" y="10573"/>
                  </a:cubicBezTo>
                  <a:cubicBezTo>
                    <a:pt x="125288" y="10573"/>
                    <a:pt x="123169" y="11215"/>
                    <a:pt x="122191" y="13589"/>
                  </a:cubicBezTo>
                  <a:cubicBezTo>
                    <a:pt x="122191" y="13589"/>
                    <a:pt x="120023" y="10313"/>
                    <a:pt x="117595" y="10313"/>
                  </a:cubicBezTo>
                  <a:cubicBezTo>
                    <a:pt x="117236" y="10313"/>
                    <a:pt x="116871" y="10385"/>
                    <a:pt x="116507" y="10549"/>
                  </a:cubicBezTo>
                  <a:cubicBezTo>
                    <a:pt x="115080" y="11150"/>
                    <a:pt x="112748" y="12240"/>
                    <a:pt x="110215" y="12240"/>
                  </a:cubicBezTo>
                  <a:cubicBezTo>
                    <a:pt x="107621" y="12240"/>
                    <a:pt x="104816" y="11097"/>
                    <a:pt x="102555" y="7114"/>
                  </a:cubicBezTo>
                  <a:cubicBezTo>
                    <a:pt x="100216" y="2996"/>
                    <a:pt x="89916" y="1"/>
                    <a:pt x="803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36"/>
            <p:cNvSpPr/>
            <p:nvPr/>
          </p:nvSpPr>
          <p:spPr>
            <a:xfrm>
              <a:off x="2257810" y="4198823"/>
              <a:ext cx="1149278" cy="586464"/>
            </a:xfrm>
            <a:custGeom>
              <a:avLst/>
              <a:gdLst/>
              <a:ahLst/>
              <a:cxnLst/>
              <a:rect l="l" t="t" r="r" b="b"/>
              <a:pathLst>
                <a:path w="161189" h="82253" extrusionOk="0">
                  <a:moveTo>
                    <a:pt x="158544" y="0"/>
                  </a:moveTo>
                  <a:cubicBezTo>
                    <a:pt x="158544" y="0"/>
                    <a:pt x="126690" y="11064"/>
                    <a:pt x="122647" y="11095"/>
                  </a:cubicBezTo>
                  <a:cubicBezTo>
                    <a:pt x="118635" y="11125"/>
                    <a:pt x="111127" y="16627"/>
                    <a:pt x="111127" y="16627"/>
                  </a:cubicBezTo>
                  <a:cubicBezTo>
                    <a:pt x="111127" y="16627"/>
                    <a:pt x="85352" y="21034"/>
                    <a:pt x="75503" y="21429"/>
                  </a:cubicBezTo>
                  <a:cubicBezTo>
                    <a:pt x="74348" y="21916"/>
                    <a:pt x="73740" y="22189"/>
                    <a:pt x="73740" y="22189"/>
                  </a:cubicBezTo>
                  <a:lnTo>
                    <a:pt x="73649" y="22189"/>
                  </a:lnTo>
                  <a:cubicBezTo>
                    <a:pt x="69700" y="21887"/>
                    <a:pt x="66139" y="21758"/>
                    <a:pt x="62937" y="21758"/>
                  </a:cubicBezTo>
                  <a:cubicBezTo>
                    <a:pt x="43908" y="21758"/>
                    <a:pt x="37539" y="26323"/>
                    <a:pt x="37539" y="26323"/>
                  </a:cubicBezTo>
                  <a:cubicBezTo>
                    <a:pt x="36354" y="20396"/>
                    <a:pt x="26414" y="17144"/>
                    <a:pt x="26414" y="17144"/>
                  </a:cubicBezTo>
                  <a:cubicBezTo>
                    <a:pt x="26597" y="14742"/>
                    <a:pt x="24925" y="12159"/>
                    <a:pt x="23132" y="10092"/>
                  </a:cubicBezTo>
                  <a:cubicBezTo>
                    <a:pt x="22175" y="9925"/>
                    <a:pt x="21155" y="9810"/>
                    <a:pt x="20081" y="9810"/>
                  </a:cubicBezTo>
                  <a:cubicBezTo>
                    <a:pt x="16653" y="9810"/>
                    <a:pt x="12685" y="10982"/>
                    <a:pt x="8542" y="15381"/>
                  </a:cubicBezTo>
                  <a:cubicBezTo>
                    <a:pt x="0" y="24530"/>
                    <a:pt x="4043" y="36931"/>
                    <a:pt x="4043" y="36931"/>
                  </a:cubicBezTo>
                  <a:cubicBezTo>
                    <a:pt x="4043" y="36931"/>
                    <a:pt x="1095" y="47782"/>
                    <a:pt x="13253" y="52311"/>
                  </a:cubicBezTo>
                  <a:cubicBezTo>
                    <a:pt x="13344" y="52858"/>
                    <a:pt x="13374" y="53375"/>
                    <a:pt x="13466" y="53953"/>
                  </a:cubicBezTo>
                  <a:lnTo>
                    <a:pt x="23192" y="51430"/>
                  </a:lnTo>
                  <a:lnTo>
                    <a:pt x="57296" y="49849"/>
                  </a:lnTo>
                  <a:lnTo>
                    <a:pt x="79576" y="41794"/>
                  </a:lnTo>
                  <a:lnTo>
                    <a:pt x="80123" y="41612"/>
                  </a:lnTo>
                  <a:lnTo>
                    <a:pt x="80519" y="42372"/>
                  </a:lnTo>
                  <a:lnTo>
                    <a:pt x="94257" y="68998"/>
                  </a:lnTo>
                  <a:cubicBezTo>
                    <a:pt x="94257" y="68998"/>
                    <a:pt x="95788" y="71825"/>
                    <a:pt x="95973" y="71825"/>
                  </a:cubicBezTo>
                  <a:cubicBezTo>
                    <a:pt x="95988" y="71825"/>
                    <a:pt x="95995" y="71806"/>
                    <a:pt x="95990" y="71764"/>
                  </a:cubicBezTo>
                  <a:lnTo>
                    <a:pt x="95990" y="71764"/>
                  </a:lnTo>
                  <a:cubicBezTo>
                    <a:pt x="99729" y="75503"/>
                    <a:pt x="100276" y="78299"/>
                    <a:pt x="100245" y="79637"/>
                  </a:cubicBezTo>
                  <a:cubicBezTo>
                    <a:pt x="100245" y="80154"/>
                    <a:pt x="100124" y="80458"/>
                    <a:pt x="100124" y="80458"/>
                  </a:cubicBezTo>
                  <a:cubicBezTo>
                    <a:pt x="103551" y="81775"/>
                    <a:pt x="106932" y="82253"/>
                    <a:pt x="110034" y="82253"/>
                  </a:cubicBezTo>
                  <a:cubicBezTo>
                    <a:pt x="118242" y="82253"/>
                    <a:pt x="124501" y="78907"/>
                    <a:pt x="124501" y="78907"/>
                  </a:cubicBezTo>
                  <a:cubicBezTo>
                    <a:pt x="124501" y="78907"/>
                    <a:pt x="113346" y="66415"/>
                    <a:pt x="111431" y="60640"/>
                  </a:cubicBezTo>
                  <a:cubicBezTo>
                    <a:pt x="109546" y="54864"/>
                    <a:pt x="110975" y="47873"/>
                    <a:pt x="104075" y="42098"/>
                  </a:cubicBezTo>
                  <a:cubicBezTo>
                    <a:pt x="102069" y="40457"/>
                    <a:pt x="98634" y="38451"/>
                    <a:pt x="94774" y="36445"/>
                  </a:cubicBezTo>
                  <a:cubicBezTo>
                    <a:pt x="99273" y="34834"/>
                    <a:pt x="103650" y="33405"/>
                    <a:pt x="106477" y="32493"/>
                  </a:cubicBezTo>
                  <a:cubicBezTo>
                    <a:pt x="108391" y="31885"/>
                    <a:pt x="109577" y="31490"/>
                    <a:pt x="109577" y="31490"/>
                  </a:cubicBezTo>
                  <a:cubicBezTo>
                    <a:pt x="110000" y="31591"/>
                    <a:pt x="110835" y="31644"/>
                    <a:pt x="111895" y="31644"/>
                  </a:cubicBezTo>
                  <a:cubicBezTo>
                    <a:pt x="115325" y="31644"/>
                    <a:pt x="121109" y="31088"/>
                    <a:pt x="122921" y="29788"/>
                  </a:cubicBezTo>
                  <a:cubicBezTo>
                    <a:pt x="126082" y="27539"/>
                    <a:pt x="134501" y="24013"/>
                    <a:pt x="136052" y="22858"/>
                  </a:cubicBezTo>
                  <a:cubicBezTo>
                    <a:pt x="139851" y="20062"/>
                    <a:pt x="159730" y="7508"/>
                    <a:pt x="160459" y="4134"/>
                  </a:cubicBezTo>
                  <a:cubicBezTo>
                    <a:pt x="161189" y="760"/>
                    <a:pt x="158544" y="0"/>
                    <a:pt x="1585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6"/>
            <p:cNvSpPr/>
            <p:nvPr/>
          </p:nvSpPr>
          <p:spPr>
            <a:xfrm>
              <a:off x="2593077" y="4087431"/>
              <a:ext cx="331809" cy="251183"/>
            </a:xfrm>
            <a:custGeom>
              <a:avLst/>
              <a:gdLst/>
              <a:ahLst/>
              <a:cxnLst/>
              <a:rect l="l" t="t" r="r" b="b"/>
              <a:pathLst>
                <a:path w="46537" h="35229" extrusionOk="0">
                  <a:moveTo>
                    <a:pt x="244" y="0"/>
                  </a:moveTo>
                  <a:cubicBezTo>
                    <a:pt x="244" y="0"/>
                    <a:pt x="1" y="33770"/>
                    <a:pt x="21946" y="35137"/>
                  </a:cubicBezTo>
                  <a:cubicBezTo>
                    <a:pt x="22737" y="35198"/>
                    <a:pt x="23588" y="35229"/>
                    <a:pt x="24347" y="35229"/>
                  </a:cubicBezTo>
                  <a:cubicBezTo>
                    <a:pt x="24499" y="34894"/>
                    <a:pt x="24651" y="34621"/>
                    <a:pt x="24803" y="34347"/>
                  </a:cubicBezTo>
                  <a:cubicBezTo>
                    <a:pt x="32494" y="30092"/>
                    <a:pt x="38542" y="21672"/>
                    <a:pt x="40305" y="16262"/>
                  </a:cubicBezTo>
                  <a:cubicBezTo>
                    <a:pt x="40548" y="15380"/>
                    <a:pt x="40852" y="14225"/>
                    <a:pt x="41126" y="12888"/>
                  </a:cubicBezTo>
                  <a:cubicBezTo>
                    <a:pt x="41278" y="12857"/>
                    <a:pt x="41551" y="12766"/>
                    <a:pt x="41855" y="12705"/>
                  </a:cubicBezTo>
                  <a:cubicBezTo>
                    <a:pt x="42980" y="12402"/>
                    <a:pt x="44865" y="11885"/>
                    <a:pt x="46536" y="11338"/>
                  </a:cubicBezTo>
                  <a:lnTo>
                    <a:pt x="42980" y="942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36"/>
            <p:cNvSpPr/>
            <p:nvPr/>
          </p:nvSpPr>
          <p:spPr>
            <a:xfrm>
              <a:off x="2580720" y="3966934"/>
              <a:ext cx="328992" cy="203504"/>
            </a:xfrm>
            <a:custGeom>
              <a:avLst/>
              <a:gdLst/>
              <a:ahLst/>
              <a:cxnLst/>
              <a:rect l="l" t="t" r="r" b="b"/>
              <a:pathLst>
                <a:path w="46142" h="28542" extrusionOk="0">
                  <a:moveTo>
                    <a:pt x="20001" y="0"/>
                  </a:moveTo>
                  <a:lnTo>
                    <a:pt x="7448" y="2584"/>
                  </a:lnTo>
                  <a:lnTo>
                    <a:pt x="1" y="7721"/>
                  </a:lnTo>
                  <a:lnTo>
                    <a:pt x="3041" y="23921"/>
                  </a:lnTo>
                  <a:cubicBezTo>
                    <a:pt x="3041" y="23921"/>
                    <a:pt x="8816" y="28542"/>
                    <a:pt x="11399" y="28542"/>
                  </a:cubicBezTo>
                  <a:cubicBezTo>
                    <a:pt x="17562" y="28542"/>
                    <a:pt x="19591" y="22652"/>
                    <a:pt x="22294" y="22652"/>
                  </a:cubicBezTo>
                  <a:cubicBezTo>
                    <a:pt x="22631" y="22652"/>
                    <a:pt x="22978" y="22744"/>
                    <a:pt x="23345" y="22949"/>
                  </a:cubicBezTo>
                  <a:cubicBezTo>
                    <a:pt x="26223" y="24601"/>
                    <a:pt x="31811" y="28192"/>
                    <a:pt x="35050" y="28192"/>
                  </a:cubicBezTo>
                  <a:cubicBezTo>
                    <a:pt x="35506" y="28192"/>
                    <a:pt x="35915" y="28121"/>
                    <a:pt x="36263" y="27964"/>
                  </a:cubicBezTo>
                  <a:cubicBezTo>
                    <a:pt x="39059" y="26718"/>
                    <a:pt x="44379" y="23678"/>
                    <a:pt x="44379" y="23678"/>
                  </a:cubicBezTo>
                  <a:lnTo>
                    <a:pt x="46142" y="13739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36"/>
            <p:cNvSpPr/>
            <p:nvPr/>
          </p:nvSpPr>
          <p:spPr>
            <a:xfrm>
              <a:off x="2888251" y="4031945"/>
              <a:ext cx="104897" cy="146079"/>
            </a:xfrm>
            <a:custGeom>
              <a:avLst/>
              <a:gdLst/>
              <a:ahLst/>
              <a:cxnLst/>
              <a:rect l="l" t="t" r="r" b="b"/>
              <a:pathLst>
                <a:path w="14712" h="20488" extrusionOk="0">
                  <a:moveTo>
                    <a:pt x="1976" y="1"/>
                  </a:moveTo>
                  <a:lnTo>
                    <a:pt x="0" y="18877"/>
                  </a:lnTo>
                  <a:lnTo>
                    <a:pt x="517" y="20487"/>
                  </a:lnTo>
                  <a:cubicBezTo>
                    <a:pt x="2766" y="19880"/>
                    <a:pt x="8177" y="18360"/>
                    <a:pt x="8633" y="17448"/>
                  </a:cubicBezTo>
                  <a:cubicBezTo>
                    <a:pt x="9089" y="16536"/>
                    <a:pt x="9727" y="12797"/>
                    <a:pt x="9788" y="10092"/>
                  </a:cubicBezTo>
                  <a:cubicBezTo>
                    <a:pt x="11460" y="10609"/>
                    <a:pt x="13071" y="10974"/>
                    <a:pt x="14621" y="11278"/>
                  </a:cubicBezTo>
                  <a:lnTo>
                    <a:pt x="14712" y="11095"/>
                  </a:lnTo>
                  <a:lnTo>
                    <a:pt x="19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6"/>
            <p:cNvSpPr/>
            <p:nvPr/>
          </p:nvSpPr>
          <p:spPr>
            <a:xfrm>
              <a:off x="2443974" y="3677171"/>
              <a:ext cx="839800" cy="441183"/>
            </a:xfrm>
            <a:custGeom>
              <a:avLst/>
              <a:gdLst/>
              <a:ahLst/>
              <a:cxnLst/>
              <a:rect l="l" t="t" r="r" b="b"/>
              <a:pathLst>
                <a:path w="117784" h="61877" extrusionOk="0">
                  <a:moveTo>
                    <a:pt x="54317" y="0"/>
                  </a:moveTo>
                  <a:cubicBezTo>
                    <a:pt x="45745" y="0"/>
                    <a:pt x="37762" y="2408"/>
                    <a:pt x="36627" y="8573"/>
                  </a:cubicBezTo>
                  <a:cubicBezTo>
                    <a:pt x="36627" y="8573"/>
                    <a:pt x="18147" y="9819"/>
                    <a:pt x="19028" y="18573"/>
                  </a:cubicBezTo>
                  <a:cubicBezTo>
                    <a:pt x="19940" y="27327"/>
                    <a:pt x="7782" y="24014"/>
                    <a:pt x="3678" y="30944"/>
                  </a:cubicBezTo>
                  <a:cubicBezTo>
                    <a:pt x="1368" y="34865"/>
                    <a:pt x="1125" y="37479"/>
                    <a:pt x="2189" y="39394"/>
                  </a:cubicBezTo>
                  <a:cubicBezTo>
                    <a:pt x="1095" y="41127"/>
                    <a:pt x="304" y="43193"/>
                    <a:pt x="213" y="45412"/>
                  </a:cubicBezTo>
                  <a:cubicBezTo>
                    <a:pt x="0" y="52677"/>
                    <a:pt x="2158" y="55899"/>
                    <a:pt x="7143" y="57814"/>
                  </a:cubicBezTo>
                  <a:cubicBezTo>
                    <a:pt x="8116" y="58239"/>
                    <a:pt x="9332" y="58999"/>
                    <a:pt x="10669" y="59972"/>
                  </a:cubicBezTo>
                  <a:cubicBezTo>
                    <a:pt x="11669" y="57854"/>
                    <a:pt x="14605" y="52690"/>
                    <a:pt x="20111" y="52690"/>
                  </a:cubicBezTo>
                  <a:cubicBezTo>
                    <a:pt x="20294" y="52690"/>
                    <a:pt x="20480" y="52695"/>
                    <a:pt x="20669" y="52707"/>
                  </a:cubicBezTo>
                  <a:cubicBezTo>
                    <a:pt x="22605" y="52827"/>
                    <a:pt x="23474" y="52871"/>
                    <a:pt x="23703" y="52871"/>
                  </a:cubicBezTo>
                  <a:cubicBezTo>
                    <a:pt x="24344" y="52871"/>
                    <a:pt x="19970" y="52525"/>
                    <a:pt x="19970" y="52525"/>
                  </a:cubicBezTo>
                  <a:cubicBezTo>
                    <a:pt x="19970" y="52525"/>
                    <a:pt x="21757" y="45380"/>
                    <a:pt x="26478" y="45380"/>
                  </a:cubicBezTo>
                  <a:cubicBezTo>
                    <a:pt x="26528" y="45380"/>
                    <a:pt x="26577" y="45380"/>
                    <a:pt x="26627" y="45382"/>
                  </a:cubicBezTo>
                  <a:lnTo>
                    <a:pt x="35594" y="44713"/>
                  </a:lnTo>
                  <a:lnTo>
                    <a:pt x="45290" y="45929"/>
                  </a:lnTo>
                  <a:cubicBezTo>
                    <a:pt x="45290" y="45929"/>
                    <a:pt x="60670" y="56203"/>
                    <a:pt x="65321" y="56294"/>
                  </a:cubicBezTo>
                  <a:lnTo>
                    <a:pt x="78452" y="61340"/>
                  </a:lnTo>
                  <a:cubicBezTo>
                    <a:pt x="80737" y="61707"/>
                    <a:pt x="82887" y="61876"/>
                    <a:pt x="84896" y="61876"/>
                  </a:cubicBezTo>
                  <a:cubicBezTo>
                    <a:pt x="97664" y="61876"/>
                    <a:pt x="104744" y="55056"/>
                    <a:pt x="104744" y="49121"/>
                  </a:cubicBezTo>
                  <a:cubicBezTo>
                    <a:pt x="104744" y="42088"/>
                    <a:pt x="109862" y="32775"/>
                    <a:pt x="115678" y="32775"/>
                  </a:cubicBezTo>
                  <a:cubicBezTo>
                    <a:pt x="116372" y="32775"/>
                    <a:pt x="117077" y="32908"/>
                    <a:pt x="117784" y="33193"/>
                  </a:cubicBezTo>
                  <a:cubicBezTo>
                    <a:pt x="117679" y="33106"/>
                    <a:pt x="116071" y="31814"/>
                    <a:pt x="113705" y="31814"/>
                  </a:cubicBezTo>
                  <a:cubicBezTo>
                    <a:pt x="111938" y="31814"/>
                    <a:pt x="109749" y="32535"/>
                    <a:pt x="107449" y="35017"/>
                  </a:cubicBezTo>
                  <a:cubicBezTo>
                    <a:pt x="107662" y="34743"/>
                    <a:pt x="112677" y="28543"/>
                    <a:pt x="107449" y="25746"/>
                  </a:cubicBezTo>
                  <a:cubicBezTo>
                    <a:pt x="102917" y="23300"/>
                    <a:pt x="105671" y="16404"/>
                    <a:pt x="110093" y="16404"/>
                  </a:cubicBezTo>
                  <a:cubicBezTo>
                    <a:pt x="110891" y="16404"/>
                    <a:pt x="111743" y="16629"/>
                    <a:pt x="112616" y="17144"/>
                  </a:cubicBezTo>
                  <a:cubicBezTo>
                    <a:pt x="112616" y="17144"/>
                    <a:pt x="110306" y="14834"/>
                    <a:pt x="104926" y="14500"/>
                  </a:cubicBezTo>
                  <a:cubicBezTo>
                    <a:pt x="104674" y="14484"/>
                    <a:pt x="104430" y="14477"/>
                    <a:pt x="104196" y="14477"/>
                  </a:cubicBezTo>
                  <a:cubicBezTo>
                    <a:pt x="99462" y="14477"/>
                    <a:pt x="98330" y="17540"/>
                    <a:pt x="98330" y="17540"/>
                  </a:cubicBezTo>
                  <a:cubicBezTo>
                    <a:pt x="98330" y="17540"/>
                    <a:pt x="97383" y="11352"/>
                    <a:pt x="104161" y="11352"/>
                  </a:cubicBezTo>
                  <a:cubicBezTo>
                    <a:pt x="104666" y="11352"/>
                    <a:pt x="105214" y="11387"/>
                    <a:pt x="105808" y="11460"/>
                  </a:cubicBezTo>
                  <a:cubicBezTo>
                    <a:pt x="105808" y="11460"/>
                    <a:pt x="103614" y="10572"/>
                    <a:pt x="101262" y="10572"/>
                  </a:cubicBezTo>
                  <a:cubicBezTo>
                    <a:pt x="99263" y="10572"/>
                    <a:pt x="97150" y="11214"/>
                    <a:pt x="96172" y="13588"/>
                  </a:cubicBezTo>
                  <a:cubicBezTo>
                    <a:pt x="96172" y="13588"/>
                    <a:pt x="93994" y="10321"/>
                    <a:pt x="91540" y="10321"/>
                  </a:cubicBezTo>
                  <a:cubicBezTo>
                    <a:pt x="91183" y="10321"/>
                    <a:pt x="90821" y="10390"/>
                    <a:pt x="90458" y="10549"/>
                  </a:cubicBezTo>
                  <a:cubicBezTo>
                    <a:pt x="89031" y="11149"/>
                    <a:pt x="86707" y="12240"/>
                    <a:pt x="84177" y="12240"/>
                  </a:cubicBezTo>
                  <a:cubicBezTo>
                    <a:pt x="81587" y="12240"/>
                    <a:pt x="78782" y="11097"/>
                    <a:pt x="76506" y="7114"/>
                  </a:cubicBezTo>
                  <a:cubicBezTo>
                    <a:pt x="74166" y="2995"/>
                    <a:pt x="63876" y="0"/>
                    <a:pt x="54317" y="0"/>
                  </a:cubicBezTo>
                  <a:close/>
                </a:path>
              </a:pathLst>
            </a:custGeom>
            <a:solidFill>
              <a:srgbClr val="21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36"/>
            <p:cNvSpPr/>
            <p:nvPr/>
          </p:nvSpPr>
          <p:spPr>
            <a:xfrm>
              <a:off x="2693417" y="4249082"/>
              <a:ext cx="100348" cy="26481"/>
            </a:xfrm>
            <a:custGeom>
              <a:avLst/>
              <a:gdLst/>
              <a:ahLst/>
              <a:cxnLst/>
              <a:rect l="l" t="t" r="r" b="b"/>
              <a:pathLst>
                <a:path w="14074" h="3714" extrusionOk="0">
                  <a:moveTo>
                    <a:pt x="7584" y="1"/>
                  </a:moveTo>
                  <a:cubicBezTo>
                    <a:pt x="7479" y="1"/>
                    <a:pt x="7373" y="2"/>
                    <a:pt x="7265" y="3"/>
                  </a:cubicBezTo>
                  <a:cubicBezTo>
                    <a:pt x="3192" y="94"/>
                    <a:pt x="1" y="1371"/>
                    <a:pt x="1" y="1371"/>
                  </a:cubicBezTo>
                  <a:cubicBezTo>
                    <a:pt x="1" y="1371"/>
                    <a:pt x="1551" y="3620"/>
                    <a:pt x="7174" y="3711"/>
                  </a:cubicBezTo>
                  <a:cubicBezTo>
                    <a:pt x="7266" y="3713"/>
                    <a:pt x="7356" y="3714"/>
                    <a:pt x="7446" y="3714"/>
                  </a:cubicBezTo>
                  <a:cubicBezTo>
                    <a:pt x="12809" y="3714"/>
                    <a:pt x="14074" y="1067"/>
                    <a:pt x="14074" y="1067"/>
                  </a:cubicBezTo>
                  <a:cubicBezTo>
                    <a:pt x="14074" y="1067"/>
                    <a:pt x="11480" y="1"/>
                    <a:pt x="7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36"/>
            <p:cNvSpPr/>
            <p:nvPr/>
          </p:nvSpPr>
          <p:spPr>
            <a:xfrm>
              <a:off x="2783141" y="4198609"/>
              <a:ext cx="623946" cy="302982"/>
            </a:xfrm>
            <a:custGeom>
              <a:avLst/>
              <a:gdLst/>
              <a:ahLst/>
              <a:cxnLst/>
              <a:rect l="l" t="t" r="r" b="b"/>
              <a:pathLst>
                <a:path w="87510" h="42494" extrusionOk="0">
                  <a:moveTo>
                    <a:pt x="84926" y="0"/>
                  </a:moveTo>
                  <a:cubicBezTo>
                    <a:pt x="84926" y="0"/>
                    <a:pt x="53041" y="11034"/>
                    <a:pt x="48998" y="11094"/>
                  </a:cubicBezTo>
                  <a:cubicBezTo>
                    <a:pt x="44986" y="11125"/>
                    <a:pt x="37509" y="16626"/>
                    <a:pt x="37509" y="16626"/>
                  </a:cubicBezTo>
                  <a:cubicBezTo>
                    <a:pt x="37509" y="16626"/>
                    <a:pt x="11703" y="21034"/>
                    <a:pt x="1855" y="21429"/>
                  </a:cubicBezTo>
                  <a:cubicBezTo>
                    <a:pt x="730" y="21915"/>
                    <a:pt x="122" y="22189"/>
                    <a:pt x="122" y="22189"/>
                  </a:cubicBezTo>
                  <a:lnTo>
                    <a:pt x="1" y="22189"/>
                  </a:lnTo>
                  <a:cubicBezTo>
                    <a:pt x="1" y="26353"/>
                    <a:pt x="760" y="34590"/>
                    <a:pt x="5897" y="41733"/>
                  </a:cubicBezTo>
                  <a:cubicBezTo>
                    <a:pt x="6080" y="42007"/>
                    <a:pt x="6262" y="42250"/>
                    <a:pt x="6444" y="42493"/>
                  </a:cubicBezTo>
                  <a:lnTo>
                    <a:pt x="6840" y="42341"/>
                  </a:lnTo>
                  <a:lnTo>
                    <a:pt x="31126" y="32007"/>
                  </a:lnTo>
                  <a:lnTo>
                    <a:pt x="32798" y="32523"/>
                  </a:lnTo>
                  <a:cubicBezTo>
                    <a:pt x="34712" y="31915"/>
                    <a:pt x="35898" y="31520"/>
                    <a:pt x="35898" y="31520"/>
                  </a:cubicBezTo>
                  <a:cubicBezTo>
                    <a:pt x="36321" y="31621"/>
                    <a:pt x="37156" y="31674"/>
                    <a:pt x="38216" y="31674"/>
                  </a:cubicBezTo>
                  <a:cubicBezTo>
                    <a:pt x="41646" y="31674"/>
                    <a:pt x="47430" y="31118"/>
                    <a:pt x="49242" y="29818"/>
                  </a:cubicBezTo>
                  <a:cubicBezTo>
                    <a:pt x="52403" y="27569"/>
                    <a:pt x="60822" y="24043"/>
                    <a:pt x="62373" y="22888"/>
                  </a:cubicBezTo>
                  <a:cubicBezTo>
                    <a:pt x="66172" y="20092"/>
                    <a:pt x="86051" y="7538"/>
                    <a:pt x="86780" y="4164"/>
                  </a:cubicBezTo>
                  <a:cubicBezTo>
                    <a:pt x="87510" y="790"/>
                    <a:pt x="84926" y="0"/>
                    <a:pt x="849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36"/>
            <p:cNvSpPr/>
            <p:nvPr/>
          </p:nvSpPr>
          <p:spPr>
            <a:xfrm>
              <a:off x="2787476" y="4101085"/>
              <a:ext cx="51372" cy="24449"/>
            </a:xfrm>
            <a:custGeom>
              <a:avLst/>
              <a:gdLst/>
              <a:ahLst/>
              <a:cxnLst/>
              <a:rect l="l" t="t" r="r" b="b"/>
              <a:pathLst>
                <a:path w="7205" h="3429" extrusionOk="0">
                  <a:moveTo>
                    <a:pt x="4406" y="1"/>
                  </a:moveTo>
                  <a:cubicBezTo>
                    <a:pt x="854" y="1"/>
                    <a:pt x="0" y="3192"/>
                    <a:pt x="0" y="3192"/>
                  </a:cubicBezTo>
                  <a:cubicBezTo>
                    <a:pt x="596" y="3357"/>
                    <a:pt x="1163" y="3428"/>
                    <a:pt x="1698" y="3428"/>
                  </a:cubicBezTo>
                  <a:cubicBezTo>
                    <a:pt x="5094" y="3428"/>
                    <a:pt x="7204" y="547"/>
                    <a:pt x="7204" y="547"/>
                  </a:cubicBezTo>
                  <a:cubicBezTo>
                    <a:pt x="6124" y="159"/>
                    <a:pt x="5198" y="1"/>
                    <a:pt x="4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6"/>
            <p:cNvSpPr/>
            <p:nvPr/>
          </p:nvSpPr>
          <p:spPr>
            <a:xfrm>
              <a:off x="2639892" y="4101006"/>
              <a:ext cx="51543" cy="24527"/>
            </a:xfrm>
            <a:custGeom>
              <a:avLst/>
              <a:gdLst/>
              <a:ahLst/>
              <a:cxnLst/>
              <a:rect l="l" t="t" r="r" b="b"/>
              <a:pathLst>
                <a:path w="7229" h="3440" extrusionOk="0">
                  <a:moveTo>
                    <a:pt x="2827" y="1"/>
                  </a:moveTo>
                  <a:cubicBezTo>
                    <a:pt x="2028" y="1"/>
                    <a:pt x="1093" y="162"/>
                    <a:pt x="0" y="558"/>
                  </a:cubicBezTo>
                  <a:cubicBezTo>
                    <a:pt x="0" y="558"/>
                    <a:pt x="2110" y="3439"/>
                    <a:pt x="5507" y="3439"/>
                  </a:cubicBezTo>
                  <a:cubicBezTo>
                    <a:pt x="6041" y="3439"/>
                    <a:pt x="6608" y="3368"/>
                    <a:pt x="7204" y="3203"/>
                  </a:cubicBezTo>
                  <a:cubicBezTo>
                    <a:pt x="7229" y="3203"/>
                    <a:pt x="6382" y="1"/>
                    <a:pt x="28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36"/>
            <p:cNvSpPr/>
            <p:nvPr/>
          </p:nvSpPr>
          <p:spPr>
            <a:xfrm>
              <a:off x="2686052" y="4238045"/>
              <a:ext cx="119634" cy="48192"/>
            </a:xfrm>
            <a:custGeom>
              <a:avLst/>
              <a:gdLst/>
              <a:ahLst/>
              <a:cxnLst/>
              <a:rect l="l" t="t" r="r" b="b"/>
              <a:pathLst>
                <a:path w="16779" h="6759" extrusionOk="0">
                  <a:moveTo>
                    <a:pt x="10517" y="1"/>
                  </a:moveTo>
                  <a:cubicBezTo>
                    <a:pt x="8967" y="1"/>
                    <a:pt x="8025" y="457"/>
                    <a:pt x="8025" y="457"/>
                  </a:cubicBezTo>
                  <a:cubicBezTo>
                    <a:pt x="7417" y="302"/>
                    <a:pt x="6821" y="235"/>
                    <a:pt x="6245" y="235"/>
                  </a:cubicBezTo>
                  <a:cubicBezTo>
                    <a:pt x="2754" y="235"/>
                    <a:pt x="0" y="2676"/>
                    <a:pt x="0" y="2676"/>
                  </a:cubicBezTo>
                  <a:cubicBezTo>
                    <a:pt x="0" y="2676"/>
                    <a:pt x="304" y="3345"/>
                    <a:pt x="1581" y="4378"/>
                  </a:cubicBezTo>
                  <a:cubicBezTo>
                    <a:pt x="3762" y="6081"/>
                    <a:pt x="5152" y="6759"/>
                    <a:pt x="8053" y="6759"/>
                  </a:cubicBezTo>
                  <a:cubicBezTo>
                    <a:pt x="8467" y="6759"/>
                    <a:pt x="8911" y="6745"/>
                    <a:pt x="9393" y="6718"/>
                  </a:cubicBezTo>
                  <a:cubicBezTo>
                    <a:pt x="12371" y="6566"/>
                    <a:pt x="13526" y="6019"/>
                    <a:pt x="15624" y="3649"/>
                  </a:cubicBezTo>
                  <a:cubicBezTo>
                    <a:pt x="16353" y="2828"/>
                    <a:pt x="16779" y="2372"/>
                    <a:pt x="16779" y="2372"/>
                  </a:cubicBezTo>
                  <a:cubicBezTo>
                    <a:pt x="14297" y="472"/>
                    <a:pt x="12093" y="1"/>
                    <a:pt x="10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36"/>
            <p:cNvSpPr/>
            <p:nvPr/>
          </p:nvSpPr>
          <p:spPr>
            <a:xfrm>
              <a:off x="2679335" y="4249104"/>
              <a:ext cx="12142" cy="20157"/>
            </a:xfrm>
            <a:custGeom>
              <a:avLst/>
              <a:gdLst/>
              <a:ahLst/>
              <a:cxnLst/>
              <a:rect l="l" t="t" r="r" b="b"/>
              <a:pathLst>
                <a:path w="1703" h="2827" extrusionOk="0">
                  <a:moveTo>
                    <a:pt x="1702" y="0"/>
                  </a:moveTo>
                  <a:lnTo>
                    <a:pt x="1702" y="0"/>
                  </a:lnTo>
                  <a:cubicBezTo>
                    <a:pt x="0" y="1520"/>
                    <a:pt x="730" y="2827"/>
                    <a:pt x="730" y="2827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6"/>
            <p:cNvSpPr/>
            <p:nvPr/>
          </p:nvSpPr>
          <p:spPr>
            <a:xfrm>
              <a:off x="2805900" y="4253439"/>
              <a:ext cx="8456" cy="9105"/>
            </a:xfrm>
            <a:custGeom>
              <a:avLst/>
              <a:gdLst/>
              <a:ahLst/>
              <a:cxnLst/>
              <a:rect l="l" t="t" r="r" b="b"/>
              <a:pathLst>
                <a:path w="1186" h="1277" extrusionOk="0">
                  <a:moveTo>
                    <a:pt x="0" y="0"/>
                  </a:moveTo>
                  <a:lnTo>
                    <a:pt x="638" y="1277"/>
                  </a:lnTo>
                  <a:cubicBezTo>
                    <a:pt x="638" y="1277"/>
                    <a:pt x="1186" y="51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6"/>
            <p:cNvSpPr/>
            <p:nvPr/>
          </p:nvSpPr>
          <p:spPr>
            <a:xfrm>
              <a:off x="2714871" y="4211828"/>
              <a:ext cx="442" cy="221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1" y="0"/>
                  </a:moveTo>
                  <a:cubicBezTo>
                    <a:pt x="31" y="0"/>
                    <a:pt x="62" y="31"/>
                    <a:pt x="62" y="31"/>
                  </a:cubicBezTo>
                  <a:cubicBezTo>
                    <a:pt x="31" y="0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36"/>
            <p:cNvSpPr/>
            <p:nvPr/>
          </p:nvSpPr>
          <p:spPr>
            <a:xfrm>
              <a:off x="2820417" y="4140742"/>
              <a:ext cx="3258" cy="870"/>
            </a:xfrm>
            <a:custGeom>
              <a:avLst/>
              <a:gdLst/>
              <a:ahLst/>
              <a:cxnLst/>
              <a:rect l="l" t="t" r="r" b="b"/>
              <a:pathLst>
                <a:path w="457" h="122" extrusionOk="0">
                  <a:moveTo>
                    <a:pt x="1" y="0"/>
                  </a:moveTo>
                  <a:cubicBezTo>
                    <a:pt x="69" y="23"/>
                    <a:pt x="132" y="42"/>
                    <a:pt x="187" y="58"/>
                  </a:cubicBezTo>
                  <a:lnTo>
                    <a:pt x="187" y="58"/>
                  </a:lnTo>
                  <a:cubicBezTo>
                    <a:pt x="125" y="36"/>
                    <a:pt x="63" y="13"/>
                    <a:pt x="1" y="0"/>
                  </a:cubicBezTo>
                  <a:close/>
                  <a:moveTo>
                    <a:pt x="187" y="58"/>
                  </a:moveTo>
                  <a:lnTo>
                    <a:pt x="187" y="58"/>
                  </a:lnTo>
                  <a:cubicBezTo>
                    <a:pt x="277" y="90"/>
                    <a:pt x="367" y="122"/>
                    <a:pt x="457" y="122"/>
                  </a:cubicBezTo>
                  <a:cubicBezTo>
                    <a:pt x="457" y="122"/>
                    <a:pt x="354" y="105"/>
                    <a:pt x="187" y="58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36"/>
            <p:cNvSpPr/>
            <p:nvPr/>
          </p:nvSpPr>
          <p:spPr>
            <a:xfrm>
              <a:off x="2801565" y="4051453"/>
              <a:ext cx="2389" cy="442"/>
            </a:xfrm>
            <a:custGeom>
              <a:avLst/>
              <a:gdLst/>
              <a:ahLst/>
              <a:cxnLst/>
              <a:rect l="l" t="t" r="r" b="b"/>
              <a:pathLst>
                <a:path w="335" h="62" extrusionOk="0">
                  <a:moveTo>
                    <a:pt x="335" y="0"/>
                  </a:moveTo>
                  <a:cubicBezTo>
                    <a:pt x="250" y="0"/>
                    <a:pt x="181" y="15"/>
                    <a:pt x="105" y="34"/>
                  </a:cubicBezTo>
                  <a:lnTo>
                    <a:pt x="105" y="34"/>
                  </a:lnTo>
                  <a:cubicBezTo>
                    <a:pt x="252" y="0"/>
                    <a:pt x="335" y="0"/>
                    <a:pt x="335" y="0"/>
                  </a:cubicBezTo>
                  <a:close/>
                  <a:moveTo>
                    <a:pt x="105" y="34"/>
                  </a:moveTo>
                  <a:lnTo>
                    <a:pt x="105" y="34"/>
                  </a:lnTo>
                  <a:cubicBezTo>
                    <a:pt x="73" y="42"/>
                    <a:pt x="38" y="50"/>
                    <a:pt x="0" y="61"/>
                  </a:cubicBezTo>
                  <a:cubicBezTo>
                    <a:pt x="37" y="52"/>
                    <a:pt x="72" y="43"/>
                    <a:pt x="105" y="34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36"/>
            <p:cNvSpPr/>
            <p:nvPr/>
          </p:nvSpPr>
          <p:spPr>
            <a:xfrm>
              <a:off x="2748468" y="4208505"/>
              <a:ext cx="17340" cy="6581"/>
            </a:xfrm>
            <a:custGeom>
              <a:avLst/>
              <a:gdLst/>
              <a:ahLst/>
              <a:cxnLst/>
              <a:rect l="l" t="t" r="r" b="b"/>
              <a:pathLst>
                <a:path w="2432" h="923" extrusionOk="0">
                  <a:moveTo>
                    <a:pt x="1733" y="0"/>
                  </a:moveTo>
                  <a:cubicBezTo>
                    <a:pt x="718" y="0"/>
                    <a:pt x="61" y="842"/>
                    <a:pt x="4" y="917"/>
                  </a:cubicBezTo>
                  <a:lnTo>
                    <a:pt x="4" y="917"/>
                  </a:lnTo>
                  <a:cubicBezTo>
                    <a:pt x="36" y="876"/>
                    <a:pt x="254" y="616"/>
                    <a:pt x="730" y="588"/>
                  </a:cubicBezTo>
                  <a:cubicBezTo>
                    <a:pt x="730" y="588"/>
                    <a:pt x="980" y="755"/>
                    <a:pt x="1357" y="755"/>
                  </a:cubicBezTo>
                  <a:cubicBezTo>
                    <a:pt x="1489" y="755"/>
                    <a:pt x="1636" y="734"/>
                    <a:pt x="1794" y="679"/>
                  </a:cubicBezTo>
                  <a:cubicBezTo>
                    <a:pt x="2189" y="527"/>
                    <a:pt x="2432" y="132"/>
                    <a:pt x="2432" y="132"/>
                  </a:cubicBezTo>
                  <a:cubicBezTo>
                    <a:pt x="2184" y="39"/>
                    <a:pt x="1950" y="0"/>
                    <a:pt x="1733" y="0"/>
                  </a:cubicBezTo>
                  <a:close/>
                  <a:moveTo>
                    <a:pt x="4" y="917"/>
                  </a:moveTo>
                  <a:lnTo>
                    <a:pt x="4" y="917"/>
                  </a:lnTo>
                  <a:cubicBezTo>
                    <a:pt x="2" y="920"/>
                    <a:pt x="0" y="922"/>
                    <a:pt x="0" y="922"/>
                  </a:cubicBezTo>
                  <a:cubicBezTo>
                    <a:pt x="0" y="922"/>
                    <a:pt x="2" y="920"/>
                    <a:pt x="4" y="9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36"/>
            <p:cNvSpPr/>
            <p:nvPr/>
          </p:nvSpPr>
          <p:spPr>
            <a:xfrm>
              <a:off x="2717909" y="4208627"/>
              <a:ext cx="17347" cy="6460"/>
            </a:xfrm>
            <a:custGeom>
              <a:avLst/>
              <a:gdLst/>
              <a:ahLst/>
              <a:cxnLst/>
              <a:rect l="l" t="t" r="r" b="b"/>
              <a:pathLst>
                <a:path w="2433" h="906" extrusionOk="0">
                  <a:moveTo>
                    <a:pt x="718" y="1"/>
                  </a:moveTo>
                  <a:cubicBezTo>
                    <a:pt x="494" y="1"/>
                    <a:pt x="254" y="43"/>
                    <a:pt x="0" y="145"/>
                  </a:cubicBezTo>
                  <a:cubicBezTo>
                    <a:pt x="0" y="145"/>
                    <a:pt x="244" y="571"/>
                    <a:pt x="639" y="662"/>
                  </a:cubicBezTo>
                  <a:cubicBezTo>
                    <a:pt x="796" y="717"/>
                    <a:pt x="944" y="738"/>
                    <a:pt x="1076" y="738"/>
                  </a:cubicBezTo>
                  <a:cubicBezTo>
                    <a:pt x="1452" y="738"/>
                    <a:pt x="1703" y="571"/>
                    <a:pt x="1703" y="571"/>
                  </a:cubicBezTo>
                  <a:cubicBezTo>
                    <a:pt x="2189" y="601"/>
                    <a:pt x="2432" y="905"/>
                    <a:pt x="2432" y="905"/>
                  </a:cubicBezTo>
                  <a:cubicBezTo>
                    <a:pt x="2432" y="905"/>
                    <a:pt x="1754" y="1"/>
                    <a:pt x="7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6"/>
            <p:cNvSpPr/>
            <p:nvPr/>
          </p:nvSpPr>
          <p:spPr>
            <a:xfrm>
              <a:off x="2730265" y="4195785"/>
              <a:ext cx="22973" cy="8485"/>
            </a:xfrm>
            <a:custGeom>
              <a:avLst/>
              <a:gdLst/>
              <a:ahLst/>
              <a:cxnLst/>
              <a:rect l="l" t="t" r="r" b="b"/>
              <a:pathLst>
                <a:path w="3222" h="1190" extrusionOk="0">
                  <a:moveTo>
                    <a:pt x="3222" y="1"/>
                  </a:moveTo>
                  <a:lnTo>
                    <a:pt x="3222" y="1"/>
                  </a:lnTo>
                  <a:cubicBezTo>
                    <a:pt x="2442" y="508"/>
                    <a:pt x="1824" y="676"/>
                    <a:pt x="1346" y="676"/>
                  </a:cubicBezTo>
                  <a:cubicBezTo>
                    <a:pt x="393" y="676"/>
                    <a:pt x="1" y="2"/>
                    <a:pt x="0" y="1"/>
                  </a:cubicBezTo>
                  <a:lnTo>
                    <a:pt x="0" y="1"/>
                  </a:lnTo>
                  <a:cubicBezTo>
                    <a:pt x="507" y="893"/>
                    <a:pt x="1033" y="1190"/>
                    <a:pt x="1511" y="1190"/>
                  </a:cubicBezTo>
                  <a:cubicBezTo>
                    <a:pt x="2465" y="1190"/>
                    <a:pt x="3222" y="1"/>
                    <a:pt x="32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36"/>
            <p:cNvSpPr/>
            <p:nvPr/>
          </p:nvSpPr>
          <p:spPr>
            <a:xfrm>
              <a:off x="2768838" y="4201853"/>
              <a:ext cx="15394" cy="9982"/>
            </a:xfrm>
            <a:custGeom>
              <a:avLst/>
              <a:gdLst/>
              <a:ahLst/>
              <a:cxnLst/>
              <a:rect l="l" t="t" r="r" b="b"/>
              <a:pathLst>
                <a:path w="2159" h="1400" extrusionOk="0">
                  <a:moveTo>
                    <a:pt x="1125" y="1"/>
                  </a:moveTo>
                  <a:cubicBezTo>
                    <a:pt x="1429" y="852"/>
                    <a:pt x="0" y="1399"/>
                    <a:pt x="0" y="1399"/>
                  </a:cubicBezTo>
                  <a:cubicBezTo>
                    <a:pt x="2158" y="1278"/>
                    <a:pt x="1125" y="1"/>
                    <a:pt x="11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36"/>
            <p:cNvSpPr/>
            <p:nvPr/>
          </p:nvSpPr>
          <p:spPr>
            <a:xfrm>
              <a:off x="2703164" y="4202067"/>
              <a:ext cx="11715" cy="9768"/>
            </a:xfrm>
            <a:custGeom>
              <a:avLst/>
              <a:gdLst/>
              <a:ahLst/>
              <a:cxnLst/>
              <a:rect l="l" t="t" r="r" b="b"/>
              <a:pathLst>
                <a:path w="1643" h="1370" extrusionOk="0">
                  <a:moveTo>
                    <a:pt x="305" y="1"/>
                  </a:moveTo>
                  <a:cubicBezTo>
                    <a:pt x="294" y="1"/>
                    <a:pt x="0" y="832"/>
                    <a:pt x="1643" y="1369"/>
                  </a:cubicBezTo>
                  <a:cubicBezTo>
                    <a:pt x="1339" y="1248"/>
                    <a:pt x="457" y="913"/>
                    <a:pt x="306" y="1"/>
                  </a:cubicBezTo>
                  <a:cubicBezTo>
                    <a:pt x="306" y="1"/>
                    <a:pt x="305" y="1"/>
                    <a:pt x="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6"/>
            <p:cNvSpPr/>
            <p:nvPr/>
          </p:nvSpPr>
          <p:spPr>
            <a:xfrm>
              <a:off x="2761252" y="4082269"/>
              <a:ext cx="103385" cy="58259"/>
            </a:xfrm>
            <a:custGeom>
              <a:avLst/>
              <a:gdLst/>
              <a:ahLst/>
              <a:cxnLst/>
              <a:rect l="l" t="t" r="r" b="b"/>
              <a:pathLst>
                <a:path w="14500" h="8171" extrusionOk="0">
                  <a:moveTo>
                    <a:pt x="8069" y="2629"/>
                  </a:moveTo>
                  <a:cubicBezTo>
                    <a:pt x="8864" y="2629"/>
                    <a:pt x="9795" y="2790"/>
                    <a:pt x="10882" y="3186"/>
                  </a:cubicBezTo>
                  <a:cubicBezTo>
                    <a:pt x="10882" y="3186"/>
                    <a:pt x="8772" y="6067"/>
                    <a:pt x="5376" y="6067"/>
                  </a:cubicBezTo>
                  <a:cubicBezTo>
                    <a:pt x="4841" y="6067"/>
                    <a:pt x="4274" y="5996"/>
                    <a:pt x="3678" y="5831"/>
                  </a:cubicBezTo>
                  <a:cubicBezTo>
                    <a:pt x="3678" y="5831"/>
                    <a:pt x="4530" y="2629"/>
                    <a:pt x="8069" y="2629"/>
                  </a:cubicBezTo>
                  <a:close/>
                  <a:moveTo>
                    <a:pt x="10526" y="1"/>
                  </a:moveTo>
                  <a:cubicBezTo>
                    <a:pt x="8731" y="1"/>
                    <a:pt x="6463" y="670"/>
                    <a:pt x="4013" y="3004"/>
                  </a:cubicBezTo>
                  <a:cubicBezTo>
                    <a:pt x="2578" y="4366"/>
                    <a:pt x="871" y="4502"/>
                    <a:pt x="246" y="4502"/>
                  </a:cubicBezTo>
                  <a:cubicBezTo>
                    <a:pt x="89" y="4502"/>
                    <a:pt x="1" y="4493"/>
                    <a:pt x="1" y="4493"/>
                  </a:cubicBezTo>
                  <a:lnTo>
                    <a:pt x="1" y="4493"/>
                  </a:lnTo>
                  <a:cubicBezTo>
                    <a:pt x="327" y="4999"/>
                    <a:pt x="810" y="5303"/>
                    <a:pt x="1488" y="5303"/>
                  </a:cubicBezTo>
                  <a:cubicBezTo>
                    <a:pt x="2075" y="5303"/>
                    <a:pt x="2807" y="5075"/>
                    <a:pt x="3709" y="4554"/>
                  </a:cubicBezTo>
                  <a:cubicBezTo>
                    <a:pt x="3709" y="4554"/>
                    <a:pt x="3716" y="4554"/>
                    <a:pt x="3723" y="4551"/>
                  </a:cubicBezTo>
                  <a:lnTo>
                    <a:pt x="3723" y="4551"/>
                  </a:lnTo>
                  <a:cubicBezTo>
                    <a:pt x="3247" y="5333"/>
                    <a:pt x="2979" y="6165"/>
                    <a:pt x="2979" y="6165"/>
                  </a:cubicBezTo>
                  <a:cubicBezTo>
                    <a:pt x="4712" y="7138"/>
                    <a:pt x="7235" y="7897"/>
                    <a:pt x="8268" y="8171"/>
                  </a:cubicBezTo>
                  <a:cubicBezTo>
                    <a:pt x="7296" y="7837"/>
                    <a:pt x="5685" y="6986"/>
                    <a:pt x="4651" y="6378"/>
                  </a:cubicBezTo>
                  <a:lnTo>
                    <a:pt x="4651" y="6378"/>
                  </a:lnTo>
                  <a:cubicBezTo>
                    <a:pt x="4795" y="6389"/>
                    <a:pt x="4947" y="6395"/>
                    <a:pt x="5108" y="6395"/>
                  </a:cubicBezTo>
                  <a:cubicBezTo>
                    <a:pt x="5794" y="6395"/>
                    <a:pt x="6621" y="6284"/>
                    <a:pt x="7508" y="6013"/>
                  </a:cubicBezTo>
                  <a:cubicBezTo>
                    <a:pt x="10122" y="5253"/>
                    <a:pt x="11703" y="2943"/>
                    <a:pt x="11703" y="2943"/>
                  </a:cubicBezTo>
                  <a:cubicBezTo>
                    <a:pt x="9983" y="2111"/>
                    <a:pt x="8770" y="1810"/>
                    <a:pt x="7808" y="1810"/>
                  </a:cubicBezTo>
                  <a:cubicBezTo>
                    <a:pt x="7716" y="1810"/>
                    <a:pt x="7626" y="1813"/>
                    <a:pt x="7539" y="1818"/>
                  </a:cubicBezTo>
                  <a:cubicBezTo>
                    <a:pt x="8820" y="1092"/>
                    <a:pt x="10282" y="497"/>
                    <a:pt x="11796" y="497"/>
                  </a:cubicBezTo>
                  <a:cubicBezTo>
                    <a:pt x="12688" y="497"/>
                    <a:pt x="13598" y="703"/>
                    <a:pt x="14499" y="1210"/>
                  </a:cubicBezTo>
                  <a:lnTo>
                    <a:pt x="14499" y="1210"/>
                  </a:lnTo>
                  <a:cubicBezTo>
                    <a:pt x="14499" y="1210"/>
                    <a:pt x="12940" y="1"/>
                    <a:pt x="10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6"/>
            <p:cNvSpPr/>
            <p:nvPr/>
          </p:nvSpPr>
          <p:spPr>
            <a:xfrm>
              <a:off x="2613447" y="4082925"/>
              <a:ext cx="103599" cy="56384"/>
            </a:xfrm>
            <a:custGeom>
              <a:avLst/>
              <a:gdLst/>
              <a:ahLst/>
              <a:cxnLst/>
              <a:rect l="l" t="t" r="r" b="b"/>
              <a:pathLst>
                <a:path w="14530" h="7908" extrusionOk="0">
                  <a:moveTo>
                    <a:pt x="6553" y="2537"/>
                  </a:moveTo>
                  <a:cubicBezTo>
                    <a:pt x="10092" y="2537"/>
                    <a:pt x="10943" y="5739"/>
                    <a:pt x="10943" y="5739"/>
                  </a:cubicBezTo>
                  <a:cubicBezTo>
                    <a:pt x="10352" y="5904"/>
                    <a:pt x="9788" y="5975"/>
                    <a:pt x="9255" y="5975"/>
                  </a:cubicBezTo>
                  <a:cubicBezTo>
                    <a:pt x="5872" y="5975"/>
                    <a:pt x="3739" y="3094"/>
                    <a:pt x="3739" y="3094"/>
                  </a:cubicBezTo>
                  <a:cubicBezTo>
                    <a:pt x="4827" y="2698"/>
                    <a:pt x="5758" y="2537"/>
                    <a:pt x="6553" y="2537"/>
                  </a:cubicBezTo>
                  <a:close/>
                  <a:moveTo>
                    <a:pt x="3987" y="0"/>
                  </a:moveTo>
                  <a:cubicBezTo>
                    <a:pt x="1570" y="0"/>
                    <a:pt x="1" y="1210"/>
                    <a:pt x="1" y="1210"/>
                  </a:cubicBezTo>
                  <a:cubicBezTo>
                    <a:pt x="945" y="691"/>
                    <a:pt x="1889" y="479"/>
                    <a:pt x="2807" y="479"/>
                  </a:cubicBezTo>
                  <a:cubicBezTo>
                    <a:pt x="4312" y="479"/>
                    <a:pt x="5746" y="1051"/>
                    <a:pt x="6992" y="1787"/>
                  </a:cubicBezTo>
                  <a:cubicBezTo>
                    <a:pt x="6875" y="1776"/>
                    <a:pt x="6754" y="1771"/>
                    <a:pt x="6628" y="1771"/>
                  </a:cubicBezTo>
                  <a:cubicBezTo>
                    <a:pt x="5699" y="1771"/>
                    <a:pt x="4490" y="2079"/>
                    <a:pt x="2858" y="2881"/>
                  </a:cubicBezTo>
                  <a:cubicBezTo>
                    <a:pt x="2858" y="2881"/>
                    <a:pt x="4408" y="5191"/>
                    <a:pt x="7053" y="5951"/>
                  </a:cubicBezTo>
                  <a:cubicBezTo>
                    <a:pt x="7958" y="6232"/>
                    <a:pt x="8803" y="6328"/>
                    <a:pt x="9499" y="6328"/>
                  </a:cubicBezTo>
                  <a:cubicBezTo>
                    <a:pt x="9784" y="6328"/>
                    <a:pt x="10045" y="6312"/>
                    <a:pt x="10274" y="6286"/>
                  </a:cubicBezTo>
                  <a:lnTo>
                    <a:pt x="10274" y="6286"/>
                  </a:lnTo>
                  <a:cubicBezTo>
                    <a:pt x="8360" y="7653"/>
                    <a:pt x="4986" y="7805"/>
                    <a:pt x="4986" y="7805"/>
                  </a:cubicBezTo>
                  <a:cubicBezTo>
                    <a:pt x="5325" y="7876"/>
                    <a:pt x="5674" y="7907"/>
                    <a:pt x="6026" y="7907"/>
                  </a:cubicBezTo>
                  <a:cubicBezTo>
                    <a:pt x="8703" y="7907"/>
                    <a:pt x="11551" y="6103"/>
                    <a:pt x="11551" y="6103"/>
                  </a:cubicBezTo>
                  <a:cubicBezTo>
                    <a:pt x="11551" y="6103"/>
                    <a:pt x="11308" y="5313"/>
                    <a:pt x="10791" y="4462"/>
                  </a:cubicBezTo>
                  <a:lnTo>
                    <a:pt x="10791" y="4462"/>
                  </a:lnTo>
                  <a:cubicBezTo>
                    <a:pt x="10791" y="4462"/>
                    <a:pt x="10852" y="4462"/>
                    <a:pt x="10852" y="4523"/>
                  </a:cubicBezTo>
                  <a:cubicBezTo>
                    <a:pt x="11744" y="5018"/>
                    <a:pt x="12477" y="5237"/>
                    <a:pt x="13065" y="5237"/>
                  </a:cubicBezTo>
                  <a:cubicBezTo>
                    <a:pt x="13739" y="5237"/>
                    <a:pt x="14221" y="4949"/>
                    <a:pt x="14530" y="4462"/>
                  </a:cubicBezTo>
                  <a:lnTo>
                    <a:pt x="14530" y="4462"/>
                  </a:lnTo>
                  <a:cubicBezTo>
                    <a:pt x="14530" y="4462"/>
                    <a:pt x="14419" y="4474"/>
                    <a:pt x="14226" y="4474"/>
                  </a:cubicBezTo>
                  <a:cubicBezTo>
                    <a:pt x="13553" y="4474"/>
                    <a:pt x="11882" y="4327"/>
                    <a:pt x="10487" y="3003"/>
                  </a:cubicBezTo>
                  <a:cubicBezTo>
                    <a:pt x="8050" y="669"/>
                    <a:pt x="5784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6"/>
            <p:cNvSpPr/>
            <p:nvPr/>
          </p:nvSpPr>
          <p:spPr>
            <a:xfrm>
              <a:off x="2739149" y="4089163"/>
              <a:ext cx="14089" cy="17340"/>
            </a:xfrm>
            <a:custGeom>
              <a:avLst/>
              <a:gdLst/>
              <a:ahLst/>
              <a:cxnLst/>
              <a:rect l="l" t="t" r="r" b="b"/>
              <a:pathLst>
                <a:path w="1976" h="2432" extrusionOk="0">
                  <a:moveTo>
                    <a:pt x="1338" y="0"/>
                  </a:moveTo>
                  <a:cubicBezTo>
                    <a:pt x="1307" y="0"/>
                    <a:pt x="0" y="1277"/>
                    <a:pt x="1976" y="2432"/>
                  </a:cubicBezTo>
                  <a:cubicBezTo>
                    <a:pt x="1976" y="2432"/>
                    <a:pt x="912" y="1702"/>
                    <a:pt x="1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36"/>
            <p:cNvSpPr/>
            <p:nvPr/>
          </p:nvSpPr>
          <p:spPr>
            <a:xfrm>
              <a:off x="2726793" y="4092850"/>
              <a:ext cx="8877" cy="16256"/>
            </a:xfrm>
            <a:custGeom>
              <a:avLst/>
              <a:gdLst/>
              <a:ahLst/>
              <a:cxnLst/>
              <a:rect l="l" t="t" r="r" b="b"/>
              <a:pathLst>
                <a:path w="1245" h="2280" extrusionOk="0">
                  <a:moveTo>
                    <a:pt x="1217" y="0"/>
                  </a:moveTo>
                  <a:cubicBezTo>
                    <a:pt x="1217" y="0"/>
                    <a:pt x="1221" y="47"/>
                    <a:pt x="1224" y="127"/>
                  </a:cubicBezTo>
                  <a:lnTo>
                    <a:pt x="1224" y="127"/>
                  </a:lnTo>
                  <a:cubicBezTo>
                    <a:pt x="1223" y="85"/>
                    <a:pt x="1221" y="42"/>
                    <a:pt x="1217" y="0"/>
                  </a:cubicBezTo>
                  <a:close/>
                  <a:moveTo>
                    <a:pt x="1224" y="127"/>
                  </a:moveTo>
                  <a:cubicBezTo>
                    <a:pt x="1244" y="1262"/>
                    <a:pt x="1" y="2280"/>
                    <a:pt x="1" y="2280"/>
                  </a:cubicBezTo>
                  <a:cubicBezTo>
                    <a:pt x="10" y="2280"/>
                    <a:pt x="19" y="2280"/>
                    <a:pt x="28" y="2280"/>
                  </a:cubicBezTo>
                  <a:cubicBezTo>
                    <a:pt x="1226" y="2280"/>
                    <a:pt x="1244" y="606"/>
                    <a:pt x="1224" y="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36"/>
            <p:cNvSpPr/>
            <p:nvPr/>
          </p:nvSpPr>
          <p:spPr>
            <a:xfrm>
              <a:off x="2766022" y="4051888"/>
              <a:ext cx="35550" cy="26659"/>
            </a:xfrm>
            <a:custGeom>
              <a:avLst/>
              <a:gdLst/>
              <a:ahLst/>
              <a:cxnLst/>
              <a:rect l="l" t="t" r="r" b="b"/>
              <a:pathLst>
                <a:path w="4986" h="3739" extrusionOk="0">
                  <a:moveTo>
                    <a:pt x="4985" y="0"/>
                  </a:moveTo>
                  <a:lnTo>
                    <a:pt x="4985" y="0"/>
                  </a:lnTo>
                  <a:cubicBezTo>
                    <a:pt x="3952" y="304"/>
                    <a:pt x="882" y="1429"/>
                    <a:pt x="0" y="3739"/>
                  </a:cubicBezTo>
                  <a:cubicBezTo>
                    <a:pt x="0" y="3739"/>
                    <a:pt x="3313" y="608"/>
                    <a:pt x="4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6"/>
            <p:cNvSpPr/>
            <p:nvPr/>
          </p:nvSpPr>
          <p:spPr>
            <a:xfrm>
              <a:off x="2677382" y="4052537"/>
              <a:ext cx="40748" cy="30131"/>
            </a:xfrm>
            <a:custGeom>
              <a:avLst/>
              <a:gdLst/>
              <a:ahLst/>
              <a:cxnLst/>
              <a:rect l="l" t="t" r="r" b="b"/>
              <a:pathLst>
                <a:path w="5715" h="4226" extrusionOk="0">
                  <a:moveTo>
                    <a:pt x="0" y="0"/>
                  </a:moveTo>
                  <a:lnTo>
                    <a:pt x="0" y="0"/>
                  </a:lnTo>
                  <a:cubicBezTo>
                    <a:pt x="2250" y="821"/>
                    <a:pt x="5715" y="4225"/>
                    <a:pt x="5715" y="4225"/>
                  </a:cubicBezTo>
                  <a:cubicBezTo>
                    <a:pt x="4256" y="1551"/>
                    <a:pt x="1307" y="42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6"/>
            <p:cNvSpPr/>
            <p:nvPr/>
          </p:nvSpPr>
          <p:spPr>
            <a:xfrm>
              <a:off x="2672833" y="4051239"/>
              <a:ext cx="4556" cy="1305"/>
            </a:xfrm>
            <a:custGeom>
              <a:avLst/>
              <a:gdLst/>
              <a:ahLst/>
              <a:cxnLst/>
              <a:rect l="l" t="t" r="r" b="b"/>
              <a:pathLst>
                <a:path w="639" h="183" extrusionOk="0">
                  <a:moveTo>
                    <a:pt x="0" y="0"/>
                  </a:moveTo>
                  <a:lnTo>
                    <a:pt x="0" y="0"/>
                  </a:lnTo>
                  <a:cubicBezTo>
                    <a:pt x="140" y="23"/>
                    <a:pt x="315" y="64"/>
                    <a:pt x="485" y="123"/>
                  </a:cubicBezTo>
                  <a:lnTo>
                    <a:pt x="485" y="123"/>
                  </a:lnTo>
                  <a:cubicBezTo>
                    <a:pt x="200" y="22"/>
                    <a:pt x="0" y="0"/>
                    <a:pt x="0" y="0"/>
                  </a:cubicBezTo>
                  <a:close/>
                  <a:moveTo>
                    <a:pt x="485" y="123"/>
                  </a:moveTo>
                  <a:cubicBezTo>
                    <a:pt x="534" y="140"/>
                    <a:pt x="585" y="160"/>
                    <a:pt x="638" y="182"/>
                  </a:cubicBezTo>
                  <a:cubicBezTo>
                    <a:pt x="588" y="161"/>
                    <a:pt x="537" y="141"/>
                    <a:pt x="485" y="123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36"/>
            <p:cNvSpPr/>
            <p:nvPr/>
          </p:nvSpPr>
          <p:spPr>
            <a:xfrm>
              <a:off x="2686052" y="4253866"/>
              <a:ext cx="117902" cy="30695"/>
            </a:xfrm>
            <a:custGeom>
              <a:avLst/>
              <a:gdLst/>
              <a:ahLst/>
              <a:cxnLst/>
              <a:rect l="l" t="t" r="r" b="b"/>
              <a:pathLst>
                <a:path w="16536" h="4305" extrusionOk="0">
                  <a:moveTo>
                    <a:pt x="14712" y="1"/>
                  </a:moveTo>
                  <a:cubicBezTo>
                    <a:pt x="14712" y="1"/>
                    <a:pt x="11794" y="2311"/>
                    <a:pt x="10730" y="2433"/>
                  </a:cubicBezTo>
                  <a:cubicBezTo>
                    <a:pt x="10545" y="2443"/>
                    <a:pt x="10287" y="2448"/>
                    <a:pt x="9985" y="2448"/>
                  </a:cubicBezTo>
                  <a:cubicBezTo>
                    <a:pt x="8553" y="2448"/>
                    <a:pt x="6115" y="2335"/>
                    <a:pt x="5563" y="2159"/>
                  </a:cubicBezTo>
                  <a:cubicBezTo>
                    <a:pt x="4864" y="1916"/>
                    <a:pt x="1824" y="518"/>
                    <a:pt x="1824" y="518"/>
                  </a:cubicBezTo>
                  <a:lnTo>
                    <a:pt x="0" y="457"/>
                  </a:lnTo>
                  <a:lnTo>
                    <a:pt x="0" y="457"/>
                  </a:lnTo>
                  <a:cubicBezTo>
                    <a:pt x="0" y="457"/>
                    <a:pt x="3161" y="3527"/>
                    <a:pt x="5168" y="4013"/>
                  </a:cubicBezTo>
                  <a:cubicBezTo>
                    <a:pt x="5980" y="4195"/>
                    <a:pt x="7151" y="4304"/>
                    <a:pt x="8370" y="4304"/>
                  </a:cubicBezTo>
                  <a:cubicBezTo>
                    <a:pt x="10204" y="4304"/>
                    <a:pt x="12145" y="4057"/>
                    <a:pt x="13131" y="3436"/>
                  </a:cubicBezTo>
                  <a:cubicBezTo>
                    <a:pt x="14742" y="2372"/>
                    <a:pt x="16536" y="183"/>
                    <a:pt x="16536" y="183"/>
                  </a:cubicBezTo>
                  <a:lnTo>
                    <a:pt x="147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36"/>
            <p:cNvSpPr/>
            <p:nvPr/>
          </p:nvSpPr>
          <p:spPr>
            <a:xfrm>
              <a:off x="2686052" y="4239421"/>
              <a:ext cx="117688" cy="19821"/>
            </a:xfrm>
            <a:custGeom>
              <a:avLst/>
              <a:gdLst/>
              <a:ahLst/>
              <a:cxnLst/>
              <a:rect l="l" t="t" r="r" b="b"/>
              <a:pathLst>
                <a:path w="16506" h="2780" extrusionOk="0">
                  <a:moveTo>
                    <a:pt x="10748" y="1"/>
                  </a:moveTo>
                  <a:cubicBezTo>
                    <a:pt x="9102" y="1"/>
                    <a:pt x="8025" y="507"/>
                    <a:pt x="8025" y="507"/>
                  </a:cubicBezTo>
                  <a:cubicBezTo>
                    <a:pt x="7540" y="349"/>
                    <a:pt x="7022" y="281"/>
                    <a:pt x="6491" y="281"/>
                  </a:cubicBezTo>
                  <a:cubicBezTo>
                    <a:pt x="3457" y="281"/>
                    <a:pt x="0" y="2483"/>
                    <a:pt x="0" y="2483"/>
                  </a:cubicBezTo>
                  <a:lnTo>
                    <a:pt x="608" y="2665"/>
                  </a:lnTo>
                  <a:cubicBezTo>
                    <a:pt x="912" y="2741"/>
                    <a:pt x="1231" y="2779"/>
                    <a:pt x="1550" y="2779"/>
                  </a:cubicBezTo>
                  <a:cubicBezTo>
                    <a:pt x="1870" y="2779"/>
                    <a:pt x="2189" y="2741"/>
                    <a:pt x="2493" y="2665"/>
                  </a:cubicBezTo>
                  <a:cubicBezTo>
                    <a:pt x="3617" y="2361"/>
                    <a:pt x="5745" y="1905"/>
                    <a:pt x="8329" y="1814"/>
                  </a:cubicBezTo>
                  <a:cubicBezTo>
                    <a:pt x="8532" y="1810"/>
                    <a:pt x="8731" y="1807"/>
                    <a:pt x="8926" y="1807"/>
                  </a:cubicBezTo>
                  <a:cubicBezTo>
                    <a:pt x="11329" y="1807"/>
                    <a:pt x="13115" y="2136"/>
                    <a:pt x="14043" y="2361"/>
                  </a:cubicBezTo>
                  <a:cubicBezTo>
                    <a:pt x="14287" y="2426"/>
                    <a:pt x="14541" y="2457"/>
                    <a:pt x="14798" y="2457"/>
                  </a:cubicBezTo>
                  <a:cubicBezTo>
                    <a:pt x="15020" y="2457"/>
                    <a:pt x="15246" y="2434"/>
                    <a:pt x="15472" y="2392"/>
                  </a:cubicBezTo>
                  <a:lnTo>
                    <a:pt x="16505" y="2209"/>
                  </a:lnTo>
                  <a:cubicBezTo>
                    <a:pt x="14364" y="452"/>
                    <a:pt x="12303" y="1"/>
                    <a:pt x="107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6"/>
            <p:cNvSpPr/>
            <p:nvPr/>
          </p:nvSpPr>
          <p:spPr>
            <a:xfrm>
              <a:off x="2257375" y="3676771"/>
              <a:ext cx="1149713" cy="1177634"/>
            </a:xfrm>
            <a:custGeom>
              <a:avLst/>
              <a:gdLst/>
              <a:ahLst/>
              <a:cxnLst/>
              <a:rect l="l" t="t" r="r" b="b"/>
              <a:pathLst>
                <a:path w="161250" h="165166" extrusionOk="0">
                  <a:moveTo>
                    <a:pt x="82154" y="1238"/>
                  </a:moveTo>
                  <a:cubicBezTo>
                    <a:pt x="82392" y="1238"/>
                    <a:pt x="82628" y="1243"/>
                    <a:pt x="82859" y="1243"/>
                  </a:cubicBezTo>
                  <a:cubicBezTo>
                    <a:pt x="83437" y="1243"/>
                    <a:pt x="83984" y="1243"/>
                    <a:pt x="84531" y="1304"/>
                  </a:cubicBezTo>
                  <a:cubicBezTo>
                    <a:pt x="85048" y="1334"/>
                    <a:pt x="85564" y="1364"/>
                    <a:pt x="86020" y="1395"/>
                  </a:cubicBezTo>
                  <a:cubicBezTo>
                    <a:pt x="86476" y="1455"/>
                    <a:pt x="86872" y="1516"/>
                    <a:pt x="87267" y="1547"/>
                  </a:cubicBezTo>
                  <a:cubicBezTo>
                    <a:pt x="87631" y="1638"/>
                    <a:pt x="87935" y="1668"/>
                    <a:pt x="88209" y="1699"/>
                  </a:cubicBezTo>
                  <a:cubicBezTo>
                    <a:pt x="88756" y="1790"/>
                    <a:pt x="89060" y="1851"/>
                    <a:pt x="89060" y="1851"/>
                  </a:cubicBezTo>
                  <a:lnTo>
                    <a:pt x="88209" y="1851"/>
                  </a:lnTo>
                  <a:cubicBezTo>
                    <a:pt x="87935" y="1851"/>
                    <a:pt x="87601" y="1851"/>
                    <a:pt x="87267" y="1820"/>
                  </a:cubicBezTo>
                  <a:lnTo>
                    <a:pt x="84531" y="1820"/>
                  </a:lnTo>
                  <a:cubicBezTo>
                    <a:pt x="83984" y="1820"/>
                    <a:pt x="83467" y="1851"/>
                    <a:pt x="82890" y="1851"/>
                  </a:cubicBezTo>
                  <a:cubicBezTo>
                    <a:pt x="82312" y="1911"/>
                    <a:pt x="81765" y="1911"/>
                    <a:pt x="81157" y="1972"/>
                  </a:cubicBezTo>
                  <a:cubicBezTo>
                    <a:pt x="80853" y="2003"/>
                    <a:pt x="80549" y="2003"/>
                    <a:pt x="80245" y="2063"/>
                  </a:cubicBezTo>
                  <a:cubicBezTo>
                    <a:pt x="80093" y="2063"/>
                    <a:pt x="79941" y="2094"/>
                    <a:pt x="79789" y="2094"/>
                  </a:cubicBezTo>
                  <a:lnTo>
                    <a:pt x="79333" y="2155"/>
                  </a:lnTo>
                  <a:cubicBezTo>
                    <a:pt x="78725" y="2246"/>
                    <a:pt x="78118" y="2307"/>
                    <a:pt x="77540" y="2459"/>
                  </a:cubicBezTo>
                  <a:cubicBezTo>
                    <a:pt x="77236" y="2550"/>
                    <a:pt x="76963" y="2580"/>
                    <a:pt x="76659" y="2671"/>
                  </a:cubicBezTo>
                  <a:cubicBezTo>
                    <a:pt x="76385" y="2732"/>
                    <a:pt x="76081" y="2823"/>
                    <a:pt x="75838" y="2884"/>
                  </a:cubicBezTo>
                  <a:cubicBezTo>
                    <a:pt x="75291" y="3036"/>
                    <a:pt x="74774" y="3218"/>
                    <a:pt x="74318" y="3431"/>
                  </a:cubicBezTo>
                  <a:cubicBezTo>
                    <a:pt x="74075" y="3522"/>
                    <a:pt x="73862" y="3644"/>
                    <a:pt x="73619" y="3735"/>
                  </a:cubicBezTo>
                  <a:cubicBezTo>
                    <a:pt x="73497" y="3766"/>
                    <a:pt x="73406" y="3826"/>
                    <a:pt x="73285" y="3887"/>
                  </a:cubicBezTo>
                  <a:cubicBezTo>
                    <a:pt x="73163" y="3918"/>
                    <a:pt x="73102" y="3978"/>
                    <a:pt x="72981" y="4039"/>
                  </a:cubicBezTo>
                  <a:cubicBezTo>
                    <a:pt x="72555" y="4221"/>
                    <a:pt x="72221" y="4495"/>
                    <a:pt x="71917" y="4677"/>
                  </a:cubicBezTo>
                  <a:cubicBezTo>
                    <a:pt x="71613" y="4890"/>
                    <a:pt x="71370" y="5103"/>
                    <a:pt x="71187" y="5285"/>
                  </a:cubicBezTo>
                  <a:cubicBezTo>
                    <a:pt x="71066" y="5468"/>
                    <a:pt x="70914" y="5620"/>
                    <a:pt x="70823" y="5741"/>
                  </a:cubicBezTo>
                  <a:cubicBezTo>
                    <a:pt x="70853" y="5650"/>
                    <a:pt x="70883" y="5589"/>
                    <a:pt x="70975" y="5498"/>
                  </a:cubicBezTo>
                  <a:cubicBezTo>
                    <a:pt x="71035" y="5437"/>
                    <a:pt x="71066" y="5316"/>
                    <a:pt x="71187" y="5194"/>
                  </a:cubicBezTo>
                  <a:cubicBezTo>
                    <a:pt x="71339" y="4981"/>
                    <a:pt x="71582" y="4738"/>
                    <a:pt x="71886" y="4495"/>
                  </a:cubicBezTo>
                  <a:cubicBezTo>
                    <a:pt x="72038" y="4373"/>
                    <a:pt x="72190" y="4221"/>
                    <a:pt x="72342" y="4100"/>
                  </a:cubicBezTo>
                  <a:cubicBezTo>
                    <a:pt x="72494" y="3948"/>
                    <a:pt x="72677" y="3826"/>
                    <a:pt x="72859" y="3735"/>
                  </a:cubicBezTo>
                  <a:cubicBezTo>
                    <a:pt x="72981" y="3644"/>
                    <a:pt x="73041" y="3583"/>
                    <a:pt x="73163" y="3522"/>
                  </a:cubicBezTo>
                  <a:cubicBezTo>
                    <a:pt x="73285" y="3462"/>
                    <a:pt x="73406" y="3431"/>
                    <a:pt x="73467" y="3340"/>
                  </a:cubicBezTo>
                  <a:cubicBezTo>
                    <a:pt x="73710" y="3218"/>
                    <a:pt x="73923" y="3066"/>
                    <a:pt x="74166" y="2975"/>
                  </a:cubicBezTo>
                  <a:cubicBezTo>
                    <a:pt x="74652" y="2732"/>
                    <a:pt x="75139" y="2459"/>
                    <a:pt x="75716" y="2307"/>
                  </a:cubicBezTo>
                  <a:cubicBezTo>
                    <a:pt x="75990" y="2246"/>
                    <a:pt x="76294" y="2124"/>
                    <a:pt x="76537" y="2063"/>
                  </a:cubicBezTo>
                  <a:cubicBezTo>
                    <a:pt x="76841" y="1972"/>
                    <a:pt x="77114" y="1911"/>
                    <a:pt x="77418" y="1820"/>
                  </a:cubicBezTo>
                  <a:cubicBezTo>
                    <a:pt x="78026" y="1668"/>
                    <a:pt x="78634" y="1607"/>
                    <a:pt x="79242" y="1486"/>
                  </a:cubicBezTo>
                  <a:lnTo>
                    <a:pt x="79698" y="1395"/>
                  </a:lnTo>
                  <a:cubicBezTo>
                    <a:pt x="79850" y="1395"/>
                    <a:pt x="80002" y="1364"/>
                    <a:pt x="80154" y="1364"/>
                  </a:cubicBezTo>
                  <a:cubicBezTo>
                    <a:pt x="80458" y="1334"/>
                    <a:pt x="80762" y="1334"/>
                    <a:pt x="81066" y="1304"/>
                  </a:cubicBezTo>
                  <a:cubicBezTo>
                    <a:pt x="81431" y="1249"/>
                    <a:pt x="81795" y="1238"/>
                    <a:pt x="82154" y="1238"/>
                  </a:cubicBezTo>
                  <a:close/>
                  <a:moveTo>
                    <a:pt x="83893" y="4221"/>
                  </a:moveTo>
                  <a:cubicBezTo>
                    <a:pt x="84379" y="4221"/>
                    <a:pt x="84865" y="4252"/>
                    <a:pt x="85413" y="4282"/>
                  </a:cubicBezTo>
                  <a:cubicBezTo>
                    <a:pt x="86446" y="4373"/>
                    <a:pt x="87419" y="4465"/>
                    <a:pt x="88452" y="4677"/>
                  </a:cubicBezTo>
                  <a:lnTo>
                    <a:pt x="89212" y="4829"/>
                  </a:lnTo>
                  <a:lnTo>
                    <a:pt x="89911" y="4890"/>
                  </a:lnTo>
                  <a:lnTo>
                    <a:pt x="91400" y="5255"/>
                  </a:lnTo>
                  <a:cubicBezTo>
                    <a:pt x="91887" y="5346"/>
                    <a:pt x="92404" y="5498"/>
                    <a:pt x="92859" y="5650"/>
                  </a:cubicBezTo>
                  <a:cubicBezTo>
                    <a:pt x="93315" y="5802"/>
                    <a:pt x="93802" y="5954"/>
                    <a:pt x="94227" y="6167"/>
                  </a:cubicBezTo>
                  <a:cubicBezTo>
                    <a:pt x="95139" y="6501"/>
                    <a:pt x="95960" y="6927"/>
                    <a:pt x="96720" y="7322"/>
                  </a:cubicBezTo>
                  <a:cubicBezTo>
                    <a:pt x="97480" y="7747"/>
                    <a:pt x="98209" y="8234"/>
                    <a:pt x="98817" y="8690"/>
                  </a:cubicBezTo>
                  <a:cubicBezTo>
                    <a:pt x="99425" y="9146"/>
                    <a:pt x="100002" y="9571"/>
                    <a:pt x="100489" y="9905"/>
                  </a:cubicBezTo>
                  <a:cubicBezTo>
                    <a:pt x="100975" y="10270"/>
                    <a:pt x="101431" y="10513"/>
                    <a:pt x="101857" y="10696"/>
                  </a:cubicBezTo>
                  <a:cubicBezTo>
                    <a:pt x="102039" y="10787"/>
                    <a:pt x="102221" y="10909"/>
                    <a:pt x="102373" y="10969"/>
                  </a:cubicBezTo>
                  <a:cubicBezTo>
                    <a:pt x="102525" y="11060"/>
                    <a:pt x="102677" y="11091"/>
                    <a:pt x="102799" y="11121"/>
                  </a:cubicBezTo>
                  <a:lnTo>
                    <a:pt x="103133" y="11243"/>
                  </a:lnTo>
                  <a:cubicBezTo>
                    <a:pt x="103133" y="11243"/>
                    <a:pt x="103042" y="11212"/>
                    <a:pt x="102799" y="11152"/>
                  </a:cubicBezTo>
                  <a:cubicBezTo>
                    <a:pt x="102677" y="11121"/>
                    <a:pt x="102525" y="11091"/>
                    <a:pt x="102373" y="11060"/>
                  </a:cubicBezTo>
                  <a:cubicBezTo>
                    <a:pt x="102221" y="10969"/>
                    <a:pt x="102039" y="10939"/>
                    <a:pt x="101826" y="10878"/>
                  </a:cubicBezTo>
                  <a:cubicBezTo>
                    <a:pt x="101401" y="10696"/>
                    <a:pt x="100914" y="10453"/>
                    <a:pt x="100367" y="10149"/>
                  </a:cubicBezTo>
                  <a:cubicBezTo>
                    <a:pt x="99850" y="9845"/>
                    <a:pt x="99243" y="9450"/>
                    <a:pt x="98635" y="9024"/>
                  </a:cubicBezTo>
                  <a:cubicBezTo>
                    <a:pt x="97966" y="8629"/>
                    <a:pt x="97297" y="8203"/>
                    <a:pt x="96537" y="7808"/>
                  </a:cubicBezTo>
                  <a:cubicBezTo>
                    <a:pt x="95777" y="7443"/>
                    <a:pt x="94926" y="7048"/>
                    <a:pt x="94014" y="6744"/>
                  </a:cubicBezTo>
                  <a:lnTo>
                    <a:pt x="92647" y="6288"/>
                  </a:lnTo>
                  <a:cubicBezTo>
                    <a:pt x="92191" y="6136"/>
                    <a:pt x="91704" y="6045"/>
                    <a:pt x="91248" y="5924"/>
                  </a:cubicBezTo>
                  <a:cubicBezTo>
                    <a:pt x="90793" y="5802"/>
                    <a:pt x="90306" y="5680"/>
                    <a:pt x="89820" y="5589"/>
                  </a:cubicBezTo>
                  <a:lnTo>
                    <a:pt x="89060" y="5437"/>
                  </a:lnTo>
                  <a:lnTo>
                    <a:pt x="88331" y="5316"/>
                  </a:lnTo>
                  <a:cubicBezTo>
                    <a:pt x="87327" y="5133"/>
                    <a:pt x="86355" y="5012"/>
                    <a:pt x="85352" y="4921"/>
                  </a:cubicBezTo>
                  <a:cubicBezTo>
                    <a:pt x="84865" y="4890"/>
                    <a:pt x="84379" y="4890"/>
                    <a:pt x="83893" y="4860"/>
                  </a:cubicBezTo>
                  <a:lnTo>
                    <a:pt x="82434" y="4860"/>
                  </a:lnTo>
                  <a:cubicBezTo>
                    <a:pt x="81978" y="4860"/>
                    <a:pt x="81491" y="4890"/>
                    <a:pt x="81036" y="4890"/>
                  </a:cubicBezTo>
                  <a:cubicBezTo>
                    <a:pt x="80580" y="4921"/>
                    <a:pt x="80124" y="4981"/>
                    <a:pt x="79698" y="5012"/>
                  </a:cubicBezTo>
                  <a:cubicBezTo>
                    <a:pt x="79273" y="5042"/>
                    <a:pt x="78877" y="5133"/>
                    <a:pt x="78452" y="5164"/>
                  </a:cubicBezTo>
                  <a:cubicBezTo>
                    <a:pt x="78026" y="5194"/>
                    <a:pt x="77662" y="5285"/>
                    <a:pt x="77266" y="5346"/>
                  </a:cubicBezTo>
                  <a:cubicBezTo>
                    <a:pt x="76507" y="5498"/>
                    <a:pt x="75868" y="5620"/>
                    <a:pt x="75260" y="5772"/>
                  </a:cubicBezTo>
                  <a:cubicBezTo>
                    <a:pt x="74652" y="5924"/>
                    <a:pt x="74166" y="6076"/>
                    <a:pt x="73741" y="6197"/>
                  </a:cubicBezTo>
                  <a:cubicBezTo>
                    <a:pt x="73315" y="6349"/>
                    <a:pt x="72981" y="6410"/>
                    <a:pt x="72768" y="6532"/>
                  </a:cubicBezTo>
                  <a:lnTo>
                    <a:pt x="72403" y="6653"/>
                  </a:lnTo>
                  <a:cubicBezTo>
                    <a:pt x="72403" y="6653"/>
                    <a:pt x="72525" y="6562"/>
                    <a:pt x="72768" y="6501"/>
                  </a:cubicBezTo>
                  <a:cubicBezTo>
                    <a:pt x="72981" y="6380"/>
                    <a:pt x="73285" y="6228"/>
                    <a:pt x="73710" y="6076"/>
                  </a:cubicBezTo>
                  <a:cubicBezTo>
                    <a:pt x="74136" y="5924"/>
                    <a:pt x="74622" y="5741"/>
                    <a:pt x="75230" y="5498"/>
                  </a:cubicBezTo>
                  <a:cubicBezTo>
                    <a:pt x="75534" y="5437"/>
                    <a:pt x="75838" y="5316"/>
                    <a:pt x="76172" y="5194"/>
                  </a:cubicBezTo>
                  <a:cubicBezTo>
                    <a:pt x="76507" y="5133"/>
                    <a:pt x="76841" y="5012"/>
                    <a:pt x="77236" y="4921"/>
                  </a:cubicBezTo>
                  <a:cubicBezTo>
                    <a:pt x="77601" y="4860"/>
                    <a:pt x="77996" y="4738"/>
                    <a:pt x="78422" y="4677"/>
                  </a:cubicBezTo>
                  <a:cubicBezTo>
                    <a:pt x="78847" y="4586"/>
                    <a:pt x="79242" y="4525"/>
                    <a:pt x="79668" y="4465"/>
                  </a:cubicBezTo>
                  <a:cubicBezTo>
                    <a:pt x="80124" y="4434"/>
                    <a:pt x="80549" y="4373"/>
                    <a:pt x="81005" y="4313"/>
                  </a:cubicBezTo>
                  <a:cubicBezTo>
                    <a:pt x="81461" y="4282"/>
                    <a:pt x="81947" y="4252"/>
                    <a:pt x="82403" y="4252"/>
                  </a:cubicBezTo>
                  <a:cubicBezTo>
                    <a:pt x="82890" y="4252"/>
                    <a:pt x="83406" y="4252"/>
                    <a:pt x="83893" y="4221"/>
                  </a:cubicBezTo>
                  <a:close/>
                  <a:moveTo>
                    <a:pt x="72798" y="7899"/>
                  </a:moveTo>
                  <a:cubicBezTo>
                    <a:pt x="73862" y="7899"/>
                    <a:pt x="74956" y="7930"/>
                    <a:pt x="76172" y="8021"/>
                  </a:cubicBezTo>
                  <a:lnTo>
                    <a:pt x="77996" y="8143"/>
                  </a:lnTo>
                  <a:cubicBezTo>
                    <a:pt x="78634" y="8173"/>
                    <a:pt x="79242" y="8234"/>
                    <a:pt x="79941" y="8325"/>
                  </a:cubicBezTo>
                  <a:cubicBezTo>
                    <a:pt x="80580" y="8355"/>
                    <a:pt x="81248" y="8477"/>
                    <a:pt x="81917" y="8538"/>
                  </a:cubicBezTo>
                  <a:cubicBezTo>
                    <a:pt x="82586" y="8629"/>
                    <a:pt x="83224" y="8750"/>
                    <a:pt x="83923" y="8842"/>
                  </a:cubicBezTo>
                  <a:cubicBezTo>
                    <a:pt x="84592" y="8963"/>
                    <a:pt x="85291" y="9085"/>
                    <a:pt x="85960" y="9237"/>
                  </a:cubicBezTo>
                  <a:lnTo>
                    <a:pt x="88027" y="9693"/>
                  </a:lnTo>
                  <a:cubicBezTo>
                    <a:pt x="88695" y="9875"/>
                    <a:pt x="89364" y="10057"/>
                    <a:pt x="90033" y="10270"/>
                  </a:cubicBezTo>
                  <a:cubicBezTo>
                    <a:pt x="90732" y="10453"/>
                    <a:pt x="91370" y="10726"/>
                    <a:pt x="92008" y="10939"/>
                  </a:cubicBezTo>
                  <a:cubicBezTo>
                    <a:pt x="92647" y="11152"/>
                    <a:pt x="93255" y="11486"/>
                    <a:pt x="93923" y="11729"/>
                  </a:cubicBezTo>
                  <a:cubicBezTo>
                    <a:pt x="94227" y="11881"/>
                    <a:pt x="94531" y="12003"/>
                    <a:pt x="94835" y="12155"/>
                  </a:cubicBezTo>
                  <a:cubicBezTo>
                    <a:pt x="95139" y="12307"/>
                    <a:pt x="95443" y="12459"/>
                    <a:pt x="95686" y="12611"/>
                  </a:cubicBezTo>
                  <a:cubicBezTo>
                    <a:pt x="98027" y="13705"/>
                    <a:pt x="100306" y="14586"/>
                    <a:pt x="102313" y="14951"/>
                  </a:cubicBezTo>
                  <a:cubicBezTo>
                    <a:pt x="103217" y="15137"/>
                    <a:pt x="104028" y="15230"/>
                    <a:pt x="104766" y="15230"/>
                  </a:cubicBezTo>
                  <a:cubicBezTo>
                    <a:pt x="104872" y="15230"/>
                    <a:pt x="104976" y="15228"/>
                    <a:pt x="105079" y="15225"/>
                  </a:cubicBezTo>
                  <a:cubicBezTo>
                    <a:pt x="105930" y="15225"/>
                    <a:pt x="106629" y="15073"/>
                    <a:pt x="107206" y="14890"/>
                  </a:cubicBezTo>
                  <a:cubicBezTo>
                    <a:pt x="107784" y="14708"/>
                    <a:pt x="108209" y="14434"/>
                    <a:pt x="108422" y="14252"/>
                  </a:cubicBezTo>
                  <a:cubicBezTo>
                    <a:pt x="108695" y="14009"/>
                    <a:pt x="108726" y="13857"/>
                    <a:pt x="108726" y="13857"/>
                  </a:cubicBezTo>
                  <a:lnTo>
                    <a:pt x="108726" y="13857"/>
                  </a:lnTo>
                  <a:cubicBezTo>
                    <a:pt x="108726" y="13857"/>
                    <a:pt x="108695" y="14040"/>
                    <a:pt x="108452" y="14282"/>
                  </a:cubicBezTo>
                  <a:cubicBezTo>
                    <a:pt x="108240" y="14495"/>
                    <a:pt x="107845" y="14799"/>
                    <a:pt x="107237" y="15042"/>
                  </a:cubicBezTo>
                  <a:cubicBezTo>
                    <a:pt x="106690" y="15255"/>
                    <a:pt x="105960" y="15468"/>
                    <a:pt x="105079" y="15529"/>
                  </a:cubicBezTo>
                  <a:cubicBezTo>
                    <a:pt x="104806" y="15557"/>
                    <a:pt x="104527" y="15571"/>
                    <a:pt x="104241" y="15571"/>
                  </a:cubicBezTo>
                  <a:cubicBezTo>
                    <a:pt x="103602" y="15571"/>
                    <a:pt x="102925" y="15503"/>
                    <a:pt x="102191" y="15377"/>
                  </a:cubicBezTo>
                  <a:cubicBezTo>
                    <a:pt x="101127" y="15225"/>
                    <a:pt x="100033" y="14951"/>
                    <a:pt x="98878" y="14586"/>
                  </a:cubicBezTo>
                  <a:cubicBezTo>
                    <a:pt x="97753" y="14191"/>
                    <a:pt x="96568" y="13735"/>
                    <a:pt x="95352" y="13188"/>
                  </a:cubicBezTo>
                  <a:cubicBezTo>
                    <a:pt x="95048" y="13036"/>
                    <a:pt x="94744" y="12915"/>
                    <a:pt x="94470" y="12763"/>
                  </a:cubicBezTo>
                  <a:cubicBezTo>
                    <a:pt x="94166" y="12641"/>
                    <a:pt x="93863" y="12489"/>
                    <a:pt x="93559" y="12337"/>
                  </a:cubicBezTo>
                  <a:cubicBezTo>
                    <a:pt x="92951" y="12064"/>
                    <a:pt x="92343" y="11760"/>
                    <a:pt x="91704" y="11577"/>
                  </a:cubicBezTo>
                  <a:lnTo>
                    <a:pt x="89759" y="10909"/>
                  </a:lnTo>
                  <a:cubicBezTo>
                    <a:pt x="89121" y="10696"/>
                    <a:pt x="88452" y="10513"/>
                    <a:pt x="87783" y="10331"/>
                  </a:cubicBezTo>
                  <a:cubicBezTo>
                    <a:pt x="87115" y="10179"/>
                    <a:pt x="86476" y="10027"/>
                    <a:pt x="85777" y="9875"/>
                  </a:cubicBezTo>
                  <a:cubicBezTo>
                    <a:pt x="85109" y="9723"/>
                    <a:pt x="84409" y="9602"/>
                    <a:pt x="83771" y="9480"/>
                  </a:cubicBezTo>
                  <a:cubicBezTo>
                    <a:pt x="83072" y="9328"/>
                    <a:pt x="82434" y="9267"/>
                    <a:pt x="81765" y="9146"/>
                  </a:cubicBezTo>
                  <a:cubicBezTo>
                    <a:pt x="81096" y="9024"/>
                    <a:pt x="80428" y="8963"/>
                    <a:pt x="79789" y="8872"/>
                  </a:cubicBezTo>
                  <a:cubicBezTo>
                    <a:pt x="78482" y="8720"/>
                    <a:pt x="77236" y="8629"/>
                    <a:pt x="76051" y="8507"/>
                  </a:cubicBezTo>
                  <a:cubicBezTo>
                    <a:pt x="74865" y="8416"/>
                    <a:pt x="73741" y="8325"/>
                    <a:pt x="72707" y="8264"/>
                  </a:cubicBezTo>
                  <a:cubicBezTo>
                    <a:pt x="72190" y="8234"/>
                    <a:pt x="71674" y="8234"/>
                    <a:pt x="71218" y="8203"/>
                  </a:cubicBezTo>
                  <a:cubicBezTo>
                    <a:pt x="70762" y="8203"/>
                    <a:pt x="70306" y="8173"/>
                    <a:pt x="69911" y="8173"/>
                  </a:cubicBezTo>
                  <a:cubicBezTo>
                    <a:pt x="69060" y="8112"/>
                    <a:pt x="68300" y="8112"/>
                    <a:pt x="67692" y="8112"/>
                  </a:cubicBezTo>
                  <a:lnTo>
                    <a:pt x="65807" y="8112"/>
                  </a:lnTo>
                  <a:cubicBezTo>
                    <a:pt x="65807" y="8112"/>
                    <a:pt x="66506" y="8082"/>
                    <a:pt x="67722" y="8021"/>
                  </a:cubicBezTo>
                  <a:cubicBezTo>
                    <a:pt x="68330" y="7991"/>
                    <a:pt x="69060" y="7930"/>
                    <a:pt x="69941" y="7930"/>
                  </a:cubicBezTo>
                  <a:cubicBezTo>
                    <a:pt x="70762" y="7899"/>
                    <a:pt x="71765" y="7899"/>
                    <a:pt x="72798" y="7899"/>
                  </a:cubicBezTo>
                  <a:close/>
                  <a:moveTo>
                    <a:pt x="125444" y="11820"/>
                  </a:moveTo>
                  <a:lnTo>
                    <a:pt x="125444" y="11820"/>
                  </a:lnTo>
                  <a:cubicBezTo>
                    <a:pt x="125444" y="11820"/>
                    <a:pt x="125352" y="11881"/>
                    <a:pt x="125231" y="12094"/>
                  </a:cubicBezTo>
                  <a:cubicBezTo>
                    <a:pt x="125140" y="12155"/>
                    <a:pt x="125079" y="12276"/>
                    <a:pt x="124957" y="12398"/>
                  </a:cubicBezTo>
                  <a:cubicBezTo>
                    <a:pt x="124836" y="12489"/>
                    <a:pt x="124775" y="12641"/>
                    <a:pt x="124653" y="12793"/>
                  </a:cubicBezTo>
                  <a:cubicBezTo>
                    <a:pt x="124532" y="12945"/>
                    <a:pt x="124441" y="13097"/>
                    <a:pt x="124349" y="13279"/>
                  </a:cubicBezTo>
                  <a:cubicBezTo>
                    <a:pt x="124319" y="13371"/>
                    <a:pt x="124228" y="13492"/>
                    <a:pt x="124197" y="13553"/>
                  </a:cubicBezTo>
                  <a:cubicBezTo>
                    <a:pt x="124167" y="13675"/>
                    <a:pt x="124076" y="13735"/>
                    <a:pt x="124045" y="13857"/>
                  </a:cubicBezTo>
                  <a:cubicBezTo>
                    <a:pt x="123924" y="14039"/>
                    <a:pt x="123863" y="14282"/>
                    <a:pt x="123772" y="14495"/>
                  </a:cubicBezTo>
                  <a:lnTo>
                    <a:pt x="123559" y="15194"/>
                  </a:lnTo>
                  <a:cubicBezTo>
                    <a:pt x="123529" y="15407"/>
                    <a:pt x="123407" y="15650"/>
                    <a:pt x="123377" y="15863"/>
                  </a:cubicBezTo>
                  <a:cubicBezTo>
                    <a:pt x="123316" y="16106"/>
                    <a:pt x="123255" y="16319"/>
                    <a:pt x="123225" y="16562"/>
                  </a:cubicBezTo>
                  <a:cubicBezTo>
                    <a:pt x="123164" y="16775"/>
                    <a:pt x="123134" y="17018"/>
                    <a:pt x="123103" y="17200"/>
                  </a:cubicBezTo>
                  <a:cubicBezTo>
                    <a:pt x="123103" y="17444"/>
                    <a:pt x="123073" y="17626"/>
                    <a:pt x="123073" y="17808"/>
                  </a:cubicBezTo>
                  <a:cubicBezTo>
                    <a:pt x="123012" y="17991"/>
                    <a:pt x="123012" y="18143"/>
                    <a:pt x="123012" y="18295"/>
                  </a:cubicBezTo>
                  <a:cubicBezTo>
                    <a:pt x="123012" y="18447"/>
                    <a:pt x="122982" y="18599"/>
                    <a:pt x="122982" y="18720"/>
                  </a:cubicBezTo>
                  <a:cubicBezTo>
                    <a:pt x="122951" y="18963"/>
                    <a:pt x="122951" y="19055"/>
                    <a:pt x="122951" y="19055"/>
                  </a:cubicBezTo>
                  <a:lnTo>
                    <a:pt x="122830" y="18720"/>
                  </a:lnTo>
                  <a:cubicBezTo>
                    <a:pt x="122799" y="18599"/>
                    <a:pt x="122769" y="18507"/>
                    <a:pt x="122708" y="18355"/>
                  </a:cubicBezTo>
                  <a:cubicBezTo>
                    <a:pt x="122708" y="18264"/>
                    <a:pt x="122678" y="18203"/>
                    <a:pt x="122647" y="18112"/>
                  </a:cubicBezTo>
                  <a:cubicBezTo>
                    <a:pt x="122647" y="18051"/>
                    <a:pt x="122617" y="17930"/>
                    <a:pt x="122617" y="17839"/>
                  </a:cubicBezTo>
                  <a:cubicBezTo>
                    <a:pt x="122556" y="17656"/>
                    <a:pt x="122556" y="17444"/>
                    <a:pt x="122526" y="17231"/>
                  </a:cubicBezTo>
                  <a:cubicBezTo>
                    <a:pt x="122556" y="17018"/>
                    <a:pt x="122556" y="16805"/>
                    <a:pt x="122556" y="16532"/>
                  </a:cubicBezTo>
                  <a:cubicBezTo>
                    <a:pt x="122556" y="16289"/>
                    <a:pt x="122617" y="16045"/>
                    <a:pt x="122647" y="15772"/>
                  </a:cubicBezTo>
                  <a:cubicBezTo>
                    <a:pt x="122678" y="15498"/>
                    <a:pt x="122738" y="15285"/>
                    <a:pt x="122830" y="15012"/>
                  </a:cubicBezTo>
                  <a:cubicBezTo>
                    <a:pt x="122921" y="14738"/>
                    <a:pt x="123012" y="14526"/>
                    <a:pt x="123103" y="14252"/>
                  </a:cubicBezTo>
                  <a:cubicBezTo>
                    <a:pt x="123225" y="14009"/>
                    <a:pt x="123316" y="13796"/>
                    <a:pt x="123468" y="13553"/>
                  </a:cubicBezTo>
                  <a:cubicBezTo>
                    <a:pt x="123559" y="13462"/>
                    <a:pt x="123590" y="13340"/>
                    <a:pt x="123681" y="13249"/>
                  </a:cubicBezTo>
                  <a:cubicBezTo>
                    <a:pt x="123741" y="13188"/>
                    <a:pt x="123833" y="13067"/>
                    <a:pt x="123893" y="13006"/>
                  </a:cubicBezTo>
                  <a:cubicBezTo>
                    <a:pt x="124045" y="12793"/>
                    <a:pt x="124197" y="12641"/>
                    <a:pt x="124349" y="12550"/>
                  </a:cubicBezTo>
                  <a:cubicBezTo>
                    <a:pt x="124501" y="12428"/>
                    <a:pt x="124653" y="12307"/>
                    <a:pt x="124775" y="12185"/>
                  </a:cubicBezTo>
                  <a:cubicBezTo>
                    <a:pt x="124897" y="12094"/>
                    <a:pt x="125049" y="12033"/>
                    <a:pt x="125109" y="11972"/>
                  </a:cubicBezTo>
                  <a:cubicBezTo>
                    <a:pt x="125292" y="11851"/>
                    <a:pt x="125444" y="11820"/>
                    <a:pt x="125444" y="11820"/>
                  </a:cubicBezTo>
                  <a:close/>
                  <a:moveTo>
                    <a:pt x="61031" y="9828"/>
                  </a:moveTo>
                  <a:cubicBezTo>
                    <a:pt x="61475" y="9828"/>
                    <a:pt x="61932" y="9844"/>
                    <a:pt x="62403" y="9875"/>
                  </a:cubicBezTo>
                  <a:cubicBezTo>
                    <a:pt x="64196" y="9997"/>
                    <a:pt x="66142" y="10361"/>
                    <a:pt x="68117" y="10909"/>
                  </a:cubicBezTo>
                  <a:cubicBezTo>
                    <a:pt x="69090" y="11212"/>
                    <a:pt x="70123" y="11486"/>
                    <a:pt x="71127" y="11851"/>
                  </a:cubicBezTo>
                  <a:cubicBezTo>
                    <a:pt x="71613" y="12033"/>
                    <a:pt x="72130" y="12185"/>
                    <a:pt x="72646" y="12398"/>
                  </a:cubicBezTo>
                  <a:cubicBezTo>
                    <a:pt x="73133" y="12580"/>
                    <a:pt x="73649" y="12793"/>
                    <a:pt x="74166" y="13006"/>
                  </a:cubicBezTo>
                  <a:cubicBezTo>
                    <a:pt x="75169" y="13401"/>
                    <a:pt x="76203" y="13857"/>
                    <a:pt x="77266" y="14374"/>
                  </a:cubicBezTo>
                  <a:lnTo>
                    <a:pt x="78057" y="14708"/>
                  </a:lnTo>
                  <a:cubicBezTo>
                    <a:pt x="78330" y="14830"/>
                    <a:pt x="78604" y="14982"/>
                    <a:pt x="78877" y="15073"/>
                  </a:cubicBezTo>
                  <a:cubicBezTo>
                    <a:pt x="79394" y="15316"/>
                    <a:pt x="79881" y="15589"/>
                    <a:pt x="80428" y="15893"/>
                  </a:cubicBezTo>
                  <a:cubicBezTo>
                    <a:pt x="82525" y="16957"/>
                    <a:pt x="84561" y="18112"/>
                    <a:pt x="86598" y="19298"/>
                  </a:cubicBezTo>
                  <a:cubicBezTo>
                    <a:pt x="88604" y="20514"/>
                    <a:pt x="90610" y="21729"/>
                    <a:pt x="92586" y="22915"/>
                  </a:cubicBezTo>
                  <a:cubicBezTo>
                    <a:pt x="94562" y="24070"/>
                    <a:pt x="96507" y="25255"/>
                    <a:pt x="98391" y="26289"/>
                  </a:cubicBezTo>
                  <a:cubicBezTo>
                    <a:pt x="100306" y="27322"/>
                    <a:pt x="102191" y="28264"/>
                    <a:pt x="104015" y="28994"/>
                  </a:cubicBezTo>
                  <a:cubicBezTo>
                    <a:pt x="105838" y="29723"/>
                    <a:pt x="107662" y="30240"/>
                    <a:pt x="109334" y="30544"/>
                  </a:cubicBezTo>
                  <a:cubicBezTo>
                    <a:pt x="110370" y="30711"/>
                    <a:pt x="111362" y="30787"/>
                    <a:pt x="112294" y="30787"/>
                  </a:cubicBezTo>
                  <a:cubicBezTo>
                    <a:pt x="112893" y="30787"/>
                    <a:pt x="113468" y="30755"/>
                    <a:pt x="114015" y="30696"/>
                  </a:cubicBezTo>
                  <a:cubicBezTo>
                    <a:pt x="114349" y="30696"/>
                    <a:pt x="114684" y="30574"/>
                    <a:pt x="114988" y="30544"/>
                  </a:cubicBezTo>
                  <a:cubicBezTo>
                    <a:pt x="115140" y="30514"/>
                    <a:pt x="115291" y="30514"/>
                    <a:pt x="115504" y="30453"/>
                  </a:cubicBezTo>
                  <a:lnTo>
                    <a:pt x="115960" y="30362"/>
                  </a:lnTo>
                  <a:cubicBezTo>
                    <a:pt x="116264" y="30270"/>
                    <a:pt x="116507" y="30210"/>
                    <a:pt x="116781" y="30119"/>
                  </a:cubicBezTo>
                  <a:cubicBezTo>
                    <a:pt x="117054" y="30058"/>
                    <a:pt x="117328" y="29936"/>
                    <a:pt x="117541" y="29875"/>
                  </a:cubicBezTo>
                  <a:cubicBezTo>
                    <a:pt x="118027" y="29693"/>
                    <a:pt x="118422" y="29480"/>
                    <a:pt x="118787" y="29359"/>
                  </a:cubicBezTo>
                  <a:cubicBezTo>
                    <a:pt x="119182" y="29207"/>
                    <a:pt x="119456" y="29055"/>
                    <a:pt x="119699" y="28903"/>
                  </a:cubicBezTo>
                  <a:cubicBezTo>
                    <a:pt x="120215" y="28629"/>
                    <a:pt x="120459" y="28538"/>
                    <a:pt x="120459" y="28538"/>
                  </a:cubicBezTo>
                  <a:lnTo>
                    <a:pt x="120459" y="28538"/>
                  </a:lnTo>
                  <a:cubicBezTo>
                    <a:pt x="120459" y="28538"/>
                    <a:pt x="120246" y="28690"/>
                    <a:pt x="119790" y="29024"/>
                  </a:cubicBezTo>
                  <a:cubicBezTo>
                    <a:pt x="119547" y="29176"/>
                    <a:pt x="119304" y="29359"/>
                    <a:pt x="118909" y="29571"/>
                  </a:cubicBezTo>
                  <a:cubicBezTo>
                    <a:pt x="118574" y="29754"/>
                    <a:pt x="118179" y="30027"/>
                    <a:pt x="117693" y="30210"/>
                  </a:cubicBezTo>
                  <a:cubicBezTo>
                    <a:pt x="117480" y="30331"/>
                    <a:pt x="117206" y="30422"/>
                    <a:pt x="116933" y="30544"/>
                  </a:cubicBezTo>
                  <a:cubicBezTo>
                    <a:pt x="116659" y="30666"/>
                    <a:pt x="116355" y="30726"/>
                    <a:pt x="116112" y="30848"/>
                  </a:cubicBezTo>
                  <a:cubicBezTo>
                    <a:pt x="115960" y="30878"/>
                    <a:pt x="115808" y="30970"/>
                    <a:pt x="115656" y="31000"/>
                  </a:cubicBezTo>
                  <a:cubicBezTo>
                    <a:pt x="115504" y="31030"/>
                    <a:pt x="115352" y="31091"/>
                    <a:pt x="115140" y="31122"/>
                  </a:cubicBezTo>
                  <a:cubicBezTo>
                    <a:pt x="114805" y="31182"/>
                    <a:pt x="114471" y="31304"/>
                    <a:pt x="114136" y="31334"/>
                  </a:cubicBezTo>
                  <a:cubicBezTo>
                    <a:pt x="113154" y="31519"/>
                    <a:pt x="112075" y="31634"/>
                    <a:pt x="110928" y="31634"/>
                  </a:cubicBezTo>
                  <a:cubicBezTo>
                    <a:pt x="110371" y="31634"/>
                    <a:pt x="109798" y="31607"/>
                    <a:pt x="109212" y="31547"/>
                  </a:cubicBezTo>
                  <a:cubicBezTo>
                    <a:pt x="107449" y="31334"/>
                    <a:pt x="105504" y="30878"/>
                    <a:pt x="103559" y="30210"/>
                  </a:cubicBezTo>
                  <a:cubicBezTo>
                    <a:pt x="101613" y="29511"/>
                    <a:pt x="99638" y="28690"/>
                    <a:pt x="97662" y="27656"/>
                  </a:cubicBezTo>
                  <a:cubicBezTo>
                    <a:pt x="95686" y="26623"/>
                    <a:pt x="93680" y="25559"/>
                    <a:pt x="91704" y="24343"/>
                  </a:cubicBezTo>
                  <a:cubicBezTo>
                    <a:pt x="89729" y="23188"/>
                    <a:pt x="87723" y="22003"/>
                    <a:pt x="85716" y="20787"/>
                  </a:cubicBezTo>
                  <a:cubicBezTo>
                    <a:pt x="83680" y="19571"/>
                    <a:pt x="81674" y="18416"/>
                    <a:pt x="79668" y="17352"/>
                  </a:cubicBezTo>
                  <a:cubicBezTo>
                    <a:pt x="79181" y="17079"/>
                    <a:pt x="78665" y="16836"/>
                    <a:pt x="78148" y="16562"/>
                  </a:cubicBezTo>
                  <a:cubicBezTo>
                    <a:pt x="77874" y="16441"/>
                    <a:pt x="77662" y="16289"/>
                    <a:pt x="77388" y="16197"/>
                  </a:cubicBezTo>
                  <a:cubicBezTo>
                    <a:pt x="77114" y="16076"/>
                    <a:pt x="76902" y="15954"/>
                    <a:pt x="76628" y="15802"/>
                  </a:cubicBezTo>
                  <a:cubicBezTo>
                    <a:pt x="75595" y="15316"/>
                    <a:pt x="74622" y="14830"/>
                    <a:pt x="73619" y="14404"/>
                  </a:cubicBezTo>
                  <a:cubicBezTo>
                    <a:pt x="73133" y="14161"/>
                    <a:pt x="72646" y="13978"/>
                    <a:pt x="72130" y="13735"/>
                  </a:cubicBezTo>
                  <a:lnTo>
                    <a:pt x="70671" y="13188"/>
                  </a:lnTo>
                  <a:cubicBezTo>
                    <a:pt x="69698" y="12763"/>
                    <a:pt x="68725" y="12459"/>
                    <a:pt x="67783" y="12124"/>
                  </a:cubicBezTo>
                  <a:cubicBezTo>
                    <a:pt x="65868" y="11547"/>
                    <a:pt x="64044" y="11060"/>
                    <a:pt x="62342" y="10878"/>
                  </a:cubicBezTo>
                  <a:cubicBezTo>
                    <a:pt x="61420" y="10763"/>
                    <a:pt x="60524" y="10710"/>
                    <a:pt x="59679" y="10710"/>
                  </a:cubicBezTo>
                  <a:cubicBezTo>
                    <a:pt x="58965" y="10710"/>
                    <a:pt x="58288" y="10748"/>
                    <a:pt x="57661" y="10817"/>
                  </a:cubicBezTo>
                  <a:cubicBezTo>
                    <a:pt x="56263" y="10969"/>
                    <a:pt x="55078" y="11334"/>
                    <a:pt x="54105" y="11577"/>
                  </a:cubicBezTo>
                  <a:cubicBezTo>
                    <a:pt x="53102" y="11851"/>
                    <a:pt x="52342" y="12124"/>
                    <a:pt x="51825" y="12276"/>
                  </a:cubicBezTo>
                  <a:cubicBezTo>
                    <a:pt x="51523" y="12360"/>
                    <a:pt x="51304" y="12435"/>
                    <a:pt x="51169" y="12485"/>
                  </a:cubicBezTo>
                  <a:lnTo>
                    <a:pt x="51169" y="12485"/>
                  </a:lnTo>
                  <a:cubicBezTo>
                    <a:pt x="51290" y="12436"/>
                    <a:pt x="51478" y="12358"/>
                    <a:pt x="51734" y="12246"/>
                  </a:cubicBezTo>
                  <a:cubicBezTo>
                    <a:pt x="52220" y="12003"/>
                    <a:pt x="52980" y="11668"/>
                    <a:pt x="53953" y="11273"/>
                  </a:cubicBezTo>
                  <a:cubicBezTo>
                    <a:pt x="54895" y="10909"/>
                    <a:pt x="56111" y="10453"/>
                    <a:pt x="57509" y="10179"/>
                  </a:cubicBezTo>
                  <a:cubicBezTo>
                    <a:pt x="58591" y="9954"/>
                    <a:pt x="59757" y="9828"/>
                    <a:pt x="61031" y="9828"/>
                  </a:cubicBezTo>
                  <a:close/>
                  <a:moveTo>
                    <a:pt x="59728" y="12459"/>
                  </a:moveTo>
                  <a:cubicBezTo>
                    <a:pt x="59728" y="12459"/>
                    <a:pt x="60032" y="12489"/>
                    <a:pt x="60549" y="12550"/>
                  </a:cubicBezTo>
                  <a:cubicBezTo>
                    <a:pt x="60822" y="12580"/>
                    <a:pt x="61157" y="12641"/>
                    <a:pt x="61552" y="12732"/>
                  </a:cubicBezTo>
                  <a:cubicBezTo>
                    <a:pt x="61917" y="12854"/>
                    <a:pt x="62373" y="12915"/>
                    <a:pt x="62829" y="13097"/>
                  </a:cubicBezTo>
                  <a:cubicBezTo>
                    <a:pt x="63771" y="13401"/>
                    <a:pt x="64926" y="13918"/>
                    <a:pt x="66172" y="14465"/>
                  </a:cubicBezTo>
                  <a:cubicBezTo>
                    <a:pt x="67418" y="15073"/>
                    <a:pt x="68847" y="15802"/>
                    <a:pt x="70367" y="16653"/>
                  </a:cubicBezTo>
                  <a:cubicBezTo>
                    <a:pt x="71826" y="17474"/>
                    <a:pt x="73467" y="18416"/>
                    <a:pt x="75139" y="19450"/>
                  </a:cubicBezTo>
                  <a:cubicBezTo>
                    <a:pt x="76811" y="20483"/>
                    <a:pt x="78604" y="21577"/>
                    <a:pt x="80397" y="22732"/>
                  </a:cubicBezTo>
                  <a:cubicBezTo>
                    <a:pt x="82221" y="23857"/>
                    <a:pt x="84106" y="25012"/>
                    <a:pt x="86020" y="26167"/>
                  </a:cubicBezTo>
                  <a:cubicBezTo>
                    <a:pt x="87935" y="27353"/>
                    <a:pt x="89911" y="28508"/>
                    <a:pt x="91887" y="29571"/>
                  </a:cubicBezTo>
                  <a:cubicBezTo>
                    <a:pt x="93923" y="30635"/>
                    <a:pt x="95929" y="31638"/>
                    <a:pt x="98027" y="32489"/>
                  </a:cubicBezTo>
                  <a:cubicBezTo>
                    <a:pt x="100063" y="33310"/>
                    <a:pt x="102161" y="34040"/>
                    <a:pt x="104197" y="34374"/>
                  </a:cubicBezTo>
                  <a:cubicBezTo>
                    <a:pt x="105261" y="34587"/>
                    <a:pt x="106294" y="34739"/>
                    <a:pt x="107328" y="34830"/>
                  </a:cubicBezTo>
                  <a:cubicBezTo>
                    <a:pt x="107814" y="34921"/>
                    <a:pt x="108361" y="34921"/>
                    <a:pt x="108848" y="34951"/>
                  </a:cubicBezTo>
                  <a:cubicBezTo>
                    <a:pt x="109334" y="34982"/>
                    <a:pt x="109820" y="34982"/>
                    <a:pt x="110337" y="35043"/>
                  </a:cubicBezTo>
                  <a:cubicBezTo>
                    <a:pt x="110527" y="35046"/>
                    <a:pt x="110716" y="35047"/>
                    <a:pt x="110905" y="35047"/>
                  </a:cubicBezTo>
                  <a:cubicBezTo>
                    <a:pt x="112623" y="35047"/>
                    <a:pt x="114302" y="34921"/>
                    <a:pt x="115808" y="34647"/>
                  </a:cubicBezTo>
                  <a:cubicBezTo>
                    <a:pt x="116629" y="34495"/>
                    <a:pt x="117419" y="34344"/>
                    <a:pt x="118149" y="34131"/>
                  </a:cubicBezTo>
                  <a:cubicBezTo>
                    <a:pt x="118878" y="33888"/>
                    <a:pt x="119608" y="33675"/>
                    <a:pt x="120216" y="33371"/>
                  </a:cubicBezTo>
                  <a:cubicBezTo>
                    <a:pt x="120824" y="33067"/>
                    <a:pt x="121371" y="32763"/>
                    <a:pt x="121827" y="32368"/>
                  </a:cubicBezTo>
                  <a:cubicBezTo>
                    <a:pt x="122283" y="32003"/>
                    <a:pt x="122678" y="31608"/>
                    <a:pt x="122951" y="31182"/>
                  </a:cubicBezTo>
                  <a:cubicBezTo>
                    <a:pt x="123164" y="30848"/>
                    <a:pt x="123255" y="30392"/>
                    <a:pt x="123194" y="30027"/>
                  </a:cubicBezTo>
                  <a:cubicBezTo>
                    <a:pt x="123164" y="29632"/>
                    <a:pt x="123012" y="29328"/>
                    <a:pt x="122860" y="29115"/>
                  </a:cubicBezTo>
                  <a:cubicBezTo>
                    <a:pt x="122799" y="28994"/>
                    <a:pt x="122708" y="28903"/>
                    <a:pt x="122647" y="28842"/>
                  </a:cubicBezTo>
                  <a:cubicBezTo>
                    <a:pt x="122556" y="28751"/>
                    <a:pt x="122495" y="28720"/>
                    <a:pt x="122434" y="28629"/>
                  </a:cubicBezTo>
                  <a:lnTo>
                    <a:pt x="122434" y="28629"/>
                  </a:lnTo>
                  <a:cubicBezTo>
                    <a:pt x="122495" y="28690"/>
                    <a:pt x="122556" y="28751"/>
                    <a:pt x="122647" y="28812"/>
                  </a:cubicBezTo>
                  <a:cubicBezTo>
                    <a:pt x="122708" y="28872"/>
                    <a:pt x="122799" y="28963"/>
                    <a:pt x="122860" y="29055"/>
                  </a:cubicBezTo>
                  <a:cubicBezTo>
                    <a:pt x="123012" y="29298"/>
                    <a:pt x="123194" y="29571"/>
                    <a:pt x="123286" y="29967"/>
                  </a:cubicBezTo>
                  <a:cubicBezTo>
                    <a:pt x="123377" y="30362"/>
                    <a:pt x="123286" y="30848"/>
                    <a:pt x="123042" y="31304"/>
                  </a:cubicBezTo>
                  <a:cubicBezTo>
                    <a:pt x="122830" y="31760"/>
                    <a:pt x="122434" y="32216"/>
                    <a:pt x="121979" y="32611"/>
                  </a:cubicBezTo>
                  <a:cubicBezTo>
                    <a:pt x="121523" y="33006"/>
                    <a:pt x="120975" y="33371"/>
                    <a:pt x="120337" y="33705"/>
                  </a:cubicBezTo>
                  <a:cubicBezTo>
                    <a:pt x="119061" y="34374"/>
                    <a:pt x="117541" y="34891"/>
                    <a:pt x="115839" y="35225"/>
                  </a:cubicBezTo>
                  <a:cubicBezTo>
                    <a:pt x="115018" y="35407"/>
                    <a:pt x="114106" y="35529"/>
                    <a:pt x="113133" y="35651"/>
                  </a:cubicBezTo>
                  <a:cubicBezTo>
                    <a:pt x="112191" y="35711"/>
                    <a:pt x="111249" y="35802"/>
                    <a:pt x="110246" y="35802"/>
                  </a:cubicBezTo>
                  <a:cubicBezTo>
                    <a:pt x="110104" y="35805"/>
                    <a:pt x="109961" y="35806"/>
                    <a:pt x="109818" y="35806"/>
                  </a:cubicBezTo>
                  <a:cubicBezTo>
                    <a:pt x="107965" y="35806"/>
                    <a:pt x="105990" y="35624"/>
                    <a:pt x="104015" y="35286"/>
                  </a:cubicBezTo>
                  <a:cubicBezTo>
                    <a:pt x="101857" y="34951"/>
                    <a:pt x="99698" y="34283"/>
                    <a:pt x="97571" y="33401"/>
                  </a:cubicBezTo>
                  <a:cubicBezTo>
                    <a:pt x="95443" y="32520"/>
                    <a:pt x="93376" y="31547"/>
                    <a:pt x="91340" y="30422"/>
                  </a:cubicBezTo>
                  <a:cubicBezTo>
                    <a:pt x="89334" y="29328"/>
                    <a:pt x="87358" y="28204"/>
                    <a:pt x="85413" y="27018"/>
                  </a:cubicBezTo>
                  <a:cubicBezTo>
                    <a:pt x="83467" y="25833"/>
                    <a:pt x="81613" y="24617"/>
                    <a:pt x="79820" y="23492"/>
                  </a:cubicBezTo>
                  <a:cubicBezTo>
                    <a:pt x="78026" y="22307"/>
                    <a:pt x="76294" y="21152"/>
                    <a:pt x="74652" y="20088"/>
                  </a:cubicBezTo>
                  <a:cubicBezTo>
                    <a:pt x="73011" y="19024"/>
                    <a:pt x="71461" y="18021"/>
                    <a:pt x="69972" y="17140"/>
                  </a:cubicBezTo>
                  <a:cubicBezTo>
                    <a:pt x="68543" y="16228"/>
                    <a:pt x="67175" y="15437"/>
                    <a:pt x="65959" y="14769"/>
                  </a:cubicBezTo>
                  <a:cubicBezTo>
                    <a:pt x="64743" y="14130"/>
                    <a:pt x="63619" y="13614"/>
                    <a:pt x="62707" y="13219"/>
                  </a:cubicBezTo>
                  <a:cubicBezTo>
                    <a:pt x="62494" y="13097"/>
                    <a:pt x="62251" y="13036"/>
                    <a:pt x="62069" y="13006"/>
                  </a:cubicBezTo>
                  <a:cubicBezTo>
                    <a:pt x="61856" y="12915"/>
                    <a:pt x="61643" y="12854"/>
                    <a:pt x="61461" y="12793"/>
                  </a:cubicBezTo>
                  <a:cubicBezTo>
                    <a:pt x="61096" y="12702"/>
                    <a:pt x="60792" y="12611"/>
                    <a:pt x="60518" y="12580"/>
                  </a:cubicBezTo>
                  <a:lnTo>
                    <a:pt x="59728" y="12459"/>
                  </a:lnTo>
                  <a:close/>
                  <a:moveTo>
                    <a:pt x="63857" y="28562"/>
                  </a:moveTo>
                  <a:cubicBezTo>
                    <a:pt x="64313" y="28562"/>
                    <a:pt x="64774" y="28576"/>
                    <a:pt x="65230" y="28599"/>
                  </a:cubicBezTo>
                  <a:cubicBezTo>
                    <a:pt x="65534" y="28660"/>
                    <a:pt x="65838" y="28690"/>
                    <a:pt x="66172" y="28720"/>
                  </a:cubicBezTo>
                  <a:cubicBezTo>
                    <a:pt x="66324" y="28751"/>
                    <a:pt x="66476" y="28751"/>
                    <a:pt x="66628" y="28812"/>
                  </a:cubicBezTo>
                  <a:lnTo>
                    <a:pt x="67084" y="28872"/>
                  </a:lnTo>
                  <a:lnTo>
                    <a:pt x="68026" y="29055"/>
                  </a:lnTo>
                  <a:lnTo>
                    <a:pt x="68938" y="29298"/>
                  </a:lnTo>
                  <a:cubicBezTo>
                    <a:pt x="69242" y="29359"/>
                    <a:pt x="69546" y="29450"/>
                    <a:pt x="69850" y="29571"/>
                  </a:cubicBezTo>
                  <a:lnTo>
                    <a:pt x="70731" y="29875"/>
                  </a:lnTo>
                  <a:cubicBezTo>
                    <a:pt x="71035" y="29967"/>
                    <a:pt x="71339" y="30058"/>
                    <a:pt x="71613" y="30179"/>
                  </a:cubicBezTo>
                  <a:cubicBezTo>
                    <a:pt x="71917" y="30270"/>
                    <a:pt x="72190" y="30392"/>
                    <a:pt x="72494" y="30514"/>
                  </a:cubicBezTo>
                  <a:cubicBezTo>
                    <a:pt x="72798" y="30635"/>
                    <a:pt x="73041" y="30726"/>
                    <a:pt x="73315" y="30848"/>
                  </a:cubicBezTo>
                  <a:cubicBezTo>
                    <a:pt x="73589" y="31000"/>
                    <a:pt x="73862" y="31122"/>
                    <a:pt x="74166" y="31274"/>
                  </a:cubicBezTo>
                  <a:cubicBezTo>
                    <a:pt x="74683" y="31547"/>
                    <a:pt x="75260" y="31790"/>
                    <a:pt x="75747" y="32094"/>
                  </a:cubicBezTo>
                  <a:cubicBezTo>
                    <a:pt x="76233" y="32398"/>
                    <a:pt x="76780" y="32672"/>
                    <a:pt x="77266" y="32945"/>
                  </a:cubicBezTo>
                  <a:cubicBezTo>
                    <a:pt x="77722" y="33249"/>
                    <a:pt x="78209" y="33553"/>
                    <a:pt x="78665" y="33827"/>
                  </a:cubicBezTo>
                  <a:cubicBezTo>
                    <a:pt x="78908" y="33979"/>
                    <a:pt x="79121" y="34131"/>
                    <a:pt x="79364" y="34222"/>
                  </a:cubicBezTo>
                  <a:cubicBezTo>
                    <a:pt x="79577" y="34374"/>
                    <a:pt x="79789" y="34526"/>
                    <a:pt x="79972" y="34678"/>
                  </a:cubicBezTo>
                  <a:cubicBezTo>
                    <a:pt x="80397" y="34982"/>
                    <a:pt x="80762" y="35255"/>
                    <a:pt x="81157" y="35529"/>
                  </a:cubicBezTo>
                  <a:cubicBezTo>
                    <a:pt x="81917" y="36046"/>
                    <a:pt x="82555" y="36623"/>
                    <a:pt x="83163" y="37079"/>
                  </a:cubicBezTo>
                  <a:cubicBezTo>
                    <a:pt x="83771" y="37535"/>
                    <a:pt x="84227" y="37991"/>
                    <a:pt x="84653" y="38386"/>
                  </a:cubicBezTo>
                  <a:cubicBezTo>
                    <a:pt x="85413" y="39298"/>
                    <a:pt x="85868" y="39693"/>
                    <a:pt x="85868" y="39693"/>
                  </a:cubicBezTo>
                  <a:cubicBezTo>
                    <a:pt x="85868" y="39693"/>
                    <a:pt x="85352" y="39359"/>
                    <a:pt x="84440" y="38720"/>
                  </a:cubicBezTo>
                  <a:cubicBezTo>
                    <a:pt x="83984" y="38417"/>
                    <a:pt x="83467" y="37991"/>
                    <a:pt x="82859" y="37626"/>
                  </a:cubicBezTo>
                  <a:cubicBezTo>
                    <a:pt x="82221" y="37201"/>
                    <a:pt x="81522" y="36714"/>
                    <a:pt x="80762" y="36198"/>
                  </a:cubicBezTo>
                  <a:cubicBezTo>
                    <a:pt x="80397" y="35985"/>
                    <a:pt x="79972" y="35711"/>
                    <a:pt x="79546" y="35438"/>
                  </a:cubicBezTo>
                  <a:cubicBezTo>
                    <a:pt x="79333" y="35347"/>
                    <a:pt x="79121" y="35195"/>
                    <a:pt x="78908" y="35043"/>
                  </a:cubicBezTo>
                  <a:cubicBezTo>
                    <a:pt x="78665" y="34921"/>
                    <a:pt x="78452" y="34769"/>
                    <a:pt x="78209" y="34647"/>
                  </a:cubicBezTo>
                  <a:cubicBezTo>
                    <a:pt x="77753" y="34374"/>
                    <a:pt x="77297" y="34131"/>
                    <a:pt x="76811" y="33857"/>
                  </a:cubicBezTo>
                  <a:cubicBezTo>
                    <a:pt x="76324" y="33584"/>
                    <a:pt x="75838" y="33310"/>
                    <a:pt x="75291" y="33067"/>
                  </a:cubicBezTo>
                  <a:cubicBezTo>
                    <a:pt x="74804" y="32793"/>
                    <a:pt x="74257" y="32550"/>
                    <a:pt x="73741" y="32307"/>
                  </a:cubicBezTo>
                  <a:cubicBezTo>
                    <a:pt x="73467" y="32185"/>
                    <a:pt x="73193" y="32064"/>
                    <a:pt x="72950" y="31912"/>
                  </a:cubicBezTo>
                  <a:cubicBezTo>
                    <a:pt x="72677" y="31790"/>
                    <a:pt x="72373" y="31699"/>
                    <a:pt x="72099" y="31578"/>
                  </a:cubicBezTo>
                  <a:cubicBezTo>
                    <a:pt x="71826" y="31456"/>
                    <a:pt x="71522" y="31334"/>
                    <a:pt x="71279" y="31243"/>
                  </a:cubicBezTo>
                  <a:cubicBezTo>
                    <a:pt x="71005" y="31122"/>
                    <a:pt x="70701" y="31030"/>
                    <a:pt x="70397" y="30939"/>
                  </a:cubicBezTo>
                  <a:lnTo>
                    <a:pt x="69516" y="30635"/>
                  </a:lnTo>
                  <a:cubicBezTo>
                    <a:pt x="69212" y="30544"/>
                    <a:pt x="68938" y="30483"/>
                    <a:pt x="68634" y="30392"/>
                  </a:cubicBezTo>
                  <a:cubicBezTo>
                    <a:pt x="68330" y="30331"/>
                    <a:pt x="68087" y="30240"/>
                    <a:pt x="67783" y="30179"/>
                  </a:cubicBezTo>
                  <a:lnTo>
                    <a:pt x="66902" y="29967"/>
                  </a:lnTo>
                  <a:lnTo>
                    <a:pt x="66446" y="29906"/>
                  </a:lnTo>
                  <a:cubicBezTo>
                    <a:pt x="66294" y="29875"/>
                    <a:pt x="66142" y="29875"/>
                    <a:pt x="65990" y="29815"/>
                  </a:cubicBezTo>
                  <a:cubicBezTo>
                    <a:pt x="65686" y="29784"/>
                    <a:pt x="65382" y="29754"/>
                    <a:pt x="65108" y="29723"/>
                  </a:cubicBezTo>
                  <a:cubicBezTo>
                    <a:pt x="64445" y="29672"/>
                    <a:pt x="63790" y="29631"/>
                    <a:pt x="63146" y="29631"/>
                  </a:cubicBezTo>
                  <a:cubicBezTo>
                    <a:pt x="62639" y="29631"/>
                    <a:pt x="62138" y="29656"/>
                    <a:pt x="61643" y="29723"/>
                  </a:cubicBezTo>
                  <a:cubicBezTo>
                    <a:pt x="60549" y="29875"/>
                    <a:pt x="59455" y="30058"/>
                    <a:pt x="58512" y="30422"/>
                  </a:cubicBezTo>
                  <a:cubicBezTo>
                    <a:pt x="57540" y="30787"/>
                    <a:pt x="56628" y="31182"/>
                    <a:pt x="55868" y="31699"/>
                  </a:cubicBezTo>
                  <a:cubicBezTo>
                    <a:pt x="55108" y="32185"/>
                    <a:pt x="54439" y="32672"/>
                    <a:pt x="53892" y="33158"/>
                  </a:cubicBezTo>
                  <a:cubicBezTo>
                    <a:pt x="53375" y="33675"/>
                    <a:pt x="52920" y="34161"/>
                    <a:pt x="52585" y="34526"/>
                  </a:cubicBezTo>
                  <a:cubicBezTo>
                    <a:pt x="51886" y="35377"/>
                    <a:pt x="51552" y="35894"/>
                    <a:pt x="51552" y="35894"/>
                  </a:cubicBezTo>
                  <a:cubicBezTo>
                    <a:pt x="51552" y="35894"/>
                    <a:pt x="51613" y="35742"/>
                    <a:pt x="51734" y="35499"/>
                  </a:cubicBezTo>
                  <a:cubicBezTo>
                    <a:pt x="51886" y="35225"/>
                    <a:pt x="52068" y="34830"/>
                    <a:pt x="52372" y="34374"/>
                  </a:cubicBezTo>
                  <a:cubicBezTo>
                    <a:pt x="52980" y="33462"/>
                    <a:pt x="54014" y="32246"/>
                    <a:pt x="55534" y="31122"/>
                  </a:cubicBezTo>
                  <a:cubicBezTo>
                    <a:pt x="56293" y="30544"/>
                    <a:pt x="57205" y="30058"/>
                    <a:pt x="58239" y="29632"/>
                  </a:cubicBezTo>
                  <a:cubicBezTo>
                    <a:pt x="59272" y="29207"/>
                    <a:pt x="60366" y="28903"/>
                    <a:pt x="61552" y="28720"/>
                  </a:cubicBezTo>
                  <a:cubicBezTo>
                    <a:pt x="62284" y="28605"/>
                    <a:pt x="63065" y="28562"/>
                    <a:pt x="63857" y="28562"/>
                  </a:cubicBezTo>
                  <a:close/>
                  <a:moveTo>
                    <a:pt x="116004" y="12968"/>
                  </a:moveTo>
                  <a:cubicBezTo>
                    <a:pt x="116222" y="12968"/>
                    <a:pt x="116422" y="12982"/>
                    <a:pt x="116599" y="13006"/>
                  </a:cubicBezTo>
                  <a:cubicBezTo>
                    <a:pt x="117054" y="13036"/>
                    <a:pt x="117419" y="13097"/>
                    <a:pt x="117662" y="13188"/>
                  </a:cubicBezTo>
                  <a:lnTo>
                    <a:pt x="117997" y="13310"/>
                  </a:lnTo>
                  <a:lnTo>
                    <a:pt x="117936" y="13553"/>
                  </a:lnTo>
                  <a:cubicBezTo>
                    <a:pt x="117936" y="13553"/>
                    <a:pt x="117814" y="13553"/>
                    <a:pt x="117571" y="13523"/>
                  </a:cubicBezTo>
                  <a:cubicBezTo>
                    <a:pt x="117465" y="13507"/>
                    <a:pt x="117328" y="13500"/>
                    <a:pt x="117165" y="13500"/>
                  </a:cubicBezTo>
                  <a:cubicBezTo>
                    <a:pt x="117001" y="13500"/>
                    <a:pt x="116811" y="13507"/>
                    <a:pt x="116599" y="13523"/>
                  </a:cubicBezTo>
                  <a:cubicBezTo>
                    <a:pt x="116173" y="13553"/>
                    <a:pt x="115656" y="13644"/>
                    <a:pt x="115079" y="13826"/>
                  </a:cubicBezTo>
                  <a:cubicBezTo>
                    <a:pt x="114501" y="14070"/>
                    <a:pt x="113893" y="14434"/>
                    <a:pt x="113468" y="15012"/>
                  </a:cubicBezTo>
                  <a:cubicBezTo>
                    <a:pt x="113073" y="15589"/>
                    <a:pt x="112829" y="16380"/>
                    <a:pt x="112951" y="17261"/>
                  </a:cubicBezTo>
                  <a:cubicBezTo>
                    <a:pt x="113012" y="18112"/>
                    <a:pt x="113407" y="19085"/>
                    <a:pt x="113984" y="19997"/>
                  </a:cubicBezTo>
                  <a:cubicBezTo>
                    <a:pt x="114045" y="20088"/>
                    <a:pt x="114136" y="20240"/>
                    <a:pt x="114197" y="20362"/>
                  </a:cubicBezTo>
                  <a:cubicBezTo>
                    <a:pt x="114288" y="20453"/>
                    <a:pt x="114349" y="20605"/>
                    <a:pt x="114440" y="20665"/>
                  </a:cubicBezTo>
                  <a:cubicBezTo>
                    <a:pt x="114592" y="20909"/>
                    <a:pt x="114775" y="21091"/>
                    <a:pt x="114957" y="21273"/>
                  </a:cubicBezTo>
                  <a:cubicBezTo>
                    <a:pt x="115352" y="21669"/>
                    <a:pt x="115808" y="22033"/>
                    <a:pt x="116295" y="22368"/>
                  </a:cubicBezTo>
                  <a:cubicBezTo>
                    <a:pt x="117267" y="23067"/>
                    <a:pt x="118483" y="23553"/>
                    <a:pt x="119820" y="24009"/>
                  </a:cubicBezTo>
                  <a:cubicBezTo>
                    <a:pt x="121158" y="24465"/>
                    <a:pt x="122556" y="24890"/>
                    <a:pt x="124106" y="25407"/>
                  </a:cubicBezTo>
                  <a:cubicBezTo>
                    <a:pt x="124866" y="25681"/>
                    <a:pt x="125687" y="25985"/>
                    <a:pt x="126508" y="26471"/>
                  </a:cubicBezTo>
                  <a:cubicBezTo>
                    <a:pt x="126933" y="26714"/>
                    <a:pt x="127359" y="27018"/>
                    <a:pt x="127723" y="27383"/>
                  </a:cubicBezTo>
                  <a:cubicBezTo>
                    <a:pt x="127906" y="27596"/>
                    <a:pt x="128118" y="27778"/>
                    <a:pt x="128301" y="28052"/>
                  </a:cubicBezTo>
                  <a:cubicBezTo>
                    <a:pt x="128362" y="28143"/>
                    <a:pt x="128483" y="28295"/>
                    <a:pt x="128574" y="28447"/>
                  </a:cubicBezTo>
                  <a:lnTo>
                    <a:pt x="128635" y="28599"/>
                  </a:lnTo>
                  <a:lnTo>
                    <a:pt x="128666" y="28690"/>
                  </a:lnTo>
                  <a:lnTo>
                    <a:pt x="128726" y="28720"/>
                  </a:lnTo>
                  <a:lnTo>
                    <a:pt x="128757" y="28842"/>
                  </a:lnTo>
                  <a:cubicBezTo>
                    <a:pt x="129030" y="29419"/>
                    <a:pt x="129122" y="30027"/>
                    <a:pt x="129122" y="30635"/>
                  </a:cubicBezTo>
                  <a:cubicBezTo>
                    <a:pt x="129122" y="31243"/>
                    <a:pt x="129030" y="31790"/>
                    <a:pt x="128818" y="32307"/>
                  </a:cubicBezTo>
                  <a:cubicBezTo>
                    <a:pt x="128483" y="33310"/>
                    <a:pt x="127906" y="34192"/>
                    <a:pt x="127237" y="34951"/>
                  </a:cubicBezTo>
                  <a:cubicBezTo>
                    <a:pt x="125930" y="36471"/>
                    <a:pt x="124319" y="37626"/>
                    <a:pt x="122556" y="38477"/>
                  </a:cubicBezTo>
                  <a:cubicBezTo>
                    <a:pt x="119441" y="40048"/>
                    <a:pt x="115868" y="40726"/>
                    <a:pt x="112331" y="40726"/>
                  </a:cubicBezTo>
                  <a:cubicBezTo>
                    <a:pt x="111898" y="40726"/>
                    <a:pt x="111466" y="40716"/>
                    <a:pt x="111036" y="40696"/>
                  </a:cubicBezTo>
                  <a:cubicBezTo>
                    <a:pt x="109060" y="40575"/>
                    <a:pt x="107054" y="40271"/>
                    <a:pt x="105109" y="39784"/>
                  </a:cubicBezTo>
                  <a:cubicBezTo>
                    <a:pt x="103194" y="39298"/>
                    <a:pt x="101279" y="38599"/>
                    <a:pt x="99486" y="37778"/>
                  </a:cubicBezTo>
                  <a:cubicBezTo>
                    <a:pt x="98574" y="37353"/>
                    <a:pt x="97723" y="36927"/>
                    <a:pt x="96841" y="36441"/>
                  </a:cubicBezTo>
                  <a:cubicBezTo>
                    <a:pt x="96385" y="36198"/>
                    <a:pt x="95990" y="35985"/>
                    <a:pt x="95534" y="35711"/>
                  </a:cubicBezTo>
                  <a:lnTo>
                    <a:pt x="94288" y="34982"/>
                  </a:lnTo>
                  <a:cubicBezTo>
                    <a:pt x="92616" y="34040"/>
                    <a:pt x="90975" y="33097"/>
                    <a:pt x="89303" y="32216"/>
                  </a:cubicBezTo>
                  <a:cubicBezTo>
                    <a:pt x="86020" y="30422"/>
                    <a:pt x="82677" y="28751"/>
                    <a:pt x="79364" y="27322"/>
                  </a:cubicBezTo>
                  <a:cubicBezTo>
                    <a:pt x="76051" y="25863"/>
                    <a:pt x="72829" y="24647"/>
                    <a:pt x="69668" y="23796"/>
                  </a:cubicBezTo>
                  <a:cubicBezTo>
                    <a:pt x="66506" y="22915"/>
                    <a:pt x="63436" y="22368"/>
                    <a:pt x="60579" y="22368"/>
                  </a:cubicBezTo>
                  <a:cubicBezTo>
                    <a:pt x="59181" y="22368"/>
                    <a:pt x="57813" y="22520"/>
                    <a:pt x="56567" y="22824"/>
                  </a:cubicBezTo>
                  <a:cubicBezTo>
                    <a:pt x="56263" y="22915"/>
                    <a:pt x="55959" y="22976"/>
                    <a:pt x="55655" y="23097"/>
                  </a:cubicBezTo>
                  <a:cubicBezTo>
                    <a:pt x="55503" y="23128"/>
                    <a:pt x="55351" y="23219"/>
                    <a:pt x="55199" y="23249"/>
                  </a:cubicBezTo>
                  <a:lnTo>
                    <a:pt x="55078" y="23280"/>
                  </a:lnTo>
                  <a:lnTo>
                    <a:pt x="55047" y="23280"/>
                  </a:lnTo>
                  <a:lnTo>
                    <a:pt x="55017" y="23310"/>
                  </a:lnTo>
                  <a:lnTo>
                    <a:pt x="54774" y="23401"/>
                  </a:lnTo>
                  <a:cubicBezTo>
                    <a:pt x="54196" y="23614"/>
                    <a:pt x="53679" y="23887"/>
                    <a:pt x="53193" y="24191"/>
                  </a:cubicBezTo>
                  <a:cubicBezTo>
                    <a:pt x="51217" y="25377"/>
                    <a:pt x="49910" y="26957"/>
                    <a:pt x="49120" y="28416"/>
                  </a:cubicBezTo>
                  <a:cubicBezTo>
                    <a:pt x="48330" y="29845"/>
                    <a:pt x="47935" y="31152"/>
                    <a:pt x="47783" y="32033"/>
                  </a:cubicBezTo>
                  <a:cubicBezTo>
                    <a:pt x="47722" y="32429"/>
                    <a:pt x="47631" y="32793"/>
                    <a:pt x="47631" y="33006"/>
                  </a:cubicBezTo>
                  <a:cubicBezTo>
                    <a:pt x="47600" y="33249"/>
                    <a:pt x="47600" y="33340"/>
                    <a:pt x="47600" y="33340"/>
                  </a:cubicBezTo>
                  <a:lnTo>
                    <a:pt x="47301" y="33340"/>
                  </a:lnTo>
                  <a:cubicBezTo>
                    <a:pt x="47327" y="33312"/>
                    <a:pt x="47335" y="32803"/>
                    <a:pt x="47479" y="31942"/>
                  </a:cubicBezTo>
                  <a:cubicBezTo>
                    <a:pt x="47631" y="31030"/>
                    <a:pt x="47965" y="29723"/>
                    <a:pt x="48725" y="28204"/>
                  </a:cubicBezTo>
                  <a:cubicBezTo>
                    <a:pt x="49485" y="26684"/>
                    <a:pt x="50822" y="24921"/>
                    <a:pt x="52889" y="23644"/>
                  </a:cubicBezTo>
                  <a:cubicBezTo>
                    <a:pt x="53406" y="23340"/>
                    <a:pt x="53953" y="22976"/>
                    <a:pt x="54500" y="22763"/>
                  </a:cubicBezTo>
                  <a:lnTo>
                    <a:pt x="54743" y="22641"/>
                  </a:lnTo>
                  <a:lnTo>
                    <a:pt x="54774" y="22611"/>
                  </a:lnTo>
                  <a:lnTo>
                    <a:pt x="54865" y="22580"/>
                  </a:lnTo>
                  <a:lnTo>
                    <a:pt x="54956" y="22520"/>
                  </a:lnTo>
                  <a:cubicBezTo>
                    <a:pt x="55108" y="22459"/>
                    <a:pt x="55260" y="22428"/>
                    <a:pt x="55412" y="22337"/>
                  </a:cubicBezTo>
                  <a:cubicBezTo>
                    <a:pt x="55716" y="22216"/>
                    <a:pt x="56081" y="22124"/>
                    <a:pt x="56385" y="22033"/>
                  </a:cubicBezTo>
                  <a:cubicBezTo>
                    <a:pt x="57661" y="21669"/>
                    <a:pt x="59120" y="21456"/>
                    <a:pt x="60549" y="21395"/>
                  </a:cubicBezTo>
                  <a:cubicBezTo>
                    <a:pt x="60871" y="21382"/>
                    <a:pt x="61195" y="21375"/>
                    <a:pt x="61521" y="21375"/>
                  </a:cubicBezTo>
                  <a:cubicBezTo>
                    <a:pt x="64218" y="21375"/>
                    <a:pt x="67067" y="21811"/>
                    <a:pt x="69941" y="22489"/>
                  </a:cubicBezTo>
                  <a:cubicBezTo>
                    <a:pt x="73193" y="23280"/>
                    <a:pt x="76537" y="24404"/>
                    <a:pt x="79941" y="25772"/>
                  </a:cubicBezTo>
                  <a:cubicBezTo>
                    <a:pt x="83315" y="27140"/>
                    <a:pt x="86720" y="28690"/>
                    <a:pt x="90154" y="30422"/>
                  </a:cubicBezTo>
                  <a:cubicBezTo>
                    <a:pt x="91856" y="31304"/>
                    <a:pt x="93559" y="32185"/>
                    <a:pt x="95230" y="33128"/>
                  </a:cubicBezTo>
                  <a:lnTo>
                    <a:pt x="96507" y="33827"/>
                  </a:lnTo>
                  <a:cubicBezTo>
                    <a:pt x="96872" y="34040"/>
                    <a:pt x="97328" y="34283"/>
                    <a:pt x="97753" y="34495"/>
                  </a:cubicBezTo>
                  <a:cubicBezTo>
                    <a:pt x="98543" y="34921"/>
                    <a:pt x="99425" y="35286"/>
                    <a:pt x="100306" y="35681"/>
                  </a:cubicBezTo>
                  <a:cubicBezTo>
                    <a:pt x="103741" y="37110"/>
                    <a:pt x="107449" y="37961"/>
                    <a:pt x="111036" y="37991"/>
                  </a:cubicBezTo>
                  <a:cubicBezTo>
                    <a:pt x="111106" y="37992"/>
                    <a:pt x="111175" y="37992"/>
                    <a:pt x="111245" y="37992"/>
                  </a:cubicBezTo>
                  <a:cubicBezTo>
                    <a:pt x="114789" y="37992"/>
                    <a:pt x="118236" y="37233"/>
                    <a:pt x="121158" y="35802"/>
                  </a:cubicBezTo>
                  <a:cubicBezTo>
                    <a:pt x="121887" y="35407"/>
                    <a:pt x="122586" y="34982"/>
                    <a:pt x="123255" y="34526"/>
                  </a:cubicBezTo>
                  <a:cubicBezTo>
                    <a:pt x="123893" y="34070"/>
                    <a:pt x="124501" y="33553"/>
                    <a:pt x="124988" y="33006"/>
                  </a:cubicBezTo>
                  <a:cubicBezTo>
                    <a:pt x="125474" y="32489"/>
                    <a:pt x="125869" y="31881"/>
                    <a:pt x="126082" y="31304"/>
                  </a:cubicBezTo>
                  <a:cubicBezTo>
                    <a:pt x="126325" y="30726"/>
                    <a:pt x="126325" y="30240"/>
                    <a:pt x="126173" y="29875"/>
                  </a:cubicBezTo>
                  <a:cubicBezTo>
                    <a:pt x="126021" y="29480"/>
                    <a:pt x="125596" y="29055"/>
                    <a:pt x="125018" y="28690"/>
                  </a:cubicBezTo>
                  <a:cubicBezTo>
                    <a:pt x="124471" y="28356"/>
                    <a:pt x="123802" y="27991"/>
                    <a:pt x="123134" y="27748"/>
                  </a:cubicBezTo>
                  <a:cubicBezTo>
                    <a:pt x="121766" y="27170"/>
                    <a:pt x="120307" y="26684"/>
                    <a:pt x="118909" y="26106"/>
                  </a:cubicBezTo>
                  <a:cubicBezTo>
                    <a:pt x="117541" y="25529"/>
                    <a:pt x="116203" y="24860"/>
                    <a:pt x="115079" y="23948"/>
                  </a:cubicBezTo>
                  <a:cubicBezTo>
                    <a:pt x="114501" y="23492"/>
                    <a:pt x="113984" y="22976"/>
                    <a:pt x="113559" y="22459"/>
                  </a:cubicBezTo>
                  <a:cubicBezTo>
                    <a:pt x="113316" y="22185"/>
                    <a:pt x="113133" y="21912"/>
                    <a:pt x="112951" y="21608"/>
                  </a:cubicBezTo>
                  <a:cubicBezTo>
                    <a:pt x="112829" y="21456"/>
                    <a:pt x="112799" y="21365"/>
                    <a:pt x="112677" y="21152"/>
                  </a:cubicBezTo>
                  <a:cubicBezTo>
                    <a:pt x="112617" y="21000"/>
                    <a:pt x="112525" y="20909"/>
                    <a:pt x="112495" y="20787"/>
                  </a:cubicBezTo>
                  <a:cubicBezTo>
                    <a:pt x="111918" y="19602"/>
                    <a:pt x="111583" y="18477"/>
                    <a:pt x="111583" y="17292"/>
                  </a:cubicBezTo>
                  <a:cubicBezTo>
                    <a:pt x="111583" y="16106"/>
                    <a:pt x="112009" y="15042"/>
                    <a:pt x="112677" y="14313"/>
                  </a:cubicBezTo>
                  <a:cubicBezTo>
                    <a:pt x="113377" y="13614"/>
                    <a:pt x="114167" y="13249"/>
                    <a:pt x="114836" y="13097"/>
                  </a:cubicBezTo>
                  <a:cubicBezTo>
                    <a:pt x="115264" y="13004"/>
                    <a:pt x="115658" y="12968"/>
                    <a:pt x="116004" y="12968"/>
                  </a:cubicBezTo>
                  <a:close/>
                  <a:moveTo>
                    <a:pt x="41521" y="29815"/>
                  </a:moveTo>
                  <a:lnTo>
                    <a:pt x="41521" y="29815"/>
                  </a:lnTo>
                  <a:cubicBezTo>
                    <a:pt x="41520" y="29815"/>
                    <a:pt x="41429" y="29876"/>
                    <a:pt x="41339" y="29936"/>
                  </a:cubicBezTo>
                  <a:cubicBezTo>
                    <a:pt x="41217" y="30027"/>
                    <a:pt x="41035" y="30149"/>
                    <a:pt x="40852" y="30331"/>
                  </a:cubicBezTo>
                  <a:cubicBezTo>
                    <a:pt x="40640" y="30514"/>
                    <a:pt x="40457" y="30726"/>
                    <a:pt x="40275" y="31030"/>
                  </a:cubicBezTo>
                  <a:cubicBezTo>
                    <a:pt x="40093" y="31334"/>
                    <a:pt x="39971" y="31729"/>
                    <a:pt x="39941" y="32155"/>
                  </a:cubicBezTo>
                  <a:cubicBezTo>
                    <a:pt x="39880" y="32550"/>
                    <a:pt x="40001" y="33006"/>
                    <a:pt x="40153" y="33462"/>
                  </a:cubicBezTo>
                  <a:cubicBezTo>
                    <a:pt x="40336" y="33918"/>
                    <a:pt x="40609" y="34374"/>
                    <a:pt x="40913" y="34830"/>
                  </a:cubicBezTo>
                  <a:cubicBezTo>
                    <a:pt x="41004" y="34951"/>
                    <a:pt x="41096" y="35073"/>
                    <a:pt x="41187" y="35195"/>
                  </a:cubicBezTo>
                  <a:cubicBezTo>
                    <a:pt x="41248" y="35286"/>
                    <a:pt x="41369" y="35377"/>
                    <a:pt x="41460" y="35499"/>
                  </a:cubicBezTo>
                  <a:cubicBezTo>
                    <a:pt x="41521" y="35590"/>
                    <a:pt x="41643" y="35681"/>
                    <a:pt x="41704" y="35802"/>
                  </a:cubicBezTo>
                  <a:lnTo>
                    <a:pt x="42007" y="36106"/>
                  </a:lnTo>
                  <a:cubicBezTo>
                    <a:pt x="42433" y="36502"/>
                    <a:pt x="42889" y="36897"/>
                    <a:pt x="43345" y="37261"/>
                  </a:cubicBezTo>
                  <a:cubicBezTo>
                    <a:pt x="43801" y="37657"/>
                    <a:pt x="44287" y="38021"/>
                    <a:pt x="44804" y="38417"/>
                  </a:cubicBezTo>
                  <a:cubicBezTo>
                    <a:pt x="45290" y="38781"/>
                    <a:pt x="45746" y="39176"/>
                    <a:pt x="46202" y="39541"/>
                  </a:cubicBezTo>
                  <a:cubicBezTo>
                    <a:pt x="46415" y="39754"/>
                    <a:pt x="46658" y="39936"/>
                    <a:pt x="46840" y="40119"/>
                  </a:cubicBezTo>
                  <a:cubicBezTo>
                    <a:pt x="47084" y="40301"/>
                    <a:pt x="47266" y="40514"/>
                    <a:pt x="47448" y="40696"/>
                  </a:cubicBezTo>
                  <a:cubicBezTo>
                    <a:pt x="47843" y="41061"/>
                    <a:pt x="48178" y="41456"/>
                    <a:pt x="48482" y="41821"/>
                  </a:cubicBezTo>
                  <a:cubicBezTo>
                    <a:pt x="48786" y="42216"/>
                    <a:pt x="48998" y="42581"/>
                    <a:pt x="49211" y="42885"/>
                  </a:cubicBezTo>
                  <a:cubicBezTo>
                    <a:pt x="49394" y="43249"/>
                    <a:pt x="49546" y="43553"/>
                    <a:pt x="49667" y="43797"/>
                  </a:cubicBezTo>
                  <a:cubicBezTo>
                    <a:pt x="49850" y="44344"/>
                    <a:pt x="49910" y="44648"/>
                    <a:pt x="49910" y="44648"/>
                  </a:cubicBezTo>
                  <a:cubicBezTo>
                    <a:pt x="49910" y="44648"/>
                    <a:pt x="49728" y="44374"/>
                    <a:pt x="49454" y="43918"/>
                  </a:cubicBezTo>
                  <a:cubicBezTo>
                    <a:pt x="49302" y="43705"/>
                    <a:pt x="49090" y="43462"/>
                    <a:pt x="48846" y="43158"/>
                  </a:cubicBezTo>
                  <a:cubicBezTo>
                    <a:pt x="48603" y="42885"/>
                    <a:pt x="48330" y="42550"/>
                    <a:pt x="47995" y="42246"/>
                  </a:cubicBezTo>
                  <a:cubicBezTo>
                    <a:pt x="47691" y="41942"/>
                    <a:pt x="47266" y="41608"/>
                    <a:pt x="46871" y="41274"/>
                  </a:cubicBezTo>
                  <a:cubicBezTo>
                    <a:pt x="46476" y="40909"/>
                    <a:pt x="46050" y="40605"/>
                    <a:pt x="45594" y="40240"/>
                  </a:cubicBezTo>
                  <a:cubicBezTo>
                    <a:pt x="45138" y="39875"/>
                    <a:pt x="44652" y="39541"/>
                    <a:pt x="44135" y="39176"/>
                  </a:cubicBezTo>
                  <a:cubicBezTo>
                    <a:pt x="43649" y="38781"/>
                    <a:pt x="43162" y="38447"/>
                    <a:pt x="42676" y="38021"/>
                  </a:cubicBezTo>
                  <a:cubicBezTo>
                    <a:pt x="42159" y="37626"/>
                    <a:pt x="41704" y="37201"/>
                    <a:pt x="41248" y="36745"/>
                  </a:cubicBezTo>
                  <a:lnTo>
                    <a:pt x="40913" y="36380"/>
                  </a:lnTo>
                  <a:cubicBezTo>
                    <a:pt x="40792" y="36289"/>
                    <a:pt x="40731" y="36137"/>
                    <a:pt x="40609" y="36015"/>
                  </a:cubicBezTo>
                  <a:cubicBezTo>
                    <a:pt x="40488" y="35894"/>
                    <a:pt x="40427" y="35742"/>
                    <a:pt x="40305" y="35620"/>
                  </a:cubicBezTo>
                  <a:cubicBezTo>
                    <a:pt x="40245" y="35529"/>
                    <a:pt x="40153" y="35377"/>
                    <a:pt x="40093" y="35255"/>
                  </a:cubicBezTo>
                  <a:cubicBezTo>
                    <a:pt x="39728" y="34708"/>
                    <a:pt x="39515" y="34192"/>
                    <a:pt x="39333" y="33614"/>
                  </a:cubicBezTo>
                  <a:cubicBezTo>
                    <a:pt x="39181" y="33036"/>
                    <a:pt x="39120" y="32489"/>
                    <a:pt x="39241" y="31973"/>
                  </a:cubicBezTo>
                  <a:cubicBezTo>
                    <a:pt x="39363" y="31486"/>
                    <a:pt x="39576" y="31030"/>
                    <a:pt x="39849" y="30726"/>
                  </a:cubicBezTo>
                  <a:cubicBezTo>
                    <a:pt x="40123" y="30422"/>
                    <a:pt x="40396" y="30210"/>
                    <a:pt x="40640" y="30088"/>
                  </a:cubicBezTo>
                  <a:cubicBezTo>
                    <a:pt x="40944" y="30058"/>
                    <a:pt x="41126" y="29967"/>
                    <a:pt x="41278" y="29906"/>
                  </a:cubicBezTo>
                  <a:cubicBezTo>
                    <a:pt x="41429" y="29876"/>
                    <a:pt x="41520" y="29815"/>
                    <a:pt x="41521" y="29815"/>
                  </a:cubicBezTo>
                  <a:close/>
                  <a:moveTo>
                    <a:pt x="40336" y="26289"/>
                  </a:moveTo>
                  <a:cubicBezTo>
                    <a:pt x="40336" y="26289"/>
                    <a:pt x="39849" y="26471"/>
                    <a:pt x="39029" y="26775"/>
                  </a:cubicBezTo>
                  <a:cubicBezTo>
                    <a:pt x="38786" y="26866"/>
                    <a:pt x="38603" y="26988"/>
                    <a:pt x="38330" y="27079"/>
                  </a:cubicBezTo>
                  <a:cubicBezTo>
                    <a:pt x="38117" y="27201"/>
                    <a:pt x="37813" y="27322"/>
                    <a:pt x="37539" y="27474"/>
                  </a:cubicBezTo>
                  <a:cubicBezTo>
                    <a:pt x="37266" y="27626"/>
                    <a:pt x="36962" y="27778"/>
                    <a:pt x="36658" y="27960"/>
                  </a:cubicBezTo>
                  <a:cubicBezTo>
                    <a:pt x="36354" y="28143"/>
                    <a:pt x="36080" y="28386"/>
                    <a:pt x="35776" y="28568"/>
                  </a:cubicBezTo>
                  <a:cubicBezTo>
                    <a:pt x="35472" y="28812"/>
                    <a:pt x="35229" y="29055"/>
                    <a:pt x="34925" y="29328"/>
                  </a:cubicBezTo>
                  <a:cubicBezTo>
                    <a:pt x="34804" y="29480"/>
                    <a:pt x="34652" y="29632"/>
                    <a:pt x="34530" y="29784"/>
                  </a:cubicBezTo>
                  <a:lnTo>
                    <a:pt x="34348" y="30027"/>
                  </a:lnTo>
                  <a:cubicBezTo>
                    <a:pt x="34257" y="30088"/>
                    <a:pt x="34226" y="30210"/>
                    <a:pt x="34165" y="30270"/>
                  </a:cubicBezTo>
                  <a:cubicBezTo>
                    <a:pt x="33649" y="30970"/>
                    <a:pt x="33314" y="31790"/>
                    <a:pt x="33132" y="32672"/>
                  </a:cubicBezTo>
                  <a:cubicBezTo>
                    <a:pt x="32950" y="33553"/>
                    <a:pt x="32980" y="34495"/>
                    <a:pt x="33132" y="35438"/>
                  </a:cubicBezTo>
                  <a:cubicBezTo>
                    <a:pt x="33162" y="35681"/>
                    <a:pt x="33253" y="35894"/>
                    <a:pt x="33284" y="36137"/>
                  </a:cubicBezTo>
                  <a:lnTo>
                    <a:pt x="33497" y="36806"/>
                  </a:lnTo>
                  <a:cubicBezTo>
                    <a:pt x="33588" y="37049"/>
                    <a:pt x="33709" y="37261"/>
                    <a:pt x="33801" y="37505"/>
                  </a:cubicBezTo>
                  <a:lnTo>
                    <a:pt x="33861" y="37565"/>
                  </a:lnTo>
                  <a:lnTo>
                    <a:pt x="33892" y="37596"/>
                  </a:lnTo>
                  <a:lnTo>
                    <a:pt x="33953" y="37748"/>
                  </a:lnTo>
                  <a:cubicBezTo>
                    <a:pt x="34013" y="37869"/>
                    <a:pt x="34074" y="37961"/>
                    <a:pt x="34165" y="38021"/>
                  </a:cubicBezTo>
                  <a:cubicBezTo>
                    <a:pt x="34652" y="38751"/>
                    <a:pt x="35533" y="39268"/>
                    <a:pt x="36354" y="39754"/>
                  </a:cubicBezTo>
                  <a:cubicBezTo>
                    <a:pt x="37235" y="40149"/>
                    <a:pt x="38147" y="40544"/>
                    <a:pt x="39059" y="40787"/>
                  </a:cubicBezTo>
                  <a:cubicBezTo>
                    <a:pt x="40883" y="41395"/>
                    <a:pt x="42615" y="41912"/>
                    <a:pt x="44105" y="42398"/>
                  </a:cubicBezTo>
                  <a:cubicBezTo>
                    <a:pt x="45594" y="42885"/>
                    <a:pt x="46810" y="43432"/>
                    <a:pt x="47570" y="43888"/>
                  </a:cubicBezTo>
                  <a:cubicBezTo>
                    <a:pt x="47935" y="44100"/>
                    <a:pt x="48239" y="44344"/>
                    <a:pt x="48451" y="44496"/>
                  </a:cubicBezTo>
                  <a:cubicBezTo>
                    <a:pt x="48634" y="44648"/>
                    <a:pt x="48695" y="44708"/>
                    <a:pt x="48695" y="44708"/>
                  </a:cubicBezTo>
                  <a:cubicBezTo>
                    <a:pt x="48695" y="44708"/>
                    <a:pt x="48603" y="44648"/>
                    <a:pt x="48391" y="44526"/>
                  </a:cubicBezTo>
                  <a:cubicBezTo>
                    <a:pt x="48178" y="44404"/>
                    <a:pt x="47874" y="44252"/>
                    <a:pt x="47448" y="44070"/>
                  </a:cubicBezTo>
                  <a:cubicBezTo>
                    <a:pt x="46628" y="43736"/>
                    <a:pt x="45412" y="43341"/>
                    <a:pt x="43922" y="43006"/>
                  </a:cubicBezTo>
                  <a:cubicBezTo>
                    <a:pt x="43162" y="42824"/>
                    <a:pt x="42372" y="42611"/>
                    <a:pt x="41491" y="42429"/>
                  </a:cubicBezTo>
                  <a:cubicBezTo>
                    <a:pt x="40609" y="42246"/>
                    <a:pt x="39697" y="42034"/>
                    <a:pt x="38755" y="41699"/>
                  </a:cubicBezTo>
                  <a:cubicBezTo>
                    <a:pt x="37813" y="41456"/>
                    <a:pt x="36840" y="41091"/>
                    <a:pt x="35898" y="40635"/>
                  </a:cubicBezTo>
                  <a:cubicBezTo>
                    <a:pt x="34956" y="40179"/>
                    <a:pt x="33953" y="39632"/>
                    <a:pt x="33284" y="38629"/>
                  </a:cubicBezTo>
                  <a:cubicBezTo>
                    <a:pt x="33193" y="38508"/>
                    <a:pt x="33132" y="38417"/>
                    <a:pt x="33041" y="38265"/>
                  </a:cubicBezTo>
                  <a:lnTo>
                    <a:pt x="32950" y="38052"/>
                  </a:lnTo>
                  <a:lnTo>
                    <a:pt x="32950" y="38021"/>
                  </a:lnTo>
                  <a:lnTo>
                    <a:pt x="32950" y="37991"/>
                  </a:lnTo>
                  <a:lnTo>
                    <a:pt x="32950" y="37961"/>
                  </a:lnTo>
                  <a:lnTo>
                    <a:pt x="32889" y="37869"/>
                  </a:lnTo>
                  <a:cubicBezTo>
                    <a:pt x="32798" y="37657"/>
                    <a:pt x="32706" y="37413"/>
                    <a:pt x="32585" y="37170"/>
                  </a:cubicBezTo>
                  <a:cubicBezTo>
                    <a:pt x="32524" y="36897"/>
                    <a:pt x="32402" y="36623"/>
                    <a:pt x="32342" y="36350"/>
                  </a:cubicBezTo>
                  <a:cubicBezTo>
                    <a:pt x="32250" y="36106"/>
                    <a:pt x="32220" y="35833"/>
                    <a:pt x="32129" y="35559"/>
                  </a:cubicBezTo>
                  <a:cubicBezTo>
                    <a:pt x="31946" y="34495"/>
                    <a:pt x="31977" y="33401"/>
                    <a:pt x="32220" y="32398"/>
                  </a:cubicBezTo>
                  <a:cubicBezTo>
                    <a:pt x="32433" y="31426"/>
                    <a:pt x="32889" y="30483"/>
                    <a:pt x="33497" y="29754"/>
                  </a:cubicBezTo>
                  <a:cubicBezTo>
                    <a:pt x="33588" y="29663"/>
                    <a:pt x="33649" y="29602"/>
                    <a:pt x="33740" y="29480"/>
                  </a:cubicBezTo>
                  <a:lnTo>
                    <a:pt x="33953" y="29267"/>
                  </a:lnTo>
                  <a:lnTo>
                    <a:pt x="34409" y="28812"/>
                  </a:lnTo>
                  <a:cubicBezTo>
                    <a:pt x="34743" y="28538"/>
                    <a:pt x="35108" y="28264"/>
                    <a:pt x="35442" y="28052"/>
                  </a:cubicBezTo>
                  <a:cubicBezTo>
                    <a:pt x="35776" y="27839"/>
                    <a:pt x="36111" y="27626"/>
                    <a:pt x="36445" y="27474"/>
                  </a:cubicBezTo>
                  <a:cubicBezTo>
                    <a:pt x="36779" y="27322"/>
                    <a:pt x="37083" y="27201"/>
                    <a:pt x="37387" y="27049"/>
                  </a:cubicBezTo>
                  <a:cubicBezTo>
                    <a:pt x="37691" y="26927"/>
                    <a:pt x="37965" y="26866"/>
                    <a:pt x="38208" y="26775"/>
                  </a:cubicBezTo>
                  <a:cubicBezTo>
                    <a:pt x="38482" y="26714"/>
                    <a:pt x="38725" y="26623"/>
                    <a:pt x="38937" y="26562"/>
                  </a:cubicBezTo>
                  <a:cubicBezTo>
                    <a:pt x="39849" y="26380"/>
                    <a:pt x="40335" y="26289"/>
                    <a:pt x="40336" y="26289"/>
                  </a:cubicBezTo>
                  <a:close/>
                  <a:moveTo>
                    <a:pt x="32585" y="29146"/>
                  </a:moveTo>
                  <a:lnTo>
                    <a:pt x="32585" y="29146"/>
                  </a:lnTo>
                  <a:cubicBezTo>
                    <a:pt x="32585" y="29146"/>
                    <a:pt x="32281" y="29511"/>
                    <a:pt x="31886" y="30240"/>
                  </a:cubicBezTo>
                  <a:cubicBezTo>
                    <a:pt x="31643" y="30635"/>
                    <a:pt x="31430" y="31030"/>
                    <a:pt x="31156" y="31578"/>
                  </a:cubicBezTo>
                  <a:cubicBezTo>
                    <a:pt x="30883" y="32094"/>
                    <a:pt x="30670" y="32702"/>
                    <a:pt x="30427" y="33401"/>
                  </a:cubicBezTo>
                  <a:cubicBezTo>
                    <a:pt x="30244" y="34070"/>
                    <a:pt x="30062" y="34830"/>
                    <a:pt x="29971" y="35651"/>
                  </a:cubicBezTo>
                  <a:cubicBezTo>
                    <a:pt x="29971" y="35742"/>
                    <a:pt x="29940" y="35833"/>
                    <a:pt x="29940" y="35954"/>
                  </a:cubicBezTo>
                  <a:lnTo>
                    <a:pt x="29940" y="36228"/>
                  </a:lnTo>
                  <a:lnTo>
                    <a:pt x="29940" y="36836"/>
                  </a:lnTo>
                  <a:cubicBezTo>
                    <a:pt x="29971" y="37261"/>
                    <a:pt x="29971" y="37657"/>
                    <a:pt x="30092" y="38113"/>
                  </a:cubicBezTo>
                  <a:lnTo>
                    <a:pt x="30153" y="38447"/>
                  </a:lnTo>
                  <a:lnTo>
                    <a:pt x="30153" y="38508"/>
                  </a:lnTo>
                  <a:lnTo>
                    <a:pt x="30153" y="38568"/>
                  </a:lnTo>
                  <a:lnTo>
                    <a:pt x="30214" y="38720"/>
                  </a:lnTo>
                  <a:cubicBezTo>
                    <a:pt x="30244" y="38781"/>
                    <a:pt x="30244" y="38903"/>
                    <a:pt x="30305" y="38994"/>
                  </a:cubicBezTo>
                  <a:lnTo>
                    <a:pt x="30457" y="39237"/>
                  </a:lnTo>
                  <a:cubicBezTo>
                    <a:pt x="30579" y="39450"/>
                    <a:pt x="30700" y="39602"/>
                    <a:pt x="30852" y="39754"/>
                  </a:cubicBezTo>
                  <a:lnTo>
                    <a:pt x="31308" y="40210"/>
                  </a:lnTo>
                  <a:cubicBezTo>
                    <a:pt x="31977" y="40757"/>
                    <a:pt x="32798" y="41274"/>
                    <a:pt x="33618" y="41669"/>
                  </a:cubicBezTo>
                  <a:cubicBezTo>
                    <a:pt x="34469" y="42094"/>
                    <a:pt x="35320" y="42490"/>
                    <a:pt x="36202" y="42824"/>
                  </a:cubicBezTo>
                  <a:cubicBezTo>
                    <a:pt x="37083" y="43158"/>
                    <a:pt x="37965" y="43462"/>
                    <a:pt x="38816" y="43736"/>
                  </a:cubicBezTo>
                  <a:cubicBezTo>
                    <a:pt x="39697" y="44009"/>
                    <a:pt x="40548" y="44252"/>
                    <a:pt x="41339" y="44496"/>
                  </a:cubicBezTo>
                  <a:cubicBezTo>
                    <a:pt x="42129" y="44708"/>
                    <a:pt x="42889" y="44921"/>
                    <a:pt x="43618" y="45134"/>
                  </a:cubicBezTo>
                  <a:cubicBezTo>
                    <a:pt x="45017" y="45529"/>
                    <a:pt x="46202" y="45833"/>
                    <a:pt x="47023" y="46015"/>
                  </a:cubicBezTo>
                  <a:cubicBezTo>
                    <a:pt x="47874" y="46198"/>
                    <a:pt x="48330" y="46350"/>
                    <a:pt x="48330" y="46350"/>
                  </a:cubicBezTo>
                  <a:cubicBezTo>
                    <a:pt x="48330" y="46350"/>
                    <a:pt x="46384" y="46228"/>
                    <a:pt x="43466" y="45742"/>
                  </a:cubicBezTo>
                  <a:cubicBezTo>
                    <a:pt x="42737" y="45620"/>
                    <a:pt x="41947" y="45468"/>
                    <a:pt x="41156" y="45286"/>
                  </a:cubicBezTo>
                  <a:cubicBezTo>
                    <a:pt x="40305" y="45104"/>
                    <a:pt x="39485" y="44921"/>
                    <a:pt x="38573" y="44648"/>
                  </a:cubicBezTo>
                  <a:cubicBezTo>
                    <a:pt x="37691" y="44374"/>
                    <a:pt x="36779" y="44100"/>
                    <a:pt x="35868" y="43766"/>
                  </a:cubicBezTo>
                  <a:cubicBezTo>
                    <a:pt x="34956" y="43432"/>
                    <a:pt x="34044" y="43037"/>
                    <a:pt x="33132" y="42581"/>
                  </a:cubicBezTo>
                  <a:cubicBezTo>
                    <a:pt x="32250" y="42125"/>
                    <a:pt x="31369" y="41608"/>
                    <a:pt x="30609" y="40909"/>
                  </a:cubicBezTo>
                  <a:cubicBezTo>
                    <a:pt x="30427" y="40757"/>
                    <a:pt x="30244" y="40544"/>
                    <a:pt x="30092" y="40362"/>
                  </a:cubicBezTo>
                  <a:cubicBezTo>
                    <a:pt x="30001" y="40240"/>
                    <a:pt x="29940" y="40119"/>
                    <a:pt x="29849" y="40058"/>
                  </a:cubicBezTo>
                  <a:cubicBezTo>
                    <a:pt x="29788" y="39936"/>
                    <a:pt x="29697" y="39845"/>
                    <a:pt x="29636" y="39693"/>
                  </a:cubicBezTo>
                  <a:lnTo>
                    <a:pt x="29454" y="39359"/>
                  </a:lnTo>
                  <a:cubicBezTo>
                    <a:pt x="29363" y="39237"/>
                    <a:pt x="29363" y="39085"/>
                    <a:pt x="29302" y="38994"/>
                  </a:cubicBezTo>
                  <a:lnTo>
                    <a:pt x="29211" y="38781"/>
                  </a:lnTo>
                  <a:lnTo>
                    <a:pt x="29211" y="38751"/>
                  </a:lnTo>
                  <a:lnTo>
                    <a:pt x="29211" y="38720"/>
                  </a:lnTo>
                  <a:lnTo>
                    <a:pt x="29211" y="38690"/>
                  </a:lnTo>
                  <a:lnTo>
                    <a:pt x="29211" y="38599"/>
                  </a:lnTo>
                  <a:lnTo>
                    <a:pt x="29180" y="38265"/>
                  </a:lnTo>
                  <a:cubicBezTo>
                    <a:pt x="29089" y="37839"/>
                    <a:pt x="29059" y="37322"/>
                    <a:pt x="29059" y="36866"/>
                  </a:cubicBezTo>
                  <a:cubicBezTo>
                    <a:pt x="29059" y="36745"/>
                    <a:pt x="29089" y="36502"/>
                    <a:pt x="29089" y="36289"/>
                  </a:cubicBezTo>
                  <a:cubicBezTo>
                    <a:pt x="29089" y="36167"/>
                    <a:pt x="29089" y="36046"/>
                    <a:pt x="29120" y="35954"/>
                  </a:cubicBezTo>
                  <a:cubicBezTo>
                    <a:pt x="29120" y="35833"/>
                    <a:pt x="29180" y="35711"/>
                    <a:pt x="29180" y="35590"/>
                  </a:cubicBezTo>
                  <a:cubicBezTo>
                    <a:pt x="29272" y="34708"/>
                    <a:pt x="29545" y="33948"/>
                    <a:pt x="29819" y="33249"/>
                  </a:cubicBezTo>
                  <a:cubicBezTo>
                    <a:pt x="30123" y="32550"/>
                    <a:pt x="30427" y="31942"/>
                    <a:pt x="30761" y="31426"/>
                  </a:cubicBezTo>
                  <a:cubicBezTo>
                    <a:pt x="31065" y="30909"/>
                    <a:pt x="31430" y="30453"/>
                    <a:pt x="31673" y="30149"/>
                  </a:cubicBezTo>
                  <a:cubicBezTo>
                    <a:pt x="31946" y="29815"/>
                    <a:pt x="32159" y="29602"/>
                    <a:pt x="32342" y="29389"/>
                  </a:cubicBezTo>
                  <a:lnTo>
                    <a:pt x="32585" y="29146"/>
                  </a:lnTo>
                  <a:close/>
                  <a:moveTo>
                    <a:pt x="27752" y="43280"/>
                  </a:moveTo>
                  <a:cubicBezTo>
                    <a:pt x="27752" y="43280"/>
                    <a:pt x="27904" y="43401"/>
                    <a:pt x="28117" y="43584"/>
                  </a:cubicBezTo>
                  <a:cubicBezTo>
                    <a:pt x="28208" y="43645"/>
                    <a:pt x="28360" y="43797"/>
                    <a:pt x="28512" y="43918"/>
                  </a:cubicBezTo>
                  <a:cubicBezTo>
                    <a:pt x="28664" y="44040"/>
                    <a:pt x="28877" y="44192"/>
                    <a:pt x="29059" y="44313"/>
                  </a:cubicBezTo>
                  <a:cubicBezTo>
                    <a:pt x="29180" y="44374"/>
                    <a:pt x="29241" y="44465"/>
                    <a:pt x="29363" y="44496"/>
                  </a:cubicBezTo>
                  <a:cubicBezTo>
                    <a:pt x="29484" y="44556"/>
                    <a:pt x="29576" y="44648"/>
                    <a:pt x="29697" y="44678"/>
                  </a:cubicBezTo>
                  <a:cubicBezTo>
                    <a:pt x="29819" y="44769"/>
                    <a:pt x="29940" y="44830"/>
                    <a:pt x="30092" y="44860"/>
                  </a:cubicBezTo>
                  <a:cubicBezTo>
                    <a:pt x="30184" y="44952"/>
                    <a:pt x="30336" y="44982"/>
                    <a:pt x="30487" y="45073"/>
                  </a:cubicBezTo>
                  <a:cubicBezTo>
                    <a:pt x="30761" y="45164"/>
                    <a:pt x="31065" y="45286"/>
                    <a:pt x="31369" y="45407"/>
                  </a:cubicBezTo>
                  <a:cubicBezTo>
                    <a:pt x="31673" y="45529"/>
                    <a:pt x="31977" y="45590"/>
                    <a:pt x="32281" y="45681"/>
                  </a:cubicBezTo>
                  <a:cubicBezTo>
                    <a:pt x="33527" y="45985"/>
                    <a:pt x="34834" y="46137"/>
                    <a:pt x="35868" y="46228"/>
                  </a:cubicBezTo>
                  <a:cubicBezTo>
                    <a:pt x="36871" y="46319"/>
                    <a:pt x="37570" y="46380"/>
                    <a:pt x="37570" y="46380"/>
                  </a:cubicBezTo>
                  <a:cubicBezTo>
                    <a:pt x="37570" y="46380"/>
                    <a:pt x="37418" y="46471"/>
                    <a:pt x="37114" y="46532"/>
                  </a:cubicBezTo>
                  <a:cubicBezTo>
                    <a:pt x="36810" y="46623"/>
                    <a:pt x="36384" y="46775"/>
                    <a:pt x="35898" y="46836"/>
                  </a:cubicBezTo>
                  <a:cubicBezTo>
                    <a:pt x="35450" y="46928"/>
                    <a:pt x="34929" y="46980"/>
                    <a:pt x="34370" y="46980"/>
                  </a:cubicBezTo>
                  <a:cubicBezTo>
                    <a:pt x="33639" y="46980"/>
                    <a:pt x="32844" y="46891"/>
                    <a:pt x="32068" y="46684"/>
                  </a:cubicBezTo>
                  <a:cubicBezTo>
                    <a:pt x="31703" y="46623"/>
                    <a:pt x="31369" y="46502"/>
                    <a:pt x="31035" y="46350"/>
                  </a:cubicBezTo>
                  <a:cubicBezTo>
                    <a:pt x="30700" y="46228"/>
                    <a:pt x="30396" y="46076"/>
                    <a:pt x="30092" y="45894"/>
                  </a:cubicBezTo>
                  <a:cubicBezTo>
                    <a:pt x="29940" y="45833"/>
                    <a:pt x="29788" y="45711"/>
                    <a:pt x="29667" y="45620"/>
                  </a:cubicBezTo>
                  <a:cubicBezTo>
                    <a:pt x="29515" y="45559"/>
                    <a:pt x="29393" y="45438"/>
                    <a:pt x="29272" y="45316"/>
                  </a:cubicBezTo>
                  <a:cubicBezTo>
                    <a:pt x="29059" y="45134"/>
                    <a:pt x="28816" y="44921"/>
                    <a:pt x="28664" y="44708"/>
                  </a:cubicBezTo>
                  <a:cubicBezTo>
                    <a:pt x="28481" y="44617"/>
                    <a:pt x="28329" y="44404"/>
                    <a:pt x="28208" y="44222"/>
                  </a:cubicBezTo>
                  <a:cubicBezTo>
                    <a:pt x="28117" y="44040"/>
                    <a:pt x="28025" y="43888"/>
                    <a:pt x="27965" y="43736"/>
                  </a:cubicBezTo>
                  <a:cubicBezTo>
                    <a:pt x="27843" y="43462"/>
                    <a:pt x="27752" y="43280"/>
                    <a:pt x="27752" y="43280"/>
                  </a:cubicBezTo>
                  <a:close/>
                  <a:moveTo>
                    <a:pt x="130600" y="16132"/>
                  </a:moveTo>
                  <a:cubicBezTo>
                    <a:pt x="130813" y="16132"/>
                    <a:pt x="131000" y="16137"/>
                    <a:pt x="131158" y="16137"/>
                  </a:cubicBezTo>
                  <a:cubicBezTo>
                    <a:pt x="131523" y="16137"/>
                    <a:pt x="131766" y="16197"/>
                    <a:pt x="131766" y="16197"/>
                  </a:cubicBezTo>
                  <a:cubicBezTo>
                    <a:pt x="131766" y="16197"/>
                    <a:pt x="131553" y="16197"/>
                    <a:pt x="131188" y="16228"/>
                  </a:cubicBezTo>
                  <a:cubicBezTo>
                    <a:pt x="130793" y="16258"/>
                    <a:pt x="130246" y="16349"/>
                    <a:pt x="129547" y="16441"/>
                  </a:cubicBezTo>
                  <a:cubicBezTo>
                    <a:pt x="128878" y="16592"/>
                    <a:pt x="128027" y="16836"/>
                    <a:pt x="127176" y="17292"/>
                  </a:cubicBezTo>
                  <a:cubicBezTo>
                    <a:pt x="126325" y="17748"/>
                    <a:pt x="125504" y="18477"/>
                    <a:pt x="125018" y="19480"/>
                  </a:cubicBezTo>
                  <a:cubicBezTo>
                    <a:pt x="124562" y="20514"/>
                    <a:pt x="124410" y="21851"/>
                    <a:pt x="124836" y="22976"/>
                  </a:cubicBezTo>
                  <a:cubicBezTo>
                    <a:pt x="124897" y="23128"/>
                    <a:pt x="124957" y="23249"/>
                    <a:pt x="125018" y="23401"/>
                  </a:cubicBezTo>
                  <a:cubicBezTo>
                    <a:pt x="125079" y="23492"/>
                    <a:pt x="125109" y="23523"/>
                    <a:pt x="125140" y="23583"/>
                  </a:cubicBezTo>
                  <a:lnTo>
                    <a:pt x="125231" y="23705"/>
                  </a:lnTo>
                  <a:lnTo>
                    <a:pt x="125231" y="23735"/>
                  </a:lnTo>
                  <a:lnTo>
                    <a:pt x="125261" y="23766"/>
                  </a:lnTo>
                  <a:cubicBezTo>
                    <a:pt x="125383" y="23887"/>
                    <a:pt x="125504" y="24070"/>
                    <a:pt x="125596" y="24191"/>
                  </a:cubicBezTo>
                  <a:cubicBezTo>
                    <a:pt x="125717" y="24283"/>
                    <a:pt x="125839" y="24374"/>
                    <a:pt x="125930" y="24465"/>
                  </a:cubicBezTo>
                  <a:cubicBezTo>
                    <a:pt x="126477" y="24830"/>
                    <a:pt x="127085" y="25103"/>
                    <a:pt x="127815" y="25346"/>
                  </a:cubicBezTo>
                  <a:cubicBezTo>
                    <a:pt x="128514" y="25559"/>
                    <a:pt x="129274" y="25742"/>
                    <a:pt x="130094" y="26046"/>
                  </a:cubicBezTo>
                  <a:cubicBezTo>
                    <a:pt x="130884" y="26349"/>
                    <a:pt x="131705" y="26866"/>
                    <a:pt x="132313" y="27565"/>
                  </a:cubicBezTo>
                  <a:cubicBezTo>
                    <a:pt x="132465" y="27778"/>
                    <a:pt x="132617" y="27960"/>
                    <a:pt x="132739" y="28143"/>
                  </a:cubicBezTo>
                  <a:lnTo>
                    <a:pt x="132921" y="28447"/>
                  </a:lnTo>
                  <a:lnTo>
                    <a:pt x="132982" y="28538"/>
                  </a:lnTo>
                  <a:lnTo>
                    <a:pt x="133012" y="28568"/>
                  </a:lnTo>
                  <a:lnTo>
                    <a:pt x="133012" y="28599"/>
                  </a:lnTo>
                  <a:lnTo>
                    <a:pt x="133043" y="28629"/>
                  </a:lnTo>
                  <a:lnTo>
                    <a:pt x="133134" y="28781"/>
                  </a:lnTo>
                  <a:lnTo>
                    <a:pt x="133255" y="29055"/>
                  </a:lnTo>
                  <a:cubicBezTo>
                    <a:pt x="133286" y="29146"/>
                    <a:pt x="133316" y="29237"/>
                    <a:pt x="133347" y="29389"/>
                  </a:cubicBezTo>
                  <a:cubicBezTo>
                    <a:pt x="133438" y="29632"/>
                    <a:pt x="133499" y="29906"/>
                    <a:pt x="133499" y="30119"/>
                  </a:cubicBezTo>
                  <a:cubicBezTo>
                    <a:pt x="133650" y="31061"/>
                    <a:pt x="133529" y="32033"/>
                    <a:pt x="133225" y="32885"/>
                  </a:cubicBezTo>
                  <a:cubicBezTo>
                    <a:pt x="132921" y="33766"/>
                    <a:pt x="132435" y="34526"/>
                    <a:pt x="131857" y="35225"/>
                  </a:cubicBezTo>
                  <a:cubicBezTo>
                    <a:pt x="131310" y="35894"/>
                    <a:pt x="130702" y="36471"/>
                    <a:pt x="130003" y="36988"/>
                  </a:cubicBezTo>
                  <a:cubicBezTo>
                    <a:pt x="128666" y="38021"/>
                    <a:pt x="127237" y="38812"/>
                    <a:pt x="125778" y="39480"/>
                  </a:cubicBezTo>
                  <a:cubicBezTo>
                    <a:pt x="125079" y="39784"/>
                    <a:pt x="124319" y="40027"/>
                    <a:pt x="123590" y="40240"/>
                  </a:cubicBezTo>
                  <a:cubicBezTo>
                    <a:pt x="122830" y="40423"/>
                    <a:pt x="122191" y="40575"/>
                    <a:pt x="121523" y="40787"/>
                  </a:cubicBezTo>
                  <a:cubicBezTo>
                    <a:pt x="120246" y="41243"/>
                    <a:pt x="119091" y="41821"/>
                    <a:pt x="118240" y="42581"/>
                  </a:cubicBezTo>
                  <a:cubicBezTo>
                    <a:pt x="117358" y="43341"/>
                    <a:pt x="116781" y="44283"/>
                    <a:pt x="116477" y="45164"/>
                  </a:cubicBezTo>
                  <a:cubicBezTo>
                    <a:pt x="116173" y="46076"/>
                    <a:pt x="116143" y="46958"/>
                    <a:pt x="116173" y="47626"/>
                  </a:cubicBezTo>
                  <a:cubicBezTo>
                    <a:pt x="116203" y="48356"/>
                    <a:pt x="116325" y="48903"/>
                    <a:pt x="116416" y="49268"/>
                  </a:cubicBezTo>
                  <a:cubicBezTo>
                    <a:pt x="116477" y="49663"/>
                    <a:pt x="116568" y="49845"/>
                    <a:pt x="116568" y="49845"/>
                  </a:cubicBezTo>
                  <a:cubicBezTo>
                    <a:pt x="116568" y="49845"/>
                    <a:pt x="116507" y="49815"/>
                    <a:pt x="116507" y="49693"/>
                  </a:cubicBezTo>
                  <a:cubicBezTo>
                    <a:pt x="116477" y="49602"/>
                    <a:pt x="116447" y="49450"/>
                    <a:pt x="116355" y="49268"/>
                  </a:cubicBezTo>
                  <a:cubicBezTo>
                    <a:pt x="116264" y="48903"/>
                    <a:pt x="116051" y="48356"/>
                    <a:pt x="115899" y="47626"/>
                  </a:cubicBezTo>
                  <a:cubicBezTo>
                    <a:pt x="115808" y="46927"/>
                    <a:pt x="115717" y="46015"/>
                    <a:pt x="115991" y="44982"/>
                  </a:cubicBezTo>
                  <a:cubicBezTo>
                    <a:pt x="116203" y="43949"/>
                    <a:pt x="116781" y="42854"/>
                    <a:pt x="117693" y="41942"/>
                  </a:cubicBezTo>
                  <a:cubicBezTo>
                    <a:pt x="118605" y="41031"/>
                    <a:pt x="119851" y="40271"/>
                    <a:pt x="121188" y="39724"/>
                  </a:cubicBezTo>
                  <a:cubicBezTo>
                    <a:pt x="121887" y="39480"/>
                    <a:pt x="122617" y="39237"/>
                    <a:pt x="123286" y="39024"/>
                  </a:cubicBezTo>
                  <a:cubicBezTo>
                    <a:pt x="123954" y="38781"/>
                    <a:pt x="124653" y="38508"/>
                    <a:pt x="125322" y="38204"/>
                  </a:cubicBezTo>
                  <a:cubicBezTo>
                    <a:pt x="126690" y="37596"/>
                    <a:pt x="127997" y="36775"/>
                    <a:pt x="129243" y="35833"/>
                  </a:cubicBezTo>
                  <a:cubicBezTo>
                    <a:pt x="130429" y="34860"/>
                    <a:pt x="131492" y="33705"/>
                    <a:pt x="131979" y="32337"/>
                  </a:cubicBezTo>
                  <a:cubicBezTo>
                    <a:pt x="132252" y="31638"/>
                    <a:pt x="132313" y="30970"/>
                    <a:pt x="132222" y="30270"/>
                  </a:cubicBezTo>
                  <a:cubicBezTo>
                    <a:pt x="132222" y="30088"/>
                    <a:pt x="132131" y="29936"/>
                    <a:pt x="132100" y="29784"/>
                  </a:cubicBezTo>
                  <a:lnTo>
                    <a:pt x="132070" y="29663"/>
                  </a:lnTo>
                  <a:cubicBezTo>
                    <a:pt x="132070" y="29632"/>
                    <a:pt x="132009" y="29602"/>
                    <a:pt x="132009" y="29511"/>
                  </a:cubicBezTo>
                  <a:lnTo>
                    <a:pt x="131918" y="29237"/>
                  </a:lnTo>
                  <a:lnTo>
                    <a:pt x="131857" y="29146"/>
                  </a:lnTo>
                  <a:lnTo>
                    <a:pt x="131857" y="29085"/>
                  </a:lnTo>
                  <a:lnTo>
                    <a:pt x="131827" y="29055"/>
                  </a:lnTo>
                  <a:lnTo>
                    <a:pt x="131736" y="28842"/>
                  </a:lnTo>
                  <a:cubicBezTo>
                    <a:pt x="131644" y="28690"/>
                    <a:pt x="131523" y="28568"/>
                    <a:pt x="131432" y="28416"/>
                  </a:cubicBezTo>
                  <a:cubicBezTo>
                    <a:pt x="131006" y="27869"/>
                    <a:pt x="130398" y="27535"/>
                    <a:pt x="129760" y="27231"/>
                  </a:cubicBezTo>
                  <a:cubicBezTo>
                    <a:pt x="129061" y="26927"/>
                    <a:pt x="128331" y="26745"/>
                    <a:pt x="127571" y="26471"/>
                  </a:cubicBezTo>
                  <a:cubicBezTo>
                    <a:pt x="126811" y="26228"/>
                    <a:pt x="126052" y="25924"/>
                    <a:pt x="125413" y="25346"/>
                  </a:cubicBezTo>
                  <a:cubicBezTo>
                    <a:pt x="125261" y="25194"/>
                    <a:pt x="125079" y="25042"/>
                    <a:pt x="124927" y="24890"/>
                  </a:cubicBezTo>
                  <a:cubicBezTo>
                    <a:pt x="124775" y="24739"/>
                    <a:pt x="124684" y="24587"/>
                    <a:pt x="124593" y="24465"/>
                  </a:cubicBezTo>
                  <a:lnTo>
                    <a:pt x="124532" y="24435"/>
                  </a:lnTo>
                  <a:lnTo>
                    <a:pt x="124501" y="24404"/>
                  </a:lnTo>
                  <a:lnTo>
                    <a:pt x="124471" y="24343"/>
                  </a:lnTo>
                  <a:lnTo>
                    <a:pt x="124380" y="24191"/>
                  </a:lnTo>
                  <a:cubicBezTo>
                    <a:pt x="124349" y="24131"/>
                    <a:pt x="124258" y="24009"/>
                    <a:pt x="124228" y="23948"/>
                  </a:cubicBezTo>
                  <a:lnTo>
                    <a:pt x="124015" y="23371"/>
                  </a:lnTo>
                  <a:cubicBezTo>
                    <a:pt x="123559" y="21821"/>
                    <a:pt x="123863" y="20331"/>
                    <a:pt x="124471" y="19146"/>
                  </a:cubicBezTo>
                  <a:cubicBezTo>
                    <a:pt x="124897" y="17899"/>
                    <a:pt x="125930" y="17170"/>
                    <a:pt x="126903" y="16805"/>
                  </a:cubicBezTo>
                  <a:cubicBezTo>
                    <a:pt x="127845" y="16380"/>
                    <a:pt x="128757" y="16258"/>
                    <a:pt x="129486" y="16197"/>
                  </a:cubicBezTo>
                  <a:cubicBezTo>
                    <a:pt x="129906" y="16143"/>
                    <a:pt x="130281" y="16132"/>
                    <a:pt x="130600" y="16132"/>
                  </a:cubicBezTo>
                  <a:close/>
                  <a:moveTo>
                    <a:pt x="38755" y="46866"/>
                  </a:moveTo>
                  <a:cubicBezTo>
                    <a:pt x="39333" y="46866"/>
                    <a:pt x="39880" y="46958"/>
                    <a:pt x="40457" y="46988"/>
                  </a:cubicBezTo>
                  <a:cubicBezTo>
                    <a:pt x="41552" y="47110"/>
                    <a:pt x="42585" y="47292"/>
                    <a:pt x="43436" y="47474"/>
                  </a:cubicBezTo>
                  <a:cubicBezTo>
                    <a:pt x="43831" y="47596"/>
                    <a:pt x="44257" y="47687"/>
                    <a:pt x="44591" y="47778"/>
                  </a:cubicBezTo>
                  <a:cubicBezTo>
                    <a:pt x="44956" y="47900"/>
                    <a:pt x="45260" y="47991"/>
                    <a:pt x="45473" y="48082"/>
                  </a:cubicBezTo>
                  <a:cubicBezTo>
                    <a:pt x="45959" y="48295"/>
                    <a:pt x="46202" y="48447"/>
                    <a:pt x="46202" y="48447"/>
                  </a:cubicBezTo>
                  <a:cubicBezTo>
                    <a:pt x="46202" y="48447"/>
                    <a:pt x="46111" y="48447"/>
                    <a:pt x="46020" y="48386"/>
                  </a:cubicBezTo>
                  <a:cubicBezTo>
                    <a:pt x="45868" y="48356"/>
                    <a:pt x="45655" y="48356"/>
                    <a:pt x="45442" y="48325"/>
                  </a:cubicBezTo>
                  <a:cubicBezTo>
                    <a:pt x="44956" y="48234"/>
                    <a:pt x="44226" y="48173"/>
                    <a:pt x="43345" y="48113"/>
                  </a:cubicBezTo>
                  <a:cubicBezTo>
                    <a:pt x="42919" y="48052"/>
                    <a:pt x="42433" y="48022"/>
                    <a:pt x="41947" y="47991"/>
                  </a:cubicBezTo>
                  <a:cubicBezTo>
                    <a:pt x="41460" y="47961"/>
                    <a:pt x="40913" y="47961"/>
                    <a:pt x="40366" y="47900"/>
                  </a:cubicBezTo>
                  <a:cubicBezTo>
                    <a:pt x="39849" y="47870"/>
                    <a:pt x="39272" y="47870"/>
                    <a:pt x="38725" y="47870"/>
                  </a:cubicBezTo>
                  <a:cubicBezTo>
                    <a:pt x="38147" y="47870"/>
                    <a:pt x="37570" y="47870"/>
                    <a:pt x="36992" y="47900"/>
                  </a:cubicBezTo>
                  <a:cubicBezTo>
                    <a:pt x="36384" y="48022"/>
                    <a:pt x="35807" y="48052"/>
                    <a:pt x="35290" y="48113"/>
                  </a:cubicBezTo>
                  <a:cubicBezTo>
                    <a:pt x="34712" y="48173"/>
                    <a:pt x="34196" y="48204"/>
                    <a:pt x="33649" y="48325"/>
                  </a:cubicBezTo>
                  <a:cubicBezTo>
                    <a:pt x="33132" y="48447"/>
                    <a:pt x="32615" y="48508"/>
                    <a:pt x="32159" y="48660"/>
                  </a:cubicBezTo>
                  <a:cubicBezTo>
                    <a:pt x="31946" y="48751"/>
                    <a:pt x="31703" y="48812"/>
                    <a:pt x="31521" y="48903"/>
                  </a:cubicBezTo>
                  <a:cubicBezTo>
                    <a:pt x="31399" y="48933"/>
                    <a:pt x="31339" y="48964"/>
                    <a:pt x="31217" y="49025"/>
                  </a:cubicBezTo>
                  <a:cubicBezTo>
                    <a:pt x="31126" y="49055"/>
                    <a:pt x="31035" y="49085"/>
                    <a:pt x="30913" y="49177"/>
                  </a:cubicBezTo>
                  <a:cubicBezTo>
                    <a:pt x="30548" y="49359"/>
                    <a:pt x="30244" y="49541"/>
                    <a:pt x="29971" y="49784"/>
                  </a:cubicBezTo>
                  <a:cubicBezTo>
                    <a:pt x="29819" y="49845"/>
                    <a:pt x="29728" y="49997"/>
                    <a:pt x="29636" y="50088"/>
                  </a:cubicBezTo>
                  <a:cubicBezTo>
                    <a:pt x="29515" y="50180"/>
                    <a:pt x="29454" y="50271"/>
                    <a:pt x="29363" y="50392"/>
                  </a:cubicBezTo>
                  <a:cubicBezTo>
                    <a:pt x="29211" y="50575"/>
                    <a:pt x="29089" y="50727"/>
                    <a:pt x="29028" y="50848"/>
                  </a:cubicBezTo>
                  <a:cubicBezTo>
                    <a:pt x="28937" y="50939"/>
                    <a:pt x="28907" y="51031"/>
                    <a:pt x="28907" y="51031"/>
                  </a:cubicBezTo>
                  <a:cubicBezTo>
                    <a:pt x="28907" y="51031"/>
                    <a:pt x="28937" y="50939"/>
                    <a:pt x="28998" y="50848"/>
                  </a:cubicBezTo>
                  <a:cubicBezTo>
                    <a:pt x="29028" y="50727"/>
                    <a:pt x="29059" y="50484"/>
                    <a:pt x="29211" y="50271"/>
                  </a:cubicBezTo>
                  <a:cubicBezTo>
                    <a:pt x="29332" y="50028"/>
                    <a:pt x="29515" y="49784"/>
                    <a:pt x="29758" y="49481"/>
                  </a:cubicBezTo>
                  <a:cubicBezTo>
                    <a:pt x="29971" y="49207"/>
                    <a:pt x="30275" y="48903"/>
                    <a:pt x="30670" y="48629"/>
                  </a:cubicBezTo>
                  <a:cubicBezTo>
                    <a:pt x="31035" y="48356"/>
                    <a:pt x="31460" y="48143"/>
                    <a:pt x="31946" y="47900"/>
                  </a:cubicBezTo>
                  <a:cubicBezTo>
                    <a:pt x="32190" y="47809"/>
                    <a:pt x="32433" y="47718"/>
                    <a:pt x="32706" y="47596"/>
                  </a:cubicBezTo>
                  <a:lnTo>
                    <a:pt x="33497" y="47383"/>
                  </a:lnTo>
                  <a:cubicBezTo>
                    <a:pt x="33770" y="47292"/>
                    <a:pt x="34074" y="47231"/>
                    <a:pt x="34348" y="47201"/>
                  </a:cubicBezTo>
                  <a:cubicBezTo>
                    <a:pt x="34621" y="47110"/>
                    <a:pt x="34925" y="47079"/>
                    <a:pt x="35229" y="47049"/>
                  </a:cubicBezTo>
                  <a:cubicBezTo>
                    <a:pt x="35776" y="46958"/>
                    <a:pt x="36384" y="46927"/>
                    <a:pt x="36992" y="46866"/>
                  </a:cubicBezTo>
                  <a:close/>
                  <a:moveTo>
                    <a:pt x="64374" y="25561"/>
                  </a:moveTo>
                  <a:cubicBezTo>
                    <a:pt x="66479" y="25561"/>
                    <a:pt x="68667" y="25902"/>
                    <a:pt x="70823" y="26562"/>
                  </a:cubicBezTo>
                  <a:cubicBezTo>
                    <a:pt x="73771" y="27474"/>
                    <a:pt x="76628" y="28903"/>
                    <a:pt x="79333" y="30696"/>
                  </a:cubicBezTo>
                  <a:cubicBezTo>
                    <a:pt x="82008" y="32489"/>
                    <a:pt x="84531" y="34526"/>
                    <a:pt x="86932" y="36745"/>
                  </a:cubicBezTo>
                  <a:cubicBezTo>
                    <a:pt x="89273" y="38994"/>
                    <a:pt x="91552" y="41183"/>
                    <a:pt x="94014" y="43158"/>
                  </a:cubicBezTo>
                  <a:cubicBezTo>
                    <a:pt x="96446" y="45134"/>
                    <a:pt x="98969" y="46958"/>
                    <a:pt x="101553" y="48417"/>
                  </a:cubicBezTo>
                  <a:cubicBezTo>
                    <a:pt x="104106" y="49876"/>
                    <a:pt x="106720" y="51061"/>
                    <a:pt x="109304" y="51791"/>
                  </a:cubicBezTo>
                  <a:cubicBezTo>
                    <a:pt x="109607" y="51851"/>
                    <a:pt x="109942" y="51973"/>
                    <a:pt x="110246" y="52064"/>
                  </a:cubicBezTo>
                  <a:cubicBezTo>
                    <a:pt x="110550" y="52125"/>
                    <a:pt x="110884" y="52155"/>
                    <a:pt x="111188" y="52246"/>
                  </a:cubicBezTo>
                  <a:cubicBezTo>
                    <a:pt x="111492" y="52307"/>
                    <a:pt x="111857" y="52368"/>
                    <a:pt x="112161" y="52429"/>
                  </a:cubicBezTo>
                  <a:cubicBezTo>
                    <a:pt x="112465" y="52459"/>
                    <a:pt x="112799" y="52520"/>
                    <a:pt x="113103" y="52520"/>
                  </a:cubicBezTo>
                  <a:lnTo>
                    <a:pt x="114015" y="52611"/>
                  </a:lnTo>
                  <a:cubicBezTo>
                    <a:pt x="114319" y="52611"/>
                    <a:pt x="114623" y="52611"/>
                    <a:pt x="114927" y="52672"/>
                  </a:cubicBezTo>
                  <a:cubicBezTo>
                    <a:pt x="115231" y="52672"/>
                    <a:pt x="115504" y="52611"/>
                    <a:pt x="115808" y="52611"/>
                  </a:cubicBezTo>
                  <a:cubicBezTo>
                    <a:pt x="116112" y="52581"/>
                    <a:pt x="116355" y="52550"/>
                    <a:pt x="116659" y="52550"/>
                  </a:cubicBezTo>
                  <a:cubicBezTo>
                    <a:pt x="117814" y="52398"/>
                    <a:pt x="118848" y="52064"/>
                    <a:pt x="119790" y="51608"/>
                  </a:cubicBezTo>
                  <a:cubicBezTo>
                    <a:pt x="120732" y="51152"/>
                    <a:pt x="121523" y="50575"/>
                    <a:pt x="122222" y="49936"/>
                  </a:cubicBezTo>
                  <a:cubicBezTo>
                    <a:pt x="122890" y="49268"/>
                    <a:pt x="123438" y="48599"/>
                    <a:pt x="123893" y="47900"/>
                  </a:cubicBezTo>
                  <a:cubicBezTo>
                    <a:pt x="124349" y="47231"/>
                    <a:pt x="124684" y="46532"/>
                    <a:pt x="124957" y="45894"/>
                  </a:cubicBezTo>
                  <a:cubicBezTo>
                    <a:pt x="125474" y="44617"/>
                    <a:pt x="125717" y="43553"/>
                    <a:pt x="125839" y="42824"/>
                  </a:cubicBezTo>
                  <a:cubicBezTo>
                    <a:pt x="125869" y="42429"/>
                    <a:pt x="125900" y="42186"/>
                    <a:pt x="125869" y="41973"/>
                  </a:cubicBezTo>
                  <a:lnTo>
                    <a:pt x="125869" y="41760"/>
                  </a:lnTo>
                  <a:lnTo>
                    <a:pt x="125869" y="41669"/>
                  </a:lnTo>
                  <a:lnTo>
                    <a:pt x="126052" y="41638"/>
                  </a:lnTo>
                  <a:lnTo>
                    <a:pt x="126052" y="41730"/>
                  </a:lnTo>
                  <a:cubicBezTo>
                    <a:pt x="126052" y="41760"/>
                    <a:pt x="126082" y="41821"/>
                    <a:pt x="126082" y="41942"/>
                  </a:cubicBezTo>
                  <a:cubicBezTo>
                    <a:pt x="126143" y="42125"/>
                    <a:pt x="126143" y="42429"/>
                    <a:pt x="126143" y="42824"/>
                  </a:cubicBezTo>
                  <a:cubicBezTo>
                    <a:pt x="126143" y="43584"/>
                    <a:pt x="125991" y="44708"/>
                    <a:pt x="125565" y="46076"/>
                  </a:cubicBezTo>
                  <a:cubicBezTo>
                    <a:pt x="125140" y="47444"/>
                    <a:pt x="124380" y="49085"/>
                    <a:pt x="122982" y="50636"/>
                  </a:cubicBezTo>
                  <a:cubicBezTo>
                    <a:pt x="121614" y="52155"/>
                    <a:pt x="119486" y="53462"/>
                    <a:pt x="116933" y="53918"/>
                  </a:cubicBezTo>
                  <a:cubicBezTo>
                    <a:pt x="116629" y="53949"/>
                    <a:pt x="116295" y="54040"/>
                    <a:pt x="115991" y="54070"/>
                  </a:cubicBezTo>
                  <a:cubicBezTo>
                    <a:pt x="115656" y="54101"/>
                    <a:pt x="115291" y="54101"/>
                    <a:pt x="114988" y="54131"/>
                  </a:cubicBezTo>
                  <a:lnTo>
                    <a:pt x="114015" y="54131"/>
                  </a:lnTo>
                  <a:cubicBezTo>
                    <a:pt x="113681" y="54101"/>
                    <a:pt x="113316" y="54101"/>
                    <a:pt x="113012" y="54070"/>
                  </a:cubicBezTo>
                  <a:cubicBezTo>
                    <a:pt x="112677" y="54040"/>
                    <a:pt x="112343" y="54040"/>
                    <a:pt x="112009" y="53979"/>
                  </a:cubicBezTo>
                  <a:cubicBezTo>
                    <a:pt x="111644" y="53949"/>
                    <a:pt x="111310" y="53888"/>
                    <a:pt x="110975" y="53827"/>
                  </a:cubicBezTo>
                  <a:cubicBezTo>
                    <a:pt x="110641" y="53766"/>
                    <a:pt x="110276" y="53736"/>
                    <a:pt x="109942" y="53645"/>
                  </a:cubicBezTo>
                  <a:cubicBezTo>
                    <a:pt x="109607" y="53584"/>
                    <a:pt x="109273" y="53493"/>
                    <a:pt x="108908" y="53371"/>
                  </a:cubicBezTo>
                  <a:cubicBezTo>
                    <a:pt x="106142" y="52702"/>
                    <a:pt x="103346" y="51487"/>
                    <a:pt x="100671" y="49936"/>
                  </a:cubicBezTo>
                  <a:cubicBezTo>
                    <a:pt x="98027" y="48325"/>
                    <a:pt x="95473" y="46441"/>
                    <a:pt x="93042" y="44344"/>
                  </a:cubicBezTo>
                  <a:cubicBezTo>
                    <a:pt x="91826" y="43280"/>
                    <a:pt x="90641" y="42216"/>
                    <a:pt x="89455" y="41061"/>
                  </a:cubicBezTo>
                  <a:cubicBezTo>
                    <a:pt x="88300" y="39967"/>
                    <a:pt x="87175" y="38781"/>
                    <a:pt x="86020" y="37687"/>
                  </a:cubicBezTo>
                  <a:cubicBezTo>
                    <a:pt x="83680" y="35499"/>
                    <a:pt x="81248" y="33401"/>
                    <a:pt x="78665" y="31608"/>
                  </a:cubicBezTo>
                  <a:cubicBezTo>
                    <a:pt x="76081" y="29815"/>
                    <a:pt x="73345" y="28386"/>
                    <a:pt x="70549" y="27444"/>
                  </a:cubicBezTo>
                  <a:cubicBezTo>
                    <a:pt x="68395" y="26703"/>
                    <a:pt x="66206" y="26332"/>
                    <a:pt x="64103" y="26332"/>
                  </a:cubicBezTo>
                  <a:cubicBezTo>
                    <a:pt x="63446" y="26332"/>
                    <a:pt x="62797" y="26368"/>
                    <a:pt x="62160" y="26441"/>
                  </a:cubicBezTo>
                  <a:cubicBezTo>
                    <a:pt x="61461" y="26532"/>
                    <a:pt x="60822" y="26623"/>
                    <a:pt x="60184" y="26745"/>
                  </a:cubicBezTo>
                  <a:cubicBezTo>
                    <a:pt x="59880" y="26836"/>
                    <a:pt x="59515" y="26897"/>
                    <a:pt x="59211" y="26988"/>
                  </a:cubicBezTo>
                  <a:cubicBezTo>
                    <a:pt x="58907" y="27049"/>
                    <a:pt x="58604" y="27170"/>
                    <a:pt x="58300" y="27231"/>
                  </a:cubicBezTo>
                  <a:cubicBezTo>
                    <a:pt x="58148" y="27292"/>
                    <a:pt x="57996" y="27353"/>
                    <a:pt x="57844" y="27383"/>
                  </a:cubicBezTo>
                  <a:cubicBezTo>
                    <a:pt x="57692" y="27474"/>
                    <a:pt x="57540" y="27505"/>
                    <a:pt x="57388" y="27596"/>
                  </a:cubicBezTo>
                  <a:cubicBezTo>
                    <a:pt x="57084" y="27687"/>
                    <a:pt x="56780" y="27808"/>
                    <a:pt x="56537" y="27930"/>
                  </a:cubicBezTo>
                  <a:cubicBezTo>
                    <a:pt x="55959" y="28204"/>
                    <a:pt x="55382" y="28447"/>
                    <a:pt x="54895" y="28720"/>
                  </a:cubicBezTo>
                  <a:cubicBezTo>
                    <a:pt x="52768" y="29815"/>
                    <a:pt x="51005" y="31182"/>
                    <a:pt x="49910" y="32763"/>
                  </a:cubicBezTo>
                  <a:cubicBezTo>
                    <a:pt x="49333" y="33553"/>
                    <a:pt x="48968" y="34344"/>
                    <a:pt x="48725" y="35134"/>
                  </a:cubicBezTo>
                  <a:cubicBezTo>
                    <a:pt x="48543" y="36106"/>
                    <a:pt x="48512" y="36866"/>
                    <a:pt x="48543" y="37565"/>
                  </a:cubicBezTo>
                  <a:cubicBezTo>
                    <a:pt x="48664" y="38933"/>
                    <a:pt x="49120" y="39997"/>
                    <a:pt x="49454" y="40666"/>
                  </a:cubicBezTo>
                  <a:cubicBezTo>
                    <a:pt x="49606" y="41000"/>
                    <a:pt x="49758" y="41213"/>
                    <a:pt x="49880" y="41365"/>
                  </a:cubicBezTo>
                  <a:cubicBezTo>
                    <a:pt x="50002" y="41517"/>
                    <a:pt x="50032" y="41608"/>
                    <a:pt x="50032" y="41608"/>
                  </a:cubicBezTo>
                  <a:lnTo>
                    <a:pt x="49880" y="41730"/>
                  </a:lnTo>
                  <a:cubicBezTo>
                    <a:pt x="49880" y="41730"/>
                    <a:pt x="49606" y="41426"/>
                    <a:pt x="49242" y="40727"/>
                  </a:cubicBezTo>
                  <a:cubicBezTo>
                    <a:pt x="48877" y="40058"/>
                    <a:pt x="48391" y="39024"/>
                    <a:pt x="48208" y="37565"/>
                  </a:cubicBezTo>
                  <a:cubicBezTo>
                    <a:pt x="48117" y="36866"/>
                    <a:pt x="48178" y="36046"/>
                    <a:pt x="48360" y="35195"/>
                  </a:cubicBezTo>
                  <a:cubicBezTo>
                    <a:pt x="48543" y="34344"/>
                    <a:pt x="48938" y="33462"/>
                    <a:pt x="49485" y="32641"/>
                  </a:cubicBezTo>
                  <a:cubicBezTo>
                    <a:pt x="50640" y="30970"/>
                    <a:pt x="52433" y="29480"/>
                    <a:pt x="54561" y="28295"/>
                  </a:cubicBezTo>
                  <a:cubicBezTo>
                    <a:pt x="55078" y="27991"/>
                    <a:pt x="55655" y="27748"/>
                    <a:pt x="56233" y="27444"/>
                  </a:cubicBezTo>
                  <a:cubicBezTo>
                    <a:pt x="56537" y="27292"/>
                    <a:pt x="56780" y="27170"/>
                    <a:pt x="57084" y="27049"/>
                  </a:cubicBezTo>
                  <a:cubicBezTo>
                    <a:pt x="57236" y="26988"/>
                    <a:pt x="57388" y="26927"/>
                    <a:pt x="57540" y="26866"/>
                  </a:cubicBezTo>
                  <a:cubicBezTo>
                    <a:pt x="57692" y="26836"/>
                    <a:pt x="57844" y="26745"/>
                    <a:pt x="57996" y="26714"/>
                  </a:cubicBezTo>
                  <a:cubicBezTo>
                    <a:pt x="58300" y="26593"/>
                    <a:pt x="58664" y="26471"/>
                    <a:pt x="58968" y="26349"/>
                  </a:cubicBezTo>
                  <a:cubicBezTo>
                    <a:pt x="59303" y="26289"/>
                    <a:pt x="59607" y="26167"/>
                    <a:pt x="59941" y="26106"/>
                  </a:cubicBezTo>
                  <a:cubicBezTo>
                    <a:pt x="60640" y="25954"/>
                    <a:pt x="61309" y="25802"/>
                    <a:pt x="62008" y="25711"/>
                  </a:cubicBezTo>
                  <a:cubicBezTo>
                    <a:pt x="62780" y="25610"/>
                    <a:pt x="63571" y="25561"/>
                    <a:pt x="64374" y="25561"/>
                  </a:cubicBezTo>
                  <a:close/>
                  <a:moveTo>
                    <a:pt x="58360" y="36275"/>
                  </a:moveTo>
                  <a:cubicBezTo>
                    <a:pt x="58563" y="36275"/>
                    <a:pt x="58766" y="36289"/>
                    <a:pt x="58968" y="36289"/>
                  </a:cubicBezTo>
                  <a:cubicBezTo>
                    <a:pt x="59303" y="36319"/>
                    <a:pt x="59576" y="36319"/>
                    <a:pt x="59911" y="36441"/>
                  </a:cubicBezTo>
                  <a:cubicBezTo>
                    <a:pt x="61187" y="36745"/>
                    <a:pt x="62403" y="37261"/>
                    <a:pt x="63588" y="37930"/>
                  </a:cubicBezTo>
                  <a:cubicBezTo>
                    <a:pt x="64774" y="38568"/>
                    <a:pt x="65990" y="39328"/>
                    <a:pt x="67114" y="40119"/>
                  </a:cubicBezTo>
                  <a:cubicBezTo>
                    <a:pt x="68300" y="40909"/>
                    <a:pt x="69455" y="41760"/>
                    <a:pt x="70610" y="42581"/>
                  </a:cubicBezTo>
                  <a:cubicBezTo>
                    <a:pt x="71765" y="43432"/>
                    <a:pt x="72950" y="44313"/>
                    <a:pt x="74045" y="45134"/>
                  </a:cubicBezTo>
                  <a:cubicBezTo>
                    <a:pt x="75169" y="45985"/>
                    <a:pt x="76294" y="46806"/>
                    <a:pt x="77388" y="47566"/>
                  </a:cubicBezTo>
                  <a:cubicBezTo>
                    <a:pt x="78482" y="48325"/>
                    <a:pt x="79546" y="49055"/>
                    <a:pt x="80580" y="49724"/>
                  </a:cubicBezTo>
                  <a:cubicBezTo>
                    <a:pt x="81613" y="50392"/>
                    <a:pt x="82586" y="51000"/>
                    <a:pt x="83498" y="51517"/>
                  </a:cubicBezTo>
                  <a:cubicBezTo>
                    <a:pt x="83954" y="51791"/>
                    <a:pt x="84409" y="52003"/>
                    <a:pt x="84835" y="52246"/>
                  </a:cubicBezTo>
                  <a:cubicBezTo>
                    <a:pt x="85261" y="52459"/>
                    <a:pt x="85656" y="52672"/>
                    <a:pt x="86081" y="52854"/>
                  </a:cubicBezTo>
                  <a:cubicBezTo>
                    <a:pt x="86872" y="53219"/>
                    <a:pt x="87571" y="53493"/>
                    <a:pt x="88148" y="53736"/>
                  </a:cubicBezTo>
                  <a:cubicBezTo>
                    <a:pt x="88452" y="53827"/>
                    <a:pt x="88695" y="53918"/>
                    <a:pt x="88938" y="53979"/>
                  </a:cubicBezTo>
                  <a:cubicBezTo>
                    <a:pt x="89151" y="54070"/>
                    <a:pt x="89364" y="54101"/>
                    <a:pt x="89546" y="54192"/>
                  </a:cubicBezTo>
                  <a:cubicBezTo>
                    <a:pt x="89850" y="54253"/>
                    <a:pt x="90033" y="54344"/>
                    <a:pt x="90033" y="54344"/>
                  </a:cubicBezTo>
                  <a:cubicBezTo>
                    <a:pt x="90033" y="54344"/>
                    <a:pt x="89850" y="54283"/>
                    <a:pt x="89546" y="54253"/>
                  </a:cubicBezTo>
                  <a:cubicBezTo>
                    <a:pt x="89511" y="54262"/>
                    <a:pt x="89470" y="54265"/>
                    <a:pt x="89423" y="54265"/>
                  </a:cubicBezTo>
                  <a:cubicBezTo>
                    <a:pt x="89310" y="54265"/>
                    <a:pt x="89162" y="54244"/>
                    <a:pt x="88969" y="54222"/>
                  </a:cubicBezTo>
                  <a:cubicBezTo>
                    <a:pt x="88756" y="54131"/>
                    <a:pt x="88482" y="54101"/>
                    <a:pt x="88179" y="54040"/>
                  </a:cubicBezTo>
                  <a:cubicBezTo>
                    <a:pt x="87571" y="53888"/>
                    <a:pt x="86841" y="53645"/>
                    <a:pt x="86020" y="53341"/>
                  </a:cubicBezTo>
                  <a:cubicBezTo>
                    <a:pt x="85595" y="53189"/>
                    <a:pt x="85169" y="53006"/>
                    <a:pt x="84713" y="52824"/>
                  </a:cubicBezTo>
                  <a:cubicBezTo>
                    <a:pt x="84257" y="52611"/>
                    <a:pt x="83802" y="52398"/>
                    <a:pt x="83315" y="52155"/>
                  </a:cubicBezTo>
                  <a:cubicBezTo>
                    <a:pt x="82312" y="51699"/>
                    <a:pt x="81309" y="51152"/>
                    <a:pt x="80245" y="50484"/>
                  </a:cubicBezTo>
                  <a:cubicBezTo>
                    <a:pt x="79181" y="49845"/>
                    <a:pt x="78057" y="49146"/>
                    <a:pt x="76932" y="48386"/>
                  </a:cubicBezTo>
                  <a:cubicBezTo>
                    <a:pt x="75838" y="47626"/>
                    <a:pt x="74652" y="46866"/>
                    <a:pt x="73497" y="46046"/>
                  </a:cubicBezTo>
                  <a:cubicBezTo>
                    <a:pt x="72373" y="45195"/>
                    <a:pt x="71218" y="44374"/>
                    <a:pt x="70063" y="43553"/>
                  </a:cubicBezTo>
                  <a:cubicBezTo>
                    <a:pt x="68908" y="42702"/>
                    <a:pt x="67722" y="41821"/>
                    <a:pt x="66598" y="41031"/>
                  </a:cubicBezTo>
                  <a:cubicBezTo>
                    <a:pt x="65443" y="40240"/>
                    <a:pt x="64318" y="39480"/>
                    <a:pt x="63163" y="38781"/>
                  </a:cubicBezTo>
                  <a:cubicBezTo>
                    <a:pt x="62038" y="38143"/>
                    <a:pt x="60883" y="37535"/>
                    <a:pt x="59789" y="37261"/>
                  </a:cubicBezTo>
                  <a:cubicBezTo>
                    <a:pt x="59576" y="37201"/>
                    <a:pt x="59181" y="37170"/>
                    <a:pt x="58968" y="37110"/>
                  </a:cubicBezTo>
                  <a:cubicBezTo>
                    <a:pt x="58664" y="37110"/>
                    <a:pt x="58391" y="37079"/>
                    <a:pt x="58117" y="37079"/>
                  </a:cubicBezTo>
                  <a:cubicBezTo>
                    <a:pt x="57540" y="37079"/>
                    <a:pt x="57023" y="37110"/>
                    <a:pt x="56537" y="37231"/>
                  </a:cubicBezTo>
                  <a:cubicBezTo>
                    <a:pt x="55534" y="37474"/>
                    <a:pt x="54743" y="37991"/>
                    <a:pt x="54166" y="38599"/>
                  </a:cubicBezTo>
                  <a:cubicBezTo>
                    <a:pt x="53649" y="39237"/>
                    <a:pt x="53284" y="39936"/>
                    <a:pt x="53102" y="40514"/>
                  </a:cubicBezTo>
                  <a:cubicBezTo>
                    <a:pt x="52920" y="41061"/>
                    <a:pt x="52828" y="41547"/>
                    <a:pt x="52798" y="41912"/>
                  </a:cubicBezTo>
                  <a:cubicBezTo>
                    <a:pt x="52768" y="42246"/>
                    <a:pt x="52768" y="42398"/>
                    <a:pt x="52768" y="42398"/>
                  </a:cubicBezTo>
                  <a:cubicBezTo>
                    <a:pt x="52768" y="42398"/>
                    <a:pt x="52737" y="42216"/>
                    <a:pt x="52737" y="41851"/>
                  </a:cubicBezTo>
                  <a:cubicBezTo>
                    <a:pt x="52737" y="41517"/>
                    <a:pt x="52768" y="41031"/>
                    <a:pt x="52889" y="40423"/>
                  </a:cubicBezTo>
                  <a:cubicBezTo>
                    <a:pt x="53041" y="39815"/>
                    <a:pt x="53254" y="39055"/>
                    <a:pt x="53831" y="38295"/>
                  </a:cubicBezTo>
                  <a:cubicBezTo>
                    <a:pt x="54348" y="37565"/>
                    <a:pt x="55230" y="36897"/>
                    <a:pt x="56324" y="36593"/>
                  </a:cubicBezTo>
                  <a:cubicBezTo>
                    <a:pt x="56871" y="36441"/>
                    <a:pt x="57479" y="36319"/>
                    <a:pt x="58056" y="36289"/>
                  </a:cubicBezTo>
                  <a:cubicBezTo>
                    <a:pt x="58158" y="36279"/>
                    <a:pt x="58259" y="36275"/>
                    <a:pt x="58360" y="36275"/>
                  </a:cubicBezTo>
                  <a:close/>
                  <a:moveTo>
                    <a:pt x="45161" y="50958"/>
                  </a:moveTo>
                  <a:cubicBezTo>
                    <a:pt x="45360" y="50958"/>
                    <a:pt x="45535" y="50973"/>
                    <a:pt x="45685" y="51000"/>
                  </a:cubicBezTo>
                  <a:cubicBezTo>
                    <a:pt x="45837" y="51000"/>
                    <a:pt x="45989" y="51031"/>
                    <a:pt x="46080" y="51031"/>
                  </a:cubicBezTo>
                  <a:cubicBezTo>
                    <a:pt x="46172" y="51031"/>
                    <a:pt x="46202" y="51061"/>
                    <a:pt x="46202" y="51061"/>
                  </a:cubicBezTo>
                  <a:cubicBezTo>
                    <a:pt x="46202" y="51061"/>
                    <a:pt x="46141" y="51061"/>
                    <a:pt x="46080" y="51091"/>
                  </a:cubicBezTo>
                  <a:cubicBezTo>
                    <a:pt x="45989" y="51152"/>
                    <a:pt x="45898" y="51183"/>
                    <a:pt x="45746" y="51213"/>
                  </a:cubicBezTo>
                  <a:cubicBezTo>
                    <a:pt x="45442" y="51335"/>
                    <a:pt x="45017" y="51487"/>
                    <a:pt x="44500" y="51639"/>
                  </a:cubicBezTo>
                  <a:cubicBezTo>
                    <a:pt x="43466" y="52003"/>
                    <a:pt x="42129" y="52490"/>
                    <a:pt x="40883" y="53158"/>
                  </a:cubicBezTo>
                  <a:cubicBezTo>
                    <a:pt x="40275" y="53462"/>
                    <a:pt x="39667" y="53797"/>
                    <a:pt x="39120" y="54192"/>
                  </a:cubicBezTo>
                  <a:cubicBezTo>
                    <a:pt x="39029" y="54253"/>
                    <a:pt x="38907" y="54374"/>
                    <a:pt x="38755" y="54465"/>
                  </a:cubicBezTo>
                  <a:cubicBezTo>
                    <a:pt x="38603" y="54526"/>
                    <a:pt x="38482" y="54648"/>
                    <a:pt x="38390" y="54739"/>
                  </a:cubicBezTo>
                  <a:cubicBezTo>
                    <a:pt x="38208" y="54952"/>
                    <a:pt x="38026" y="55164"/>
                    <a:pt x="37874" y="55347"/>
                  </a:cubicBezTo>
                  <a:cubicBezTo>
                    <a:pt x="37782" y="55468"/>
                    <a:pt x="37722" y="55560"/>
                    <a:pt x="37691" y="55651"/>
                  </a:cubicBezTo>
                  <a:cubicBezTo>
                    <a:pt x="37600" y="55772"/>
                    <a:pt x="37570" y="55864"/>
                    <a:pt x="37539" y="55955"/>
                  </a:cubicBezTo>
                  <a:cubicBezTo>
                    <a:pt x="37418" y="56168"/>
                    <a:pt x="37387" y="56350"/>
                    <a:pt x="37296" y="56471"/>
                  </a:cubicBezTo>
                  <a:cubicBezTo>
                    <a:pt x="37266" y="56623"/>
                    <a:pt x="37235" y="56715"/>
                    <a:pt x="37205" y="56806"/>
                  </a:cubicBezTo>
                  <a:cubicBezTo>
                    <a:pt x="37144" y="56867"/>
                    <a:pt x="37144" y="56927"/>
                    <a:pt x="37144" y="56927"/>
                  </a:cubicBezTo>
                  <a:cubicBezTo>
                    <a:pt x="37144" y="56927"/>
                    <a:pt x="37144" y="56867"/>
                    <a:pt x="37114" y="56806"/>
                  </a:cubicBezTo>
                  <a:cubicBezTo>
                    <a:pt x="37114" y="56715"/>
                    <a:pt x="37083" y="56563"/>
                    <a:pt x="37083" y="56411"/>
                  </a:cubicBezTo>
                  <a:cubicBezTo>
                    <a:pt x="37083" y="56259"/>
                    <a:pt x="37083" y="56046"/>
                    <a:pt x="37114" y="55803"/>
                  </a:cubicBezTo>
                  <a:cubicBezTo>
                    <a:pt x="37144" y="55590"/>
                    <a:pt x="37235" y="55316"/>
                    <a:pt x="37327" y="55043"/>
                  </a:cubicBezTo>
                  <a:cubicBezTo>
                    <a:pt x="37448" y="54800"/>
                    <a:pt x="37600" y="54496"/>
                    <a:pt x="37813" y="54222"/>
                  </a:cubicBezTo>
                  <a:cubicBezTo>
                    <a:pt x="37904" y="54070"/>
                    <a:pt x="38026" y="53949"/>
                    <a:pt x="38147" y="53797"/>
                  </a:cubicBezTo>
                  <a:cubicBezTo>
                    <a:pt x="38238" y="53675"/>
                    <a:pt x="38360" y="53523"/>
                    <a:pt x="38512" y="53432"/>
                  </a:cubicBezTo>
                  <a:cubicBezTo>
                    <a:pt x="38786" y="53189"/>
                    <a:pt x="39089" y="52915"/>
                    <a:pt x="39393" y="52733"/>
                  </a:cubicBezTo>
                  <a:cubicBezTo>
                    <a:pt x="39697" y="52520"/>
                    <a:pt x="40032" y="52307"/>
                    <a:pt x="40366" y="52155"/>
                  </a:cubicBezTo>
                  <a:cubicBezTo>
                    <a:pt x="41764" y="51487"/>
                    <a:pt x="43223" y="51152"/>
                    <a:pt x="44318" y="51031"/>
                  </a:cubicBezTo>
                  <a:cubicBezTo>
                    <a:pt x="44635" y="50980"/>
                    <a:pt x="44917" y="50958"/>
                    <a:pt x="45161" y="50958"/>
                  </a:cubicBezTo>
                  <a:close/>
                  <a:moveTo>
                    <a:pt x="62548" y="32938"/>
                  </a:moveTo>
                  <a:cubicBezTo>
                    <a:pt x="64863" y="32938"/>
                    <a:pt x="67345" y="33433"/>
                    <a:pt x="69759" y="34404"/>
                  </a:cubicBezTo>
                  <a:cubicBezTo>
                    <a:pt x="71127" y="34982"/>
                    <a:pt x="72525" y="35711"/>
                    <a:pt x="73801" y="36684"/>
                  </a:cubicBezTo>
                  <a:cubicBezTo>
                    <a:pt x="74470" y="37201"/>
                    <a:pt x="75017" y="37717"/>
                    <a:pt x="75595" y="38265"/>
                  </a:cubicBezTo>
                  <a:cubicBezTo>
                    <a:pt x="76172" y="38781"/>
                    <a:pt x="76780" y="39328"/>
                    <a:pt x="77358" y="39845"/>
                  </a:cubicBezTo>
                  <a:cubicBezTo>
                    <a:pt x="79698" y="41973"/>
                    <a:pt x="82130" y="44131"/>
                    <a:pt x="84683" y="46259"/>
                  </a:cubicBezTo>
                  <a:cubicBezTo>
                    <a:pt x="87236" y="48386"/>
                    <a:pt x="89881" y="50453"/>
                    <a:pt x="92647" y="52307"/>
                  </a:cubicBezTo>
                  <a:cubicBezTo>
                    <a:pt x="95443" y="54222"/>
                    <a:pt x="98331" y="55894"/>
                    <a:pt x="101309" y="57110"/>
                  </a:cubicBezTo>
                  <a:cubicBezTo>
                    <a:pt x="102829" y="57718"/>
                    <a:pt x="104319" y="58113"/>
                    <a:pt x="105930" y="58386"/>
                  </a:cubicBezTo>
                  <a:lnTo>
                    <a:pt x="106538" y="58508"/>
                  </a:lnTo>
                  <a:lnTo>
                    <a:pt x="107085" y="58569"/>
                  </a:lnTo>
                  <a:cubicBezTo>
                    <a:pt x="107480" y="58660"/>
                    <a:pt x="107845" y="58660"/>
                    <a:pt x="108270" y="58690"/>
                  </a:cubicBezTo>
                  <a:cubicBezTo>
                    <a:pt x="109060" y="58782"/>
                    <a:pt x="109820" y="58812"/>
                    <a:pt x="110580" y="58812"/>
                  </a:cubicBezTo>
                  <a:cubicBezTo>
                    <a:pt x="110677" y="58813"/>
                    <a:pt x="110773" y="58813"/>
                    <a:pt x="110870" y="58813"/>
                  </a:cubicBezTo>
                  <a:cubicBezTo>
                    <a:pt x="113866" y="58813"/>
                    <a:pt x="116742" y="58354"/>
                    <a:pt x="119304" y="57353"/>
                  </a:cubicBezTo>
                  <a:cubicBezTo>
                    <a:pt x="121918" y="56350"/>
                    <a:pt x="124167" y="54769"/>
                    <a:pt x="125565" y="52854"/>
                  </a:cubicBezTo>
                  <a:cubicBezTo>
                    <a:pt x="125900" y="52338"/>
                    <a:pt x="126204" y="51851"/>
                    <a:pt x="126447" y="51335"/>
                  </a:cubicBezTo>
                  <a:cubicBezTo>
                    <a:pt x="126538" y="51061"/>
                    <a:pt x="126659" y="50788"/>
                    <a:pt x="126751" y="50514"/>
                  </a:cubicBezTo>
                  <a:cubicBezTo>
                    <a:pt x="126781" y="50362"/>
                    <a:pt x="126811" y="50271"/>
                    <a:pt x="126842" y="50119"/>
                  </a:cubicBezTo>
                  <a:cubicBezTo>
                    <a:pt x="126903" y="49967"/>
                    <a:pt x="126933" y="49845"/>
                    <a:pt x="126963" y="49693"/>
                  </a:cubicBezTo>
                  <a:cubicBezTo>
                    <a:pt x="127237" y="48538"/>
                    <a:pt x="127541" y="47474"/>
                    <a:pt x="127845" y="46502"/>
                  </a:cubicBezTo>
                  <a:cubicBezTo>
                    <a:pt x="128453" y="44526"/>
                    <a:pt x="129122" y="42824"/>
                    <a:pt x="129790" y="41486"/>
                  </a:cubicBezTo>
                  <a:cubicBezTo>
                    <a:pt x="130429" y="40149"/>
                    <a:pt x="131067" y="39116"/>
                    <a:pt x="131553" y="38508"/>
                  </a:cubicBezTo>
                  <a:cubicBezTo>
                    <a:pt x="131675" y="38356"/>
                    <a:pt x="131796" y="38204"/>
                    <a:pt x="131918" y="38143"/>
                  </a:cubicBezTo>
                  <a:cubicBezTo>
                    <a:pt x="132070" y="37961"/>
                    <a:pt x="132131" y="37839"/>
                    <a:pt x="132222" y="37809"/>
                  </a:cubicBezTo>
                  <a:lnTo>
                    <a:pt x="132222" y="37809"/>
                  </a:lnTo>
                  <a:cubicBezTo>
                    <a:pt x="132131" y="37869"/>
                    <a:pt x="132070" y="37961"/>
                    <a:pt x="131948" y="38113"/>
                  </a:cubicBezTo>
                  <a:cubicBezTo>
                    <a:pt x="131857" y="38234"/>
                    <a:pt x="131766" y="38386"/>
                    <a:pt x="131644" y="38508"/>
                  </a:cubicBezTo>
                  <a:cubicBezTo>
                    <a:pt x="131188" y="39176"/>
                    <a:pt x="130641" y="40210"/>
                    <a:pt x="130125" y="41547"/>
                  </a:cubicBezTo>
                  <a:cubicBezTo>
                    <a:pt x="129577" y="42915"/>
                    <a:pt x="129030" y="44648"/>
                    <a:pt x="128514" y="46623"/>
                  </a:cubicBezTo>
                  <a:cubicBezTo>
                    <a:pt x="128270" y="47596"/>
                    <a:pt x="128027" y="48660"/>
                    <a:pt x="127815" y="49815"/>
                  </a:cubicBezTo>
                  <a:cubicBezTo>
                    <a:pt x="127754" y="49967"/>
                    <a:pt x="127754" y="50088"/>
                    <a:pt x="127723" y="50210"/>
                  </a:cubicBezTo>
                  <a:lnTo>
                    <a:pt x="127602" y="50666"/>
                  </a:lnTo>
                  <a:cubicBezTo>
                    <a:pt x="127541" y="50970"/>
                    <a:pt x="127419" y="51274"/>
                    <a:pt x="127298" y="51608"/>
                  </a:cubicBezTo>
                  <a:cubicBezTo>
                    <a:pt x="127085" y="52186"/>
                    <a:pt x="126781" y="52763"/>
                    <a:pt x="126416" y="53341"/>
                  </a:cubicBezTo>
                  <a:cubicBezTo>
                    <a:pt x="124927" y="55590"/>
                    <a:pt x="122526" y="57353"/>
                    <a:pt x="119790" y="58538"/>
                  </a:cubicBezTo>
                  <a:cubicBezTo>
                    <a:pt x="117024" y="59724"/>
                    <a:pt x="113863" y="60332"/>
                    <a:pt x="110580" y="60332"/>
                  </a:cubicBezTo>
                  <a:cubicBezTo>
                    <a:pt x="109790" y="60332"/>
                    <a:pt x="108969" y="60301"/>
                    <a:pt x="108118" y="60271"/>
                  </a:cubicBezTo>
                  <a:lnTo>
                    <a:pt x="106872" y="60149"/>
                  </a:lnTo>
                  <a:lnTo>
                    <a:pt x="106234" y="60058"/>
                  </a:lnTo>
                  <a:lnTo>
                    <a:pt x="105626" y="59997"/>
                  </a:lnTo>
                  <a:lnTo>
                    <a:pt x="105018" y="59906"/>
                  </a:lnTo>
                  <a:lnTo>
                    <a:pt x="104349" y="59785"/>
                  </a:lnTo>
                  <a:lnTo>
                    <a:pt x="103711" y="59693"/>
                  </a:lnTo>
                  <a:lnTo>
                    <a:pt x="103103" y="59541"/>
                  </a:lnTo>
                  <a:lnTo>
                    <a:pt x="102495" y="59329"/>
                  </a:lnTo>
                  <a:lnTo>
                    <a:pt x="101887" y="59146"/>
                  </a:lnTo>
                  <a:lnTo>
                    <a:pt x="101279" y="58964"/>
                  </a:lnTo>
                  <a:lnTo>
                    <a:pt x="100671" y="58751"/>
                  </a:lnTo>
                  <a:cubicBezTo>
                    <a:pt x="97480" y="57475"/>
                    <a:pt x="94470" y="55742"/>
                    <a:pt x="91644" y="53827"/>
                  </a:cubicBezTo>
                  <a:cubicBezTo>
                    <a:pt x="88786" y="51912"/>
                    <a:pt x="86112" y="49754"/>
                    <a:pt x="83528" y="47626"/>
                  </a:cubicBezTo>
                  <a:cubicBezTo>
                    <a:pt x="80944" y="45468"/>
                    <a:pt x="78573" y="43249"/>
                    <a:pt x="76233" y="41061"/>
                  </a:cubicBezTo>
                  <a:cubicBezTo>
                    <a:pt x="75108" y="39997"/>
                    <a:pt x="73923" y="38903"/>
                    <a:pt x="72859" y="37930"/>
                  </a:cubicBezTo>
                  <a:cubicBezTo>
                    <a:pt x="71765" y="36988"/>
                    <a:pt x="70458" y="36289"/>
                    <a:pt x="69212" y="35711"/>
                  </a:cubicBezTo>
                  <a:cubicBezTo>
                    <a:pt x="66746" y="34638"/>
                    <a:pt x="64225" y="34035"/>
                    <a:pt x="61887" y="34035"/>
                  </a:cubicBezTo>
                  <a:cubicBezTo>
                    <a:pt x="61775" y="34035"/>
                    <a:pt x="61663" y="34037"/>
                    <a:pt x="61552" y="34040"/>
                  </a:cubicBezTo>
                  <a:cubicBezTo>
                    <a:pt x="59059" y="34131"/>
                    <a:pt x="56901" y="34921"/>
                    <a:pt x="55351" y="36167"/>
                  </a:cubicBezTo>
                  <a:cubicBezTo>
                    <a:pt x="53740" y="37413"/>
                    <a:pt x="52524" y="38751"/>
                    <a:pt x="51856" y="39997"/>
                  </a:cubicBezTo>
                  <a:cubicBezTo>
                    <a:pt x="51673" y="40301"/>
                    <a:pt x="51552" y="40635"/>
                    <a:pt x="51400" y="40909"/>
                  </a:cubicBezTo>
                  <a:cubicBezTo>
                    <a:pt x="51309" y="41213"/>
                    <a:pt x="51157" y="41517"/>
                    <a:pt x="51126" y="41790"/>
                  </a:cubicBezTo>
                  <a:cubicBezTo>
                    <a:pt x="51005" y="42307"/>
                    <a:pt x="51005" y="42824"/>
                    <a:pt x="51065" y="43219"/>
                  </a:cubicBezTo>
                  <a:cubicBezTo>
                    <a:pt x="51096" y="43614"/>
                    <a:pt x="51157" y="43918"/>
                    <a:pt x="51248" y="44100"/>
                  </a:cubicBezTo>
                  <a:cubicBezTo>
                    <a:pt x="51309" y="44283"/>
                    <a:pt x="51369" y="44374"/>
                    <a:pt x="51369" y="44374"/>
                  </a:cubicBezTo>
                  <a:cubicBezTo>
                    <a:pt x="51369" y="44374"/>
                    <a:pt x="51278" y="44283"/>
                    <a:pt x="51217" y="44100"/>
                  </a:cubicBezTo>
                  <a:cubicBezTo>
                    <a:pt x="51126" y="43918"/>
                    <a:pt x="51005" y="43645"/>
                    <a:pt x="50944" y="43219"/>
                  </a:cubicBezTo>
                  <a:cubicBezTo>
                    <a:pt x="50853" y="42854"/>
                    <a:pt x="50822" y="42307"/>
                    <a:pt x="50913" y="41760"/>
                  </a:cubicBezTo>
                  <a:cubicBezTo>
                    <a:pt x="50944" y="41456"/>
                    <a:pt x="51005" y="41152"/>
                    <a:pt x="51096" y="40848"/>
                  </a:cubicBezTo>
                  <a:cubicBezTo>
                    <a:pt x="51217" y="40544"/>
                    <a:pt x="51309" y="40179"/>
                    <a:pt x="51521" y="39845"/>
                  </a:cubicBezTo>
                  <a:cubicBezTo>
                    <a:pt x="51582" y="39693"/>
                    <a:pt x="51673" y="39511"/>
                    <a:pt x="51764" y="39328"/>
                  </a:cubicBezTo>
                  <a:cubicBezTo>
                    <a:pt x="51886" y="39176"/>
                    <a:pt x="52008" y="38964"/>
                    <a:pt x="52068" y="38781"/>
                  </a:cubicBezTo>
                  <a:cubicBezTo>
                    <a:pt x="52129" y="38720"/>
                    <a:pt x="52190" y="38599"/>
                    <a:pt x="52220" y="38508"/>
                  </a:cubicBezTo>
                  <a:cubicBezTo>
                    <a:pt x="52312" y="38447"/>
                    <a:pt x="52342" y="38325"/>
                    <a:pt x="52433" y="38265"/>
                  </a:cubicBezTo>
                  <a:cubicBezTo>
                    <a:pt x="52524" y="38052"/>
                    <a:pt x="52676" y="37900"/>
                    <a:pt x="52828" y="37717"/>
                  </a:cubicBezTo>
                  <a:cubicBezTo>
                    <a:pt x="53132" y="37383"/>
                    <a:pt x="53436" y="37049"/>
                    <a:pt x="53801" y="36654"/>
                  </a:cubicBezTo>
                  <a:cubicBezTo>
                    <a:pt x="54135" y="36319"/>
                    <a:pt x="54470" y="35985"/>
                    <a:pt x="54895" y="35590"/>
                  </a:cubicBezTo>
                  <a:cubicBezTo>
                    <a:pt x="55078" y="35438"/>
                    <a:pt x="55260" y="35255"/>
                    <a:pt x="55534" y="35103"/>
                  </a:cubicBezTo>
                  <a:cubicBezTo>
                    <a:pt x="55655" y="35012"/>
                    <a:pt x="55777" y="34951"/>
                    <a:pt x="55868" y="34830"/>
                  </a:cubicBezTo>
                  <a:lnTo>
                    <a:pt x="56233" y="34617"/>
                  </a:lnTo>
                  <a:cubicBezTo>
                    <a:pt x="56719" y="34313"/>
                    <a:pt x="57236" y="34040"/>
                    <a:pt x="57783" y="33796"/>
                  </a:cubicBezTo>
                  <a:cubicBezTo>
                    <a:pt x="58877" y="33340"/>
                    <a:pt x="60123" y="33036"/>
                    <a:pt x="61461" y="32976"/>
                  </a:cubicBezTo>
                  <a:cubicBezTo>
                    <a:pt x="61818" y="32951"/>
                    <a:pt x="62181" y="32938"/>
                    <a:pt x="62548" y="32938"/>
                  </a:cubicBezTo>
                  <a:close/>
                  <a:moveTo>
                    <a:pt x="38907" y="58356"/>
                  </a:moveTo>
                  <a:cubicBezTo>
                    <a:pt x="38907" y="58357"/>
                    <a:pt x="40913" y="63675"/>
                    <a:pt x="40184" y="66867"/>
                  </a:cubicBezTo>
                  <a:cubicBezTo>
                    <a:pt x="40184" y="66867"/>
                    <a:pt x="38299" y="62763"/>
                    <a:pt x="38907" y="58356"/>
                  </a:cubicBezTo>
                  <a:close/>
                  <a:moveTo>
                    <a:pt x="97206" y="59602"/>
                  </a:moveTo>
                  <a:cubicBezTo>
                    <a:pt x="97419" y="59663"/>
                    <a:pt x="97571" y="59724"/>
                    <a:pt x="97753" y="59754"/>
                  </a:cubicBezTo>
                  <a:cubicBezTo>
                    <a:pt x="97875" y="63614"/>
                    <a:pt x="96355" y="66867"/>
                    <a:pt x="96355" y="66867"/>
                  </a:cubicBezTo>
                  <a:cubicBezTo>
                    <a:pt x="95838" y="64617"/>
                    <a:pt x="96689" y="61396"/>
                    <a:pt x="97206" y="59602"/>
                  </a:cubicBezTo>
                  <a:close/>
                  <a:moveTo>
                    <a:pt x="45593" y="54435"/>
                  </a:moveTo>
                  <a:lnTo>
                    <a:pt x="45593" y="54435"/>
                  </a:lnTo>
                  <a:cubicBezTo>
                    <a:pt x="45553" y="54481"/>
                    <a:pt x="47660" y="62663"/>
                    <a:pt x="47448" y="67262"/>
                  </a:cubicBezTo>
                  <a:lnTo>
                    <a:pt x="41521" y="66137"/>
                  </a:lnTo>
                  <a:cubicBezTo>
                    <a:pt x="41521" y="66137"/>
                    <a:pt x="41278" y="60788"/>
                    <a:pt x="39606" y="57809"/>
                  </a:cubicBezTo>
                  <a:cubicBezTo>
                    <a:pt x="39606" y="57809"/>
                    <a:pt x="41399" y="55074"/>
                    <a:pt x="45593" y="54435"/>
                  </a:cubicBezTo>
                  <a:close/>
                  <a:moveTo>
                    <a:pt x="90337" y="57019"/>
                  </a:moveTo>
                  <a:cubicBezTo>
                    <a:pt x="92191" y="57809"/>
                    <a:pt x="94166" y="58569"/>
                    <a:pt x="96233" y="59268"/>
                  </a:cubicBezTo>
                  <a:cubicBezTo>
                    <a:pt x="95170" y="62277"/>
                    <a:pt x="94987" y="66107"/>
                    <a:pt x="94987" y="66107"/>
                  </a:cubicBezTo>
                  <a:lnTo>
                    <a:pt x="89090" y="67262"/>
                  </a:lnTo>
                  <a:cubicBezTo>
                    <a:pt x="89060" y="66715"/>
                    <a:pt x="89060" y="66107"/>
                    <a:pt x="89090" y="65499"/>
                  </a:cubicBezTo>
                  <a:cubicBezTo>
                    <a:pt x="89577" y="62338"/>
                    <a:pt x="89911" y="59420"/>
                    <a:pt x="90033" y="58508"/>
                  </a:cubicBezTo>
                  <a:cubicBezTo>
                    <a:pt x="90154" y="57991"/>
                    <a:pt x="90215" y="57475"/>
                    <a:pt x="90337" y="57019"/>
                  </a:cubicBezTo>
                  <a:close/>
                  <a:moveTo>
                    <a:pt x="53063" y="46450"/>
                  </a:moveTo>
                  <a:cubicBezTo>
                    <a:pt x="53649" y="46450"/>
                    <a:pt x="54272" y="46521"/>
                    <a:pt x="54926" y="46684"/>
                  </a:cubicBezTo>
                  <a:cubicBezTo>
                    <a:pt x="56701" y="47141"/>
                    <a:pt x="60491" y="47277"/>
                    <a:pt x="64457" y="47277"/>
                  </a:cubicBezTo>
                  <a:cubicBezTo>
                    <a:pt x="67618" y="47277"/>
                    <a:pt x="70891" y="47191"/>
                    <a:pt x="73345" y="47110"/>
                  </a:cubicBezTo>
                  <a:cubicBezTo>
                    <a:pt x="77601" y="50149"/>
                    <a:pt x="82707" y="53493"/>
                    <a:pt x="88847" y="56350"/>
                  </a:cubicBezTo>
                  <a:cubicBezTo>
                    <a:pt x="88634" y="58508"/>
                    <a:pt x="88786" y="60970"/>
                    <a:pt x="88452" y="64435"/>
                  </a:cubicBezTo>
                  <a:cubicBezTo>
                    <a:pt x="86811" y="65621"/>
                    <a:pt x="83011" y="68143"/>
                    <a:pt x="80002" y="68508"/>
                  </a:cubicBezTo>
                  <a:cubicBezTo>
                    <a:pt x="79853" y="68527"/>
                    <a:pt x="79701" y="68535"/>
                    <a:pt x="79546" y="68535"/>
                  </a:cubicBezTo>
                  <a:cubicBezTo>
                    <a:pt x="75640" y="68535"/>
                    <a:pt x="69799" y="62914"/>
                    <a:pt x="67739" y="62914"/>
                  </a:cubicBezTo>
                  <a:cubicBezTo>
                    <a:pt x="67723" y="62914"/>
                    <a:pt x="67707" y="62915"/>
                    <a:pt x="67692" y="62915"/>
                  </a:cubicBezTo>
                  <a:cubicBezTo>
                    <a:pt x="65611" y="63006"/>
                    <a:pt x="61376" y="68692"/>
                    <a:pt x="57183" y="68692"/>
                  </a:cubicBezTo>
                  <a:cubicBezTo>
                    <a:pt x="57150" y="68692"/>
                    <a:pt x="57117" y="68691"/>
                    <a:pt x="57084" y="68691"/>
                  </a:cubicBezTo>
                  <a:cubicBezTo>
                    <a:pt x="53862" y="68660"/>
                    <a:pt x="49941" y="65073"/>
                    <a:pt x="48269" y="63371"/>
                  </a:cubicBezTo>
                  <a:cubicBezTo>
                    <a:pt x="47965" y="59359"/>
                    <a:pt x="48269" y="56715"/>
                    <a:pt x="47479" y="54101"/>
                  </a:cubicBezTo>
                  <a:cubicBezTo>
                    <a:pt x="47600" y="52429"/>
                    <a:pt x="48117" y="49207"/>
                    <a:pt x="50062" y="47110"/>
                  </a:cubicBezTo>
                  <a:cubicBezTo>
                    <a:pt x="50890" y="46726"/>
                    <a:pt x="51905" y="46450"/>
                    <a:pt x="53063" y="46450"/>
                  </a:cubicBezTo>
                  <a:close/>
                  <a:moveTo>
                    <a:pt x="155201" y="75165"/>
                  </a:moveTo>
                  <a:lnTo>
                    <a:pt x="149730" y="77475"/>
                  </a:lnTo>
                  <a:lnTo>
                    <a:pt x="139669" y="81122"/>
                  </a:lnTo>
                  <a:lnTo>
                    <a:pt x="132708" y="83706"/>
                  </a:lnTo>
                  <a:cubicBezTo>
                    <a:pt x="132708" y="83098"/>
                    <a:pt x="131280" y="82824"/>
                    <a:pt x="131280" y="82824"/>
                  </a:cubicBezTo>
                  <a:lnTo>
                    <a:pt x="140277" y="80028"/>
                  </a:lnTo>
                  <a:lnTo>
                    <a:pt x="155201" y="75165"/>
                  </a:lnTo>
                  <a:close/>
                  <a:moveTo>
                    <a:pt x="158818" y="74648"/>
                  </a:moveTo>
                  <a:cubicBezTo>
                    <a:pt x="158818" y="74648"/>
                    <a:pt x="161007" y="75499"/>
                    <a:pt x="159061" y="78296"/>
                  </a:cubicBezTo>
                  <a:cubicBezTo>
                    <a:pt x="159061" y="78296"/>
                    <a:pt x="157937" y="77292"/>
                    <a:pt x="157055" y="77292"/>
                  </a:cubicBezTo>
                  <a:cubicBezTo>
                    <a:pt x="157055" y="77292"/>
                    <a:pt x="153377" y="79572"/>
                    <a:pt x="150399" y="80028"/>
                  </a:cubicBezTo>
                  <a:cubicBezTo>
                    <a:pt x="150399" y="80028"/>
                    <a:pt x="143499" y="82855"/>
                    <a:pt x="142617" y="82855"/>
                  </a:cubicBezTo>
                  <a:cubicBezTo>
                    <a:pt x="142617" y="82855"/>
                    <a:pt x="137176" y="86138"/>
                    <a:pt x="133043" y="86867"/>
                  </a:cubicBezTo>
                  <a:cubicBezTo>
                    <a:pt x="133043" y="86867"/>
                    <a:pt x="133681" y="85408"/>
                    <a:pt x="132739" y="84314"/>
                  </a:cubicBezTo>
                  <a:cubicBezTo>
                    <a:pt x="132739" y="84314"/>
                    <a:pt x="139699" y="81913"/>
                    <a:pt x="140824" y="81274"/>
                  </a:cubicBezTo>
                  <a:cubicBezTo>
                    <a:pt x="140824" y="81274"/>
                    <a:pt x="149487" y="78843"/>
                    <a:pt x="151158" y="77627"/>
                  </a:cubicBezTo>
                  <a:cubicBezTo>
                    <a:pt x="151158" y="77627"/>
                    <a:pt x="157815" y="75347"/>
                    <a:pt x="158818" y="74648"/>
                  </a:cubicBezTo>
                  <a:close/>
                  <a:moveTo>
                    <a:pt x="156842" y="78539"/>
                  </a:moveTo>
                  <a:cubicBezTo>
                    <a:pt x="156842" y="78539"/>
                    <a:pt x="157693" y="78964"/>
                    <a:pt x="157298" y="80210"/>
                  </a:cubicBezTo>
                  <a:cubicBezTo>
                    <a:pt x="156873" y="81457"/>
                    <a:pt x="151614" y="84192"/>
                    <a:pt x="151614" y="84192"/>
                  </a:cubicBezTo>
                  <a:cubicBezTo>
                    <a:pt x="151554" y="83068"/>
                    <a:pt x="150368" y="82916"/>
                    <a:pt x="150368" y="82916"/>
                  </a:cubicBezTo>
                  <a:cubicBezTo>
                    <a:pt x="149882" y="83311"/>
                    <a:pt x="141341" y="86715"/>
                    <a:pt x="140702" y="87505"/>
                  </a:cubicBezTo>
                  <a:cubicBezTo>
                    <a:pt x="140034" y="88265"/>
                    <a:pt x="132678" y="90879"/>
                    <a:pt x="132678" y="90879"/>
                  </a:cubicBezTo>
                  <a:cubicBezTo>
                    <a:pt x="133632" y="88577"/>
                    <a:pt x="132564" y="88142"/>
                    <a:pt x="132396" y="88089"/>
                  </a:cubicBezTo>
                  <a:lnTo>
                    <a:pt x="132396" y="88089"/>
                  </a:lnTo>
                  <a:cubicBezTo>
                    <a:pt x="132422" y="88095"/>
                    <a:pt x="132454" y="88098"/>
                    <a:pt x="132492" y="88098"/>
                  </a:cubicBezTo>
                  <a:cubicBezTo>
                    <a:pt x="133897" y="88098"/>
                    <a:pt x="142982" y="84010"/>
                    <a:pt x="142982" y="84010"/>
                  </a:cubicBezTo>
                  <a:cubicBezTo>
                    <a:pt x="144836" y="83706"/>
                    <a:pt x="150338" y="81183"/>
                    <a:pt x="150338" y="81183"/>
                  </a:cubicBezTo>
                  <a:cubicBezTo>
                    <a:pt x="151371" y="81183"/>
                    <a:pt x="156842" y="78539"/>
                    <a:pt x="156842" y="78539"/>
                  </a:cubicBezTo>
                  <a:close/>
                  <a:moveTo>
                    <a:pt x="67844" y="63918"/>
                  </a:moveTo>
                  <a:cubicBezTo>
                    <a:pt x="68148" y="63918"/>
                    <a:pt x="68543" y="64070"/>
                    <a:pt x="69029" y="64253"/>
                  </a:cubicBezTo>
                  <a:lnTo>
                    <a:pt x="69516" y="70514"/>
                  </a:lnTo>
                  <a:cubicBezTo>
                    <a:pt x="69516" y="70514"/>
                    <a:pt x="69364" y="66532"/>
                    <a:pt x="69485" y="64466"/>
                  </a:cubicBezTo>
                  <a:lnTo>
                    <a:pt x="69485" y="64466"/>
                  </a:lnTo>
                  <a:cubicBezTo>
                    <a:pt x="72386" y="65931"/>
                    <a:pt x="77377" y="69740"/>
                    <a:pt x="79857" y="69740"/>
                  </a:cubicBezTo>
                  <a:cubicBezTo>
                    <a:pt x="79949" y="69740"/>
                    <a:pt x="80038" y="69735"/>
                    <a:pt x="80124" y="69724"/>
                  </a:cubicBezTo>
                  <a:cubicBezTo>
                    <a:pt x="82373" y="69450"/>
                    <a:pt x="86537" y="66806"/>
                    <a:pt x="88300" y="65651"/>
                  </a:cubicBezTo>
                  <a:lnTo>
                    <a:pt x="88300" y="65651"/>
                  </a:lnTo>
                  <a:cubicBezTo>
                    <a:pt x="87996" y="67931"/>
                    <a:pt x="87449" y="70605"/>
                    <a:pt x="86476" y="73858"/>
                  </a:cubicBezTo>
                  <a:cubicBezTo>
                    <a:pt x="83224" y="84466"/>
                    <a:pt x="73953" y="89815"/>
                    <a:pt x="71157" y="91214"/>
                  </a:cubicBezTo>
                  <a:cubicBezTo>
                    <a:pt x="70610" y="91487"/>
                    <a:pt x="70093" y="91609"/>
                    <a:pt x="69485" y="91609"/>
                  </a:cubicBezTo>
                  <a:lnTo>
                    <a:pt x="66719" y="91609"/>
                  </a:lnTo>
                  <a:cubicBezTo>
                    <a:pt x="66111" y="91609"/>
                    <a:pt x="65503" y="91457"/>
                    <a:pt x="64956" y="91183"/>
                  </a:cubicBezTo>
                  <a:cubicBezTo>
                    <a:pt x="63163" y="90241"/>
                    <a:pt x="58847" y="87627"/>
                    <a:pt x="55199" y="82976"/>
                  </a:cubicBezTo>
                  <a:cubicBezTo>
                    <a:pt x="53831" y="81001"/>
                    <a:pt x="52464" y="78599"/>
                    <a:pt x="51005" y="75773"/>
                  </a:cubicBezTo>
                  <a:cubicBezTo>
                    <a:pt x="50792" y="75165"/>
                    <a:pt x="50549" y="74496"/>
                    <a:pt x="50336" y="73827"/>
                  </a:cubicBezTo>
                  <a:cubicBezTo>
                    <a:pt x="49181" y="70149"/>
                    <a:pt x="48664" y="67140"/>
                    <a:pt x="48391" y="64617"/>
                  </a:cubicBezTo>
                  <a:lnTo>
                    <a:pt x="48391" y="64617"/>
                  </a:lnTo>
                  <a:cubicBezTo>
                    <a:pt x="49747" y="66124"/>
                    <a:pt x="53285" y="69634"/>
                    <a:pt x="56781" y="69634"/>
                  </a:cubicBezTo>
                  <a:cubicBezTo>
                    <a:pt x="56811" y="69634"/>
                    <a:pt x="56841" y="69633"/>
                    <a:pt x="56871" y="69633"/>
                  </a:cubicBezTo>
                  <a:cubicBezTo>
                    <a:pt x="60245" y="69602"/>
                    <a:pt x="63619" y="66350"/>
                    <a:pt x="65990" y="64739"/>
                  </a:cubicBezTo>
                  <a:cubicBezTo>
                    <a:pt x="66446" y="66259"/>
                    <a:pt x="66446" y="69754"/>
                    <a:pt x="66446" y="69754"/>
                  </a:cubicBezTo>
                  <a:cubicBezTo>
                    <a:pt x="66780" y="68478"/>
                    <a:pt x="66506" y="65681"/>
                    <a:pt x="66354" y="64466"/>
                  </a:cubicBezTo>
                  <a:cubicBezTo>
                    <a:pt x="66932" y="64131"/>
                    <a:pt x="67479" y="63918"/>
                    <a:pt x="67844" y="63918"/>
                  </a:cubicBezTo>
                  <a:close/>
                  <a:moveTo>
                    <a:pt x="53406" y="85226"/>
                  </a:moveTo>
                  <a:cubicBezTo>
                    <a:pt x="53406" y="85226"/>
                    <a:pt x="55777" y="90059"/>
                    <a:pt x="58543" y="93736"/>
                  </a:cubicBezTo>
                  <a:cubicBezTo>
                    <a:pt x="57205" y="93797"/>
                    <a:pt x="55838" y="93888"/>
                    <a:pt x="54500" y="94040"/>
                  </a:cubicBezTo>
                  <a:cubicBezTo>
                    <a:pt x="53892" y="92065"/>
                    <a:pt x="53284" y="89086"/>
                    <a:pt x="53406" y="85226"/>
                  </a:cubicBezTo>
                  <a:close/>
                  <a:moveTo>
                    <a:pt x="150763" y="83706"/>
                  </a:moveTo>
                  <a:cubicBezTo>
                    <a:pt x="150763" y="83706"/>
                    <a:pt x="151736" y="84040"/>
                    <a:pt x="150733" y="85438"/>
                  </a:cubicBezTo>
                  <a:cubicBezTo>
                    <a:pt x="149669" y="86806"/>
                    <a:pt x="142101" y="90879"/>
                    <a:pt x="142101" y="90879"/>
                  </a:cubicBezTo>
                  <a:lnTo>
                    <a:pt x="132404" y="95439"/>
                  </a:lnTo>
                  <a:cubicBezTo>
                    <a:pt x="132404" y="95439"/>
                    <a:pt x="135405" y="93299"/>
                    <a:pt x="135048" y="93299"/>
                  </a:cubicBezTo>
                  <a:cubicBezTo>
                    <a:pt x="135020" y="93299"/>
                    <a:pt x="134970" y="93312"/>
                    <a:pt x="134897" y="93341"/>
                  </a:cubicBezTo>
                  <a:cubicBezTo>
                    <a:pt x="133894" y="93767"/>
                    <a:pt x="132404" y="94831"/>
                    <a:pt x="132404" y="94831"/>
                  </a:cubicBezTo>
                  <a:cubicBezTo>
                    <a:pt x="132404" y="94831"/>
                    <a:pt x="133012" y="93281"/>
                    <a:pt x="132404" y="92277"/>
                  </a:cubicBezTo>
                  <a:cubicBezTo>
                    <a:pt x="132404" y="92277"/>
                    <a:pt x="139456" y="89907"/>
                    <a:pt x="140976" y="88843"/>
                  </a:cubicBezTo>
                  <a:cubicBezTo>
                    <a:pt x="142465" y="87779"/>
                    <a:pt x="150763" y="83706"/>
                    <a:pt x="150763" y="83706"/>
                  </a:cubicBezTo>
                  <a:close/>
                  <a:moveTo>
                    <a:pt x="50002" y="77232"/>
                  </a:moveTo>
                  <a:cubicBezTo>
                    <a:pt x="50002" y="77232"/>
                    <a:pt x="51734" y="89147"/>
                    <a:pt x="54135" y="94040"/>
                  </a:cubicBezTo>
                  <a:cubicBezTo>
                    <a:pt x="53801" y="94071"/>
                    <a:pt x="53497" y="94101"/>
                    <a:pt x="53132" y="94162"/>
                  </a:cubicBezTo>
                  <a:cubicBezTo>
                    <a:pt x="49910" y="94557"/>
                    <a:pt x="46840" y="95256"/>
                    <a:pt x="44318" y="96290"/>
                  </a:cubicBezTo>
                  <a:cubicBezTo>
                    <a:pt x="42251" y="97141"/>
                    <a:pt x="40305" y="98113"/>
                    <a:pt x="38512" y="99056"/>
                  </a:cubicBezTo>
                  <a:cubicBezTo>
                    <a:pt x="38178" y="98326"/>
                    <a:pt x="37752" y="97688"/>
                    <a:pt x="37327" y="97110"/>
                  </a:cubicBezTo>
                  <a:cubicBezTo>
                    <a:pt x="36171" y="95864"/>
                    <a:pt x="34864" y="94557"/>
                    <a:pt x="33527" y="93493"/>
                  </a:cubicBezTo>
                  <a:cubicBezTo>
                    <a:pt x="30579" y="91487"/>
                    <a:pt x="27752" y="90849"/>
                    <a:pt x="27752" y="90849"/>
                  </a:cubicBezTo>
                  <a:cubicBezTo>
                    <a:pt x="27721" y="89359"/>
                    <a:pt x="27296" y="88083"/>
                    <a:pt x="26810" y="87049"/>
                  </a:cubicBezTo>
                  <a:cubicBezTo>
                    <a:pt x="26658" y="86958"/>
                    <a:pt x="26506" y="86897"/>
                    <a:pt x="26354" y="86867"/>
                  </a:cubicBezTo>
                  <a:lnTo>
                    <a:pt x="26354" y="86867"/>
                  </a:lnTo>
                  <a:cubicBezTo>
                    <a:pt x="26354" y="86867"/>
                    <a:pt x="26506" y="86867"/>
                    <a:pt x="26749" y="86897"/>
                  </a:cubicBezTo>
                  <a:cubicBezTo>
                    <a:pt x="25837" y="85104"/>
                    <a:pt x="24682" y="84132"/>
                    <a:pt x="24682" y="84131"/>
                  </a:cubicBezTo>
                  <a:lnTo>
                    <a:pt x="24682" y="84131"/>
                  </a:lnTo>
                  <a:cubicBezTo>
                    <a:pt x="29448" y="85876"/>
                    <a:pt x="34709" y="86210"/>
                    <a:pt x="37772" y="86210"/>
                  </a:cubicBezTo>
                  <a:cubicBezTo>
                    <a:pt x="38499" y="86210"/>
                    <a:pt x="39102" y="86191"/>
                    <a:pt x="39545" y="86168"/>
                  </a:cubicBezTo>
                  <a:cubicBezTo>
                    <a:pt x="37782" y="86107"/>
                    <a:pt x="35655" y="85226"/>
                    <a:pt x="35655" y="85226"/>
                  </a:cubicBezTo>
                  <a:cubicBezTo>
                    <a:pt x="39120" y="83676"/>
                    <a:pt x="45321" y="83676"/>
                    <a:pt x="45321" y="83676"/>
                  </a:cubicBezTo>
                  <a:cubicBezTo>
                    <a:pt x="45047" y="83858"/>
                    <a:pt x="44925" y="84131"/>
                    <a:pt x="44925" y="84435"/>
                  </a:cubicBezTo>
                  <a:cubicBezTo>
                    <a:pt x="45047" y="84344"/>
                    <a:pt x="45199" y="84283"/>
                    <a:pt x="45321" y="84192"/>
                  </a:cubicBezTo>
                  <a:lnTo>
                    <a:pt x="45321" y="84192"/>
                  </a:lnTo>
                  <a:cubicBezTo>
                    <a:pt x="45199" y="84344"/>
                    <a:pt x="45077" y="84496"/>
                    <a:pt x="44925" y="84648"/>
                  </a:cubicBezTo>
                  <a:cubicBezTo>
                    <a:pt x="45047" y="85651"/>
                    <a:pt x="46050" y="87049"/>
                    <a:pt x="47296" y="88478"/>
                  </a:cubicBezTo>
                  <a:lnTo>
                    <a:pt x="47570" y="88752"/>
                  </a:lnTo>
                  <a:cubicBezTo>
                    <a:pt x="46536" y="87201"/>
                    <a:pt x="46050" y="85560"/>
                    <a:pt x="46719" y="84071"/>
                  </a:cubicBezTo>
                  <a:cubicBezTo>
                    <a:pt x="47357" y="82764"/>
                    <a:pt x="49029" y="78964"/>
                    <a:pt x="50002" y="77232"/>
                  </a:cubicBezTo>
                  <a:close/>
                  <a:moveTo>
                    <a:pt x="129246" y="83688"/>
                  </a:moveTo>
                  <a:cubicBezTo>
                    <a:pt x="129799" y="83688"/>
                    <a:pt x="130883" y="83817"/>
                    <a:pt x="131371" y="84770"/>
                  </a:cubicBezTo>
                  <a:cubicBezTo>
                    <a:pt x="132009" y="86107"/>
                    <a:pt x="130763" y="86442"/>
                    <a:pt x="131249" y="88235"/>
                  </a:cubicBezTo>
                  <a:cubicBezTo>
                    <a:pt x="131766" y="89998"/>
                    <a:pt x="130216" y="90849"/>
                    <a:pt x="131036" y="92034"/>
                  </a:cubicBezTo>
                  <a:cubicBezTo>
                    <a:pt x="131857" y="93189"/>
                    <a:pt x="130307" y="95712"/>
                    <a:pt x="130307" y="95712"/>
                  </a:cubicBezTo>
                  <a:cubicBezTo>
                    <a:pt x="130307" y="95712"/>
                    <a:pt x="122830" y="98782"/>
                    <a:pt x="119486" y="100180"/>
                  </a:cubicBezTo>
                  <a:cubicBezTo>
                    <a:pt x="116143" y="101548"/>
                    <a:pt x="109060" y="101791"/>
                    <a:pt x="109060" y="101791"/>
                  </a:cubicBezTo>
                  <a:cubicBezTo>
                    <a:pt x="113072" y="96534"/>
                    <a:pt x="111128" y="92036"/>
                    <a:pt x="111127" y="92034"/>
                  </a:cubicBezTo>
                  <a:lnTo>
                    <a:pt x="111127" y="92034"/>
                  </a:lnTo>
                  <a:cubicBezTo>
                    <a:pt x="111796" y="93797"/>
                    <a:pt x="109881" y="96533"/>
                    <a:pt x="109881" y="96533"/>
                  </a:cubicBezTo>
                  <a:cubicBezTo>
                    <a:pt x="110246" y="92490"/>
                    <a:pt x="109060" y="90849"/>
                    <a:pt x="109060" y="90849"/>
                  </a:cubicBezTo>
                  <a:lnTo>
                    <a:pt x="121887" y="85378"/>
                  </a:lnTo>
                  <a:lnTo>
                    <a:pt x="128909" y="83706"/>
                  </a:lnTo>
                  <a:cubicBezTo>
                    <a:pt x="128909" y="83706"/>
                    <a:pt x="129041" y="83688"/>
                    <a:pt x="129246" y="83688"/>
                  </a:cubicBezTo>
                  <a:close/>
                  <a:moveTo>
                    <a:pt x="106993" y="90849"/>
                  </a:moveTo>
                  <a:cubicBezTo>
                    <a:pt x="107024" y="90849"/>
                    <a:pt x="109942" y="96685"/>
                    <a:pt x="106993" y="103980"/>
                  </a:cubicBezTo>
                  <a:cubicBezTo>
                    <a:pt x="106993" y="103980"/>
                    <a:pt x="107662" y="95591"/>
                    <a:pt x="104653" y="94010"/>
                  </a:cubicBezTo>
                  <a:lnTo>
                    <a:pt x="104653" y="94010"/>
                  </a:lnTo>
                  <a:cubicBezTo>
                    <a:pt x="104653" y="94010"/>
                    <a:pt x="106720" y="99177"/>
                    <a:pt x="105352" y="103281"/>
                  </a:cubicBezTo>
                  <a:lnTo>
                    <a:pt x="79242" y="113980"/>
                  </a:lnTo>
                  <a:cubicBezTo>
                    <a:pt x="79242" y="113980"/>
                    <a:pt x="73953" y="106655"/>
                    <a:pt x="74622" y="96320"/>
                  </a:cubicBezTo>
                  <a:cubicBezTo>
                    <a:pt x="74622" y="96320"/>
                    <a:pt x="103194" y="92885"/>
                    <a:pt x="106993" y="90849"/>
                  </a:cubicBezTo>
                  <a:close/>
                  <a:moveTo>
                    <a:pt x="33375" y="117506"/>
                  </a:moveTo>
                  <a:lnTo>
                    <a:pt x="33372" y="117512"/>
                  </a:lnTo>
                  <a:lnTo>
                    <a:pt x="33372" y="117512"/>
                  </a:lnTo>
                  <a:cubicBezTo>
                    <a:pt x="33376" y="117509"/>
                    <a:pt x="33377" y="117507"/>
                    <a:pt x="33375" y="117506"/>
                  </a:cubicBezTo>
                  <a:close/>
                  <a:moveTo>
                    <a:pt x="60803" y="95493"/>
                  </a:moveTo>
                  <a:cubicBezTo>
                    <a:pt x="67351" y="95493"/>
                    <a:pt x="72889" y="96290"/>
                    <a:pt x="72889" y="96290"/>
                  </a:cubicBezTo>
                  <a:cubicBezTo>
                    <a:pt x="72889" y="96290"/>
                    <a:pt x="73041" y="98661"/>
                    <a:pt x="73497" y="101761"/>
                  </a:cubicBezTo>
                  <a:lnTo>
                    <a:pt x="51461" y="108934"/>
                  </a:lnTo>
                  <a:lnTo>
                    <a:pt x="51461" y="108934"/>
                  </a:lnTo>
                  <a:lnTo>
                    <a:pt x="74045" y="104740"/>
                  </a:lnTo>
                  <a:cubicBezTo>
                    <a:pt x="74774" y="108174"/>
                    <a:pt x="75899" y="111791"/>
                    <a:pt x="77692" y="113950"/>
                  </a:cubicBezTo>
                  <a:cubicBezTo>
                    <a:pt x="77692" y="113950"/>
                    <a:pt x="62160" y="122156"/>
                    <a:pt x="53740" y="122521"/>
                  </a:cubicBezTo>
                  <a:cubicBezTo>
                    <a:pt x="50944" y="122643"/>
                    <a:pt x="47492" y="122683"/>
                    <a:pt x="44133" y="122683"/>
                  </a:cubicBezTo>
                  <a:cubicBezTo>
                    <a:pt x="37414" y="122683"/>
                    <a:pt x="31065" y="122521"/>
                    <a:pt x="31065" y="122521"/>
                  </a:cubicBezTo>
                  <a:lnTo>
                    <a:pt x="33372" y="117512"/>
                  </a:lnTo>
                  <a:lnTo>
                    <a:pt x="33372" y="117512"/>
                  </a:lnTo>
                  <a:cubicBezTo>
                    <a:pt x="33136" y="117725"/>
                    <a:pt x="21487" y="123037"/>
                    <a:pt x="18957" y="123037"/>
                  </a:cubicBezTo>
                  <a:cubicBezTo>
                    <a:pt x="18804" y="123037"/>
                    <a:pt x="18685" y="123018"/>
                    <a:pt x="18603" y="122977"/>
                  </a:cubicBezTo>
                  <a:cubicBezTo>
                    <a:pt x="17174" y="122278"/>
                    <a:pt x="17417" y="113342"/>
                    <a:pt x="21004" y="110515"/>
                  </a:cubicBezTo>
                  <a:cubicBezTo>
                    <a:pt x="24560" y="107718"/>
                    <a:pt x="30791" y="107171"/>
                    <a:pt x="30791" y="107171"/>
                  </a:cubicBezTo>
                  <a:lnTo>
                    <a:pt x="40974" y="107171"/>
                  </a:lnTo>
                  <a:lnTo>
                    <a:pt x="32402" y="105621"/>
                  </a:lnTo>
                  <a:cubicBezTo>
                    <a:pt x="32402" y="105621"/>
                    <a:pt x="41126" y="98053"/>
                    <a:pt x="50792" y="96290"/>
                  </a:cubicBezTo>
                  <a:cubicBezTo>
                    <a:pt x="54004" y="95692"/>
                    <a:pt x="57530" y="95493"/>
                    <a:pt x="60803" y="95493"/>
                  </a:cubicBezTo>
                  <a:close/>
                  <a:moveTo>
                    <a:pt x="19337" y="84126"/>
                  </a:moveTo>
                  <a:cubicBezTo>
                    <a:pt x="19638" y="84126"/>
                    <a:pt x="19902" y="84149"/>
                    <a:pt x="20123" y="84192"/>
                  </a:cubicBezTo>
                  <a:cubicBezTo>
                    <a:pt x="23709" y="84861"/>
                    <a:pt x="26445" y="90393"/>
                    <a:pt x="26445" y="90393"/>
                  </a:cubicBezTo>
                  <a:cubicBezTo>
                    <a:pt x="17843" y="92764"/>
                    <a:pt x="15563" y="102551"/>
                    <a:pt x="15563" y="102551"/>
                  </a:cubicBezTo>
                  <a:cubicBezTo>
                    <a:pt x="15563" y="102551"/>
                    <a:pt x="19180" y="92764"/>
                    <a:pt x="28725" y="91822"/>
                  </a:cubicBezTo>
                  <a:cubicBezTo>
                    <a:pt x="28725" y="91822"/>
                    <a:pt x="34682" y="94284"/>
                    <a:pt x="37600" y="99603"/>
                  </a:cubicBezTo>
                  <a:cubicBezTo>
                    <a:pt x="37600" y="99603"/>
                    <a:pt x="36202" y="100363"/>
                    <a:pt x="34469" y="101427"/>
                  </a:cubicBezTo>
                  <a:cubicBezTo>
                    <a:pt x="31430" y="103311"/>
                    <a:pt x="29545" y="104740"/>
                    <a:pt x="29545" y="104740"/>
                  </a:cubicBezTo>
                  <a:lnTo>
                    <a:pt x="19575" y="109025"/>
                  </a:lnTo>
                  <a:cubicBezTo>
                    <a:pt x="15867" y="111913"/>
                    <a:pt x="14925" y="116168"/>
                    <a:pt x="14925" y="119907"/>
                  </a:cubicBezTo>
                  <a:cubicBezTo>
                    <a:pt x="14773" y="122643"/>
                    <a:pt x="15411" y="124649"/>
                    <a:pt x="15411" y="124649"/>
                  </a:cubicBezTo>
                  <a:cubicBezTo>
                    <a:pt x="1733" y="121822"/>
                    <a:pt x="2979" y="107597"/>
                    <a:pt x="9788" y="103980"/>
                  </a:cubicBezTo>
                  <a:cubicBezTo>
                    <a:pt x="11422" y="103116"/>
                    <a:pt x="13271" y="102808"/>
                    <a:pt x="15088" y="102808"/>
                  </a:cubicBezTo>
                  <a:cubicBezTo>
                    <a:pt x="15637" y="102808"/>
                    <a:pt x="16182" y="102836"/>
                    <a:pt x="16718" y="102886"/>
                  </a:cubicBezTo>
                  <a:lnTo>
                    <a:pt x="15563" y="102551"/>
                  </a:lnTo>
                  <a:cubicBezTo>
                    <a:pt x="14932" y="102406"/>
                    <a:pt x="14325" y="102340"/>
                    <a:pt x="13742" y="102340"/>
                  </a:cubicBezTo>
                  <a:cubicBezTo>
                    <a:pt x="8117" y="102340"/>
                    <a:pt x="4773" y="108478"/>
                    <a:pt x="4773" y="108478"/>
                  </a:cubicBezTo>
                  <a:cubicBezTo>
                    <a:pt x="1750" y="89375"/>
                    <a:pt x="14776" y="84126"/>
                    <a:pt x="19337" y="84126"/>
                  </a:cubicBezTo>
                  <a:close/>
                  <a:moveTo>
                    <a:pt x="77972" y="116452"/>
                  </a:moveTo>
                  <a:cubicBezTo>
                    <a:pt x="78172" y="116793"/>
                    <a:pt x="83278" y="125466"/>
                    <a:pt x="87449" y="131305"/>
                  </a:cubicBezTo>
                  <a:cubicBezTo>
                    <a:pt x="91704" y="137263"/>
                    <a:pt x="95352" y="143464"/>
                    <a:pt x="92799" y="150120"/>
                  </a:cubicBezTo>
                  <a:cubicBezTo>
                    <a:pt x="91746" y="152897"/>
                    <a:pt x="88102" y="153706"/>
                    <a:pt x="84212" y="153706"/>
                  </a:cubicBezTo>
                  <a:cubicBezTo>
                    <a:pt x="78776" y="153706"/>
                    <a:pt x="72859" y="152126"/>
                    <a:pt x="72859" y="152126"/>
                  </a:cubicBezTo>
                  <a:cubicBezTo>
                    <a:pt x="72859" y="152126"/>
                    <a:pt x="77966" y="138722"/>
                    <a:pt x="64591" y="128448"/>
                  </a:cubicBezTo>
                  <a:lnTo>
                    <a:pt x="64591" y="128448"/>
                  </a:lnTo>
                  <a:cubicBezTo>
                    <a:pt x="64592" y="128449"/>
                    <a:pt x="72950" y="141002"/>
                    <a:pt x="67935" y="151974"/>
                  </a:cubicBezTo>
                  <a:cubicBezTo>
                    <a:pt x="65534" y="157227"/>
                    <a:pt x="58244" y="159568"/>
                    <a:pt x="50796" y="159568"/>
                  </a:cubicBezTo>
                  <a:cubicBezTo>
                    <a:pt x="42684" y="159568"/>
                    <a:pt x="34384" y="156791"/>
                    <a:pt x="32007" y="151974"/>
                  </a:cubicBezTo>
                  <a:cubicBezTo>
                    <a:pt x="27418" y="142734"/>
                    <a:pt x="30761" y="130120"/>
                    <a:pt x="30761" y="130120"/>
                  </a:cubicBezTo>
                  <a:lnTo>
                    <a:pt x="29241" y="126229"/>
                  </a:lnTo>
                  <a:cubicBezTo>
                    <a:pt x="36475" y="125500"/>
                    <a:pt x="44895" y="124770"/>
                    <a:pt x="49576" y="124770"/>
                  </a:cubicBezTo>
                  <a:cubicBezTo>
                    <a:pt x="57167" y="124770"/>
                    <a:pt x="70188" y="119766"/>
                    <a:pt x="77972" y="116452"/>
                  </a:cubicBezTo>
                  <a:close/>
                  <a:moveTo>
                    <a:pt x="80436" y="0"/>
                  </a:moveTo>
                  <a:cubicBezTo>
                    <a:pt x="71853" y="0"/>
                    <a:pt x="63859" y="2413"/>
                    <a:pt x="62737" y="8568"/>
                  </a:cubicBezTo>
                  <a:cubicBezTo>
                    <a:pt x="62737" y="8568"/>
                    <a:pt x="44257" y="9845"/>
                    <a:pt x="45138" y="18568"/>
                  </a:cubicBezTo>
                  <a:cubicBezTo>
                    <a:pt x="46020" y="27322"/>
                    <a:pt x="33892" y="24039"/>
                    <a:pt x="29788" y="30970"/>
                  </a:cubicBezTo>
                  <a:cubicBezTo>
                    <a:pt x="27478" y="34860"/>
                    <a:pt x="27235" y="37444"/>
                    <a:pt x="28299" y="39389"/>
                  </a:cubicBezTo>
                  <a:cubicBezTo>
                    <a:pt x="27205" y="41152"/>
                    <a:pt x="26414" y="43189"/>
                    <a:pt x="26323" y="45438"/>
                  </a:cubicBezTo>
                  <a:cubicBezTo>
                    <a:pt x="26111" y="52702"/>
                    <a:pt x="28238" y="55924"/>
                    <a:pt x="33253" y="57809"/>
                  </a:cubicBezTo>
                  <a:cubicBezTo>
                    <a:pt x="34621" y="58356"/>
                    <a:pt x="36445" y="59602"/>
                    <a:pt x="38299" y="61152"/>
                  </a:cubicBezTo>
                  <a:cubicBezTo>
                    <a:pt x="38482" y="63675"/>
                    <a:pt x="39029" y="66472"/>
                    <a:pt x="39424" y="67232"/>
                  </a:cubicBezTo>
                  <a:cubicBezTo>
                    <a:pt x="39941" y="68204"/>
                    <a:pt x="45929" y="69876"/>
                    <a:pt x="47904" y="70393"/>
                  </a:cubicBezTo>
                  <a:cubicBezTo>
                    <a:pt x="48330" y="70849"/>
                    <a:pt x="48603" y="71153"/>
                    <a:pt x="48664" y="71244"/>
                  </a:cubicBezTo>
                  <a:cubicBezTo>
                    <a:pt x="48907" y="72794"/>
                    <a:pt x="49272" y="76897"/>
                    <a:pt x="47296" y="81062"/>
                  </a:cubicBezTo>
                  <a:cubicBezTo>
                    <a:pt x="43968" y="82000"/>
                    <a:pt x="33559" y="84749"/>
                    <a:pt x="29571" y="84749"/>
                  </a:cubicBezTo>
                  <a:cubicBezTo>
                    <a:pt x="29298" y="84749"/>
                    <a:pt x="29055" y="84736"/>
                    <a:pt x="28846" y="84709"/>
                  </a:cubicBezTo>
                  <a:cubicBezTo>
                    <a:pt x="26842" y="84441"/>
                    <a:pt x="23766" y="83051"/>
                    <a:pt x="20072" y="83051"/>
                  </a:cubicBezTo>
                  <a:cubicBezTo>
                    <a:pt x="16649" y="83051"/>
                    <a:pt x="12695" y="84244"/>
                    <a:pt x="8572" y="88630"/>
                  </a:cubicBezTo>
                  <a:cubicBezTo>
                    <a:pt x="1" y="97749"/>
                    <a:pt x="4074" y="110180"/>
                    <a:pt x="4074" y="110180"/>
                  </a:cubicBezTo>
                  <a:cubicBezTo>
                    <a:pt x="4074" y="110180"/>
                    <a:pt x="1095" y="121032"/>
                    <a:pt x="13284" y="125561"/>
                  </a:cubicBezTo>
                  <a:cubicBezTo>
                    <a:pt x="13770" y="130454"/>
                    <a:pt x="14894" y="137263"/>
                    <a:pt x="17326" y="141822"/>
                  </a:cubicBezTo>
                  <a:cubicBezTo>
                    <a:pt x="21460" y="149664"/>
                    <a:pt x="8846" y="161093"/>
                    <a:pt x="8846" y="161093"/>
                  </a:cubicBezTo>
                  <a:lnTo>
                    <a:pt x="81583" y="165166"/>
                  </a:lnTo>
                  <a:cubicBezTo>
                    <a:pt x="81583" y="165166"/>
                    <a:pt x="92404" y="161883"/>
                    <a:pt x="95443" y="152886"/>
                  </a:cubicBezTo>
                  <a:cubicBezTo>
                    <a:pt x="96081" y="151032"/>
                    <a:pt x="96355" y="148935"/>
                    <a:pt x="96173" y="146564"/>
                  </a:cubicBezTo>
                  <a:cubicBezTo>
                    <a:pt x="96112" y="146047"/>
                    <a:pt x="96051" y="145500"/>
                    <a:pt x="95960" y="145014"/>
                  </a:cubicBezTo>
                  <a:lnTo>
                    <a:pt x="95960" y="145014"/>
                  </a:lnTo>
                  <a:cubicBezTo>
                    <a:pt x="99759" y="148752"/>
                    <a:pt x="100276" y="151579"/>
                    <a:pt x="100215" y="152886"/>
                  </a:cubicBezTo>
                  <a:cubicBezTo>
                    <a:pt x="100215" y="153403"/>
                    <a:pt x="100124" y="153707"/>
                    <a:pt x="100124" y="153707"/>
                  </a:cubicBezTo>
                  <a:cubicBezTo>
                    <a:pt x="103547" y="155014"/>
                    <a:pt x="106924" y="155489"/>
                    <a:pt x="110024" y="155489"/>
                  </a:cubicBezTo>
                  <a:cubicBezTo>
                    <a:pt x="118237" y="155489"/>
                    <a:pt x="124501" y="152157"/>
                    <a:pt x="124501" y="152157"/>
                  </a:cubicBezTo>
                  <a:lnTo>
                    <a:pt x="124501" y="152157"/>
                  </a:lnTo>
                  <a:lnTo>
                    <a:pt x="103498" y="153525"/>
                  </a:lnTo>
                  <a:cubicBezTo>
                    <a:pt x="103407" y="153342"/>
                    <a:pt x="103346" y="153099"/>
                    <a:pt x="103255" y="152917"/>
                  </a:cubicBezTo>
                  <a:cubicBezTo>
                    <a:pt x="100945" y="146990"/>
                    <a:pt x="97024" y="143646"/>
                    <a:pt x="95504" y="142552"/>
                  </a:cubicBezTo>
                  <a:cubicBezTo>
                    <a:pt x="94288" y="137415"/>
                    <a:pt x="91704" y="132704"/>
                    <a:pt x="89030" y="128539"/>
                  </a:cubicBezTo>
                  <a:lnTo>
                    <a:pt x="89030" y="128539"/>
                  </a:lnTo>
                  <a:cubicBezTo>
                    <a:pt x="92859" y="131792"/>
                    <a:pt x="99729" y="137050"/>
                    <a:pt x="106993" y="139634"/>
                  </a:cubicBezTo>
                  <a:cubicBezTo>
                    <a:pt x="90641" y="131001"/>
                    <a:pt x="83102" y="115986"/>
                    <a:pt x="83102" y="115986"/>
                  </a:cubicBezTo>
                  <a:cubicBezTo>
                    <a:pt x="87236" y="111579"/>
                    <a:pt x="94896" y="111275"/>
                    <a:pt x="94896" y="111275"/>
                  </a:cubicBezTo>
                  <a:cubicBezTo>
                    <a:pt x="107875" y="117384"/>
                    <a:pt x="108483" y="124679"/>
                    <a:pt x="109000" y="129451"/>
                  </a:cubicBezTo>
                  <a:cubicBezTo>
                    <a:pt x="109547" y="134193"/>
                    <a:pt x="115018" y="143008"/>
                    <a:pt x="115018" y="143008"/>
                  </a:cubicBezTo>
                  <a:lnTo>
                    <a:pt x="121887" y="152187"/>
                  </a:lnTo>
                  <a:lnTo>
                    <a:pt x="124501" y="152126"/>
                  </a:lnTo>
                  <a:cubicBezTo>
                    <a:pt x="124501" y="152126"/>
                    <a:pt x="113346" y="139664"/>
                    <a:pt x="111431" y="133859"/>
                  </a:cubicBezTo>
                  <a:cubicBezTo>
                    <a:pt x="109547" y="128083"/>
                    <a:pt x="110945" y="121032"/>
                    <a:pt x="104075" y="115317"/>
                  </a:cubicBezTo>
                  <a:cubicBezTo>
                    <a:pt x="102100" y="113676"/>
                    <a:pt x="98665" y="111670"/>
                    <a:pt x="94744" y="109633"/>
                  </a:cubicBezTo>
                  <a:cubicBezTo>
                    <a:pt x="102434" y="106898"/>
                    <a:pt x="109607" y="104709"/>
                    <a:pt x="109607" y="104709"/>
                  </a:cubicBezTo>
                  <a:cubicBezTo>
                    <a:pt x="110044" y="104818"/>
                    <a:pt x="110905" y="104875"/>
                    <a:pt x="111992" y="104875"/>
                  </a:cubicBezTo>
                  <a:cubicBezTo>
                    <a:pt x="115447" y="104875"/>
                    <a:pt x="121194" y="104302"/>
                    <a:pt x="122951" y="103007"/>
                  </a:cubicBezTo>
                  <a:cubicBezTo>
                    <a:pt x="126052" y="100758"/>
                    <a:pt x="134532" y="97232"/>
                    <a:pt x="136082" y="96047"/>
                  </a:cubicBezTo>
                  <a:cubicBezTo>
                    <a:pt x="139882" y="93220"/>
                    <a:pt x="159760" y="80697"/>
                    <a:pt x="160490" y="77323"/>
                  </a:cubicBezTo>
                  <a:cubicBezTo>
                    <a:pt x="161250" y="73979"/>
                    <a:pt x="158605" y="73250"/>
                    <a:pt x="158605" y="73250"/>
                  </a:cubicBezTo>
                  <a:cubicBezTo>
                    <a:pt x="158605" y="73250"/>
                    <a:pt x="126690" y="84314"/>
                    <a:pt x="122708" y="84344"/>
                  </a:cubicBezTo>
                  <a:cubicBezTo>
                    <a:pt x="118696" y="84375"/>
                    <a:pt x="111218" y="89907"/>
                    <a:pt x="111218" y="89907"/>
                  </a:cubicBezTo>
                  <a:cubicBezTo>
                    <a:pt x="111218" y="89907"/>
                    <a:pt x="82988" y="94716"/>
                    <a:pt x="74326" y="94716"/>
                  </a:cubicBezTo>
                  <a:cubicBezTo>
                    <a:pt x="73446" y="94716"/>
                    <a:pt x="72768" y="94666"/>
                    <a:pt x="72342" y="94557"/>
                  </a:cubicBezTo>
                  <a:cubicBezTo>
                    <a:pt x="71856" y="94466"/>
                    <a:pt x="71279" y="94344"/>
                    <a:pt x="70579" y="94223"/>
                  </a:cubicBezTo>
                  <a:cubicBezTo>
                    <a:pt x="71157" y="93372"/>
                    <a:pt x="71582" y="92581"/>
                    <a:pt x="71917" y="91974"/>
                  </a:cubicBezTo>
                  <a:cubicBezTo>
                    <a:pt x="79637" y="87718"/>
                    <a:pt x="85686" y="79238"/>
                    <a:pt x="87419" y="73888"/>
                  </a:cubicBezTo>
                  <a:cubicBezTo>
                    <a:pt x="87692" y="73007"/>
                    <a:pt x="87996" y="71852"/>
                    <a:pt x="88239" y="70514"/>
                  </a:cubicBezTo>
                  <a:cubicBezTo>
                    <a:pt x="89698" y="70119"/>
                    <a:pt x="96537" y="68295"/>
                    <a:pt x="97084" y="67292"/>
                  </a:cubicBezTo>
                  <a:cubicBezTo>
                    <a:pt x="97540" y="66411"/>
                    <a:pt x="98179" y="62642"/>
                    <a:pt x="98240" y="59937"/>
                  </a:cubicBezTo>
                  <a:cubicBezTo>
                    <a:pt x="102967" y="61323"/>
                    <a:pt x="107236" y="61917"/>
                    <a:pt x="111009" y="61917"/>
                  </a:cubicBezTo>
                  <a:cubicBezTo>
                    <a:pt x="123784" y="61917"/>
                    <a:pt x="130884" y="55106"/>
                    <a:pt x="130884" y="49146"/>
                  </a:cubicBezTo>
                  <a:cubicBezTo>
                    <a:pt x="130884" y="42141"/>
                    <a:pt x="136002" y="32831"/>
                    <a:pt x="141818" y="32831"/>
                  </a:cubicBezTo>
                  <a:cubicBezTo>
                    <a:pt x="142513" y="32831"/>
                    <a:pt x="143217" y="32964"/>
                    <a:pt x="143924" y="33249"/>
                  </a:cubicBezTo>
                  <a:cubicBezTo>
                    <a:pt x="143924" y="33249"/>
                    <a:pt x="142281" y="31854"/>
                    <a:pt x="139813" y="31854"/>
                  </a:cubicBezTo>
                  <a:cubicBezTo>
                    <a:pt x="138050" y="31854"/>
                    <a:pt x="135865" y="32567"/>
                    <a:pt x="133559" y="35012"/>
                  </a:cubicBezTo>
                  <a:cubicBezTo>
                    <a:pt x="133559" y="35012"/>
                    <a:pt x="138909" y="28599"/>
                    <a:pt x="133559" y="25742"/>
                  </a:cubicBezTo>
                  <a:cubicBezTo>
                    <a:pt x="129000" y="23346"/>
                    <a:pt x="131775" y="16431"/>
                    <a:pt x="136206" y="16431"/>
                  </a:cubicBezTo>
                  <a:cubicBezTo>
                    <a:pt x="137004" y="16431"/>
                    <a:pt x="137855" y="16655"/>
                    <a:pt x="138727" y="17170"/>
                  </a:cubicBezTo>
                  <a:cubicBezTo>
                    <a:pt x="138727" y="17170"/>
                    <a:pt x="136386" y="14860"/>
                    <a:pt x="131036" y="14495"/>
                  </a:cubicBezTo>
                  <a:cubicBezTo>
                    <a:pt x="130784" y="14479"/>
                    <a:pt x="130540" y="14472"/>
                    <a:pt x="130306" y="14472"/>
                  </a:cubicBezTo>
                  <a:cubicBezTo>
                    <a:pt x="125572" y="14472"/>
                    <a:pt x="124441" y="17535"/>
                    <a:pt x="124441" y="17535"/>
                  </a:cubicBezTo>
                  <a:cubicBezTo>
                    <a:pt x="124441" y="17535"/>
                    <a:pt x="123519" y="11348"/>
                    <a:pt x="130277" y="11348"/>
                  </a:cubicBezTo>
                  <a:cubicBezTo>
                    <a:pt x="130780" y="11348"/>
                    <a:pt x="131326" y="11382"/>
                    <a:pt x="131918" y="11456"/>
                  </a:cubicBezTo>
                  <a:cubicBezTo>
                    <a:pt x="131918" y="11456"/>
                    <a:pt x="129733" y="10568"/>
                    <a:pt x="127380" y="10568"/>
                  </a:cubicBezTo>
                  <a:cubicBezTo>
                    <a:pt x="125380" y="10568"/>
                    <a:pt x="123258" y="11209"/>
                    <a:pt x="122252" y="13583"/>
                  </a:cubicBezTo>
                  <a:cubicBezTo>
                    <a:pt x="122252" y="13583"/>
                    <a:pt x="120088" y="10325"/>
                    <a:pt x="117633" y="10325"/>
                  </a:cubicBezTo>
                  <a:cubicBezTo>
                    <a:pt x="117282" y="10325"/>
                    <a:pt x="116925" y="10392"/>
                    <a:pt x="116568" y="10544"/>
                  </a:cubicBezTo>
                  <a:cubicBezTo>
                    <a:pt x="115156" y="11175"/>
                    <a:pt x="112832" y="12273"/>
                    <a:pt x="110298" y="12273"/>
                  </a:cubicBezTo>
                  <a:cubicBezTo>
                    <a:pt x="107704" y="12273"/>
                    <a:pt x="104892" y="11122"/>
                    <a:pt x="102616" y="7139"/>
                  </a:cubicBezTo>
                  <a:cubicBezTo>
                    <a:pt x="100278" y="2992"/>
                    <a:pt x="89992" y="0"/>
                    <a:pt x="80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36"/>
            <p:cNvSpPr/>
            <p:nvPr/>
          </p:nvSpPr>
          <p:spPr>
            <a:xfrm>
              <a:off x="2705125" y="4253175"/>
              <a:ext cx="79107" cy="16071"/>
            </a:xfrm>
            <a:custGeom>
              <a:avLst/>
              <a:gdLst/>
              <a:ahLst/>
              <a:cxnLst/>
              <a:rect l="l" t="t" r="r" b="b"/>
              <a:pathLst>
                <a:path w="11095" h="2254" extrusionOk="0">
                  <a:moveTo>
                    <a:pt x="6611" y="0"/>
                  </a:moveTo>
                  <a:cubicBezTo>
                    <a:pt x="5838" y="0"/>
                    <a:pt x="5319" y="37"/>
                    <a:pt x="5319" y="37"/>
                  </a:cubicBezTo>
                  <a:cubicBezTo>
                    <a:pt x="5140" y="16"/>
                    <a:pt x="4944" y="7"/>
                    <a:pt x="4736" y="7"/>
                  </a:cubicBezTo>
                  <a:cubicBezTo>
                    <a:pt x="2840" y="7"/>
                    <a:pt x="0" y="797"/>
                    <a:pt x="0" y="797"/>
                  </a:cubicBezTo>
                  <a:cubicBezTo>
                    <a:pt x="0" y="797"/>
                    <a:pt x="3040" y="1101"/>
                    <a:pt x="5745" y="1101"/>
                  </a:cubicBezTo>
                  <a:cubicBezTo>
                    <a:pt x="5745" y="1101"/>
                    <a:pt x="4618" y="1199"/>
                    <a:pt x="3250" y="1199"/>
                  </a:cubicBezTo>
                  <a:cubicBezTo>
                    <a:pt x="2338" y="1199"/>
                    <a:pt x="1319" y="1156"/>
                    <a:pt x="456" y="1010"/>
                  </a:cubicBezTo>
                  <a:lnTo>
                    <a:pt x="456" y="1010"/>
                  </a:lnTo>
                  <a:cubicBezTo>
                    <a:pt x="1246" y="1344"/>
                    <a:pt x="2857" y="2013"/>
                    <a:pt x="3374" y="2104"/>
                  </a:cubicBezTo>
                  <a:cubicBezTo>
                    <a:pt x="3942" y="2151"/>
                    <a:pt x="5930" y="2254"/>
                    <a:pt x="7198" y="2254"/>
                  </a:cubicBezTo>
                  <a:cubicBezTo>
                    <a:pt x="7558" y="2254"/>
                    <a:pt x="7860" y="2246"/>
                    <a:pt x="8055" y="2226"/>
                  </a:cubicBezTo>
                  <a:cubicBezTo>
                    <a:pt x="8784" y="2104"/>
                    <a:pt x="10456" y="1010"/>
                    <a:pt x="10973" y="645"/>
                  </a:cubicBezTo>
                  <a:lnTo>
                    <a:pt x="10973" y="645"/>
                  </a:lnTo>
                  <a:cubicBezTo>
                    <a:pt x="9886" y="1105"/>
                    <a:pt x="7938" y="1177"/>
                    <a:pt x="6826" y="1177"/>
                  </a:cubicBezTo>
                  <a:cubicBezTo>
                    <a:pt x="6321" y="1177"/>
                    <a:pt x="5988" y="1162"/>
                    <a:pt x="5988" y="1162"/>
                  </a:cubicBezTo>
                  <a:cubicBezTo>
                    <a:pt x="8815" y="1071"/>
                    <a:pt x="10517" y="706"/>
                    <a:pt x="11095" y="554"/>
                  </a:cubicBezTo>
                  <a:cubicBezTo>
                    <a:pt x="9649" y="91"/>
                    <a:pt x="7819" y="0"/>
                    <a:pt x="66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0" name="Google Shape;4240;p36"/>
          <p:cNvGrpSpPr/>
          <p:nvPr/>
        </p:nvGrpSpPr>
        <p:grpSpPr>
          <a:xfrm rot="1769855">
            <a:off x="2051679" y="902024"/>
            <a:ext cx="579480" cy="695772"/>
            <a:chOff x="3781091" y="425007"/>
            <a:chExt cx="579464" cy="695753"/>
          </a:xfrm>
        </p:grpSpPr>
        <p:sp>
          <p:nvSpPr>
            <p:cNvPr id="4241" name="Google Shape;4241;p36"/>
            <p:cNvSpPr/>
            <p:nvPr/>
          </p:nvSpPr>
          <p:spPr>
            <a:xfrm>
              <a:off x="3781091" y="425007"/>
              <a:ext cx="579464" cy="695753"/>
            </a:xfrm>
            <a:custGeom>
              <a:avLst/>
              <a:gdLst/>
              <a:ahLst/>
              <a:cxnLst/>
              <a:rect l="l" t="t" r="r" b="b"/>
              <a:pathLst>
                <a:path w="16962" h="20366" extrusionOk="0">
                  <a:moveTo>
                    <a:pt x="10183" y="1"/>
                  </a:moveTo>
                  <a:lnTo>
                    <a:pt x="10183" y="1"/>
                  </a:lnTo>
                  <a:cubicBezTo>
                    <a:pt x="8225" y="7507"/>
                    <a:pt x="7410" y="8832"/>
                    <a:pt x="2079" y="8832"/>
                  </a:cubicBezTo>
                  <a:cubicBezTo>
                    <a:pt x="1452" y="8832"/>
                    <a:pt x="762" y="8814"/>
                    <a:pt x="0" y="8785"/>
                  </a:cubicBezTo>
                  <a:lnTo>
                    <a:pt x="0" y="8785"/>
                  </a:lnTo>
                  <a:cubicBezTo>
                    <a:pt x="6930" y="10882"/>
                    <a:pt x="7447" y="11703"/>
                    <a:pt x="6778" y="20366"/>
                  </a:cubicBezTo>
                  <a:cubicBezTo>
                    <a:pt x="8733" y="12875"/>
                    <a:pt x="9548" y="11564"/>
                    <a:pt x="14851" y="11564"/>
                  </a:cubicBezTo>
                  <a:cubicBezTo>
                    <a:pt x="15487" y="11564"/>
                    <a:pt x="16187" y="11583"/>
                    <a:pt x="16961" y="11612"/>
                  </a:cubicBezTo>
                  <a:cubicBezTo>
                    <a:pt x="9970" y="9515"/>
                    <a:pt x="9484" y="8633"/>
                    <a:pt x="10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6"/>
            <p:cNvSpPr/>
            <p:nvPr/>
          </p:nvSpPr>
          <p:spPr>
            <a:xfrm>
              <a:off x="3896358" y="565214"/>
              <a:ext cx="346852" cy="415382"/>
            </a:xfrm>
            <a:custGeom>
              <a:avLst/>
              <a:gdLst/>
              <a:ahLst/>
              <a:cxnLst/>
              <a:rect l="l" t="t" r="r" b="b"/>
              <a:pathLst>
                <a:path w="10153" h="12159" extrusionOk="0">
                  <a:moveTo>
                    <a:pt x="6079" y="0"/>
                  </a:moveTo>
                  <a:lnTo>
                    <a:pt x="6079" y="0"/>
                  </a:lnTo>
                  <a:cubicBezTo>
                    <a:pt x="5002" y="4337"/>
                    <a:pt x="4226" y="5285"/>
                    <a:pt x="1037" y="5285"/>
                  </a:cubicBezTo>
                  <a:cubicBezTo>
                    <a:pt x="716" y="5285"/>
                    <a:pt x="372" y="5275"/>
                    <a:pt x="0" y="5259"/>
                  </a:cubicBezTo>
                  <a:lnTo>
                    <a:pt x="0" y="5259"/>
                  </a:lnTo>
                  <a:cubicBezTo>
                    <a:pt x="3921" y="6383"/>
                    <a:pt x="4468" y="7295"/>
                    <a:pt x="4073" y="12158"/>
                  </a:cubicBezTo>
                  <a:cubicBezTo>
                    <a:pt x="5178" y="7850"/>
                    <a:pt x="5931" y="6904"/>
                    <a:pt x="9115" y="6904"/>
                  </a:cubicBezTo>
                  <a:cubicBezTo>
                    <a:pt x="9436" y="6904"/>
                    <a:pt x="9780" y="6914"/>
                    <a:pt x="10152" y="6930"/>
                  </a:cubicBezTo>
                  <a:cubicBezTo>
                    <a:pt x="6231" y="5775"/>
                    <a:pt x="5654" y="4864"/>
                    <a:pt x="60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3" name="Google Shape;4243;p36"/>
          <p:cNvGrpSpPr/>
          <p:nvPr/>
        </p:nvGrpSpPr>
        <p:grpSpPr>
          <a:xfrm rot="1335534">
            <a:off x="6096470" y="3430178"/>
            <a:ext cx="482897" cy="579476"/>
            <a:chOff x="7231754" y="2474843"/>
            <a:chExt cx="482887" cy="579464"/>
          </a:xfrm>
        </p:grpSpPr>
        <p:sp>
          <p:nvSpPr>
            <p:cNvPr id="4244" name="Google Shape;4244;p36"/>
            <p:cNvSpPr/>
            <p:nvPr/>
          </p:nvSpPr>
          <p:spPr>
            <a:xfrm>
              <a:off x="7231754" y="2474843"/>
              <a:ext cx="482887" cy="579464"/>
            </a:xfrm>
            <a:custGeom>
              <a:avLst/>
              <a:gdLst/>
              <a:ahLst/>
              <a:cxnLst/>
              <a:rect l="l" t="t" r="r" b="b"/>
              <a:pathLst>
                <a:path w="14135" h="16962" extrusionOk="0">
                  <a:moveTo>
                    <a:pt x="8481" y="1"/>
                  </a:moveTo>
                  <a:lnTo>
                    <a:pt x="8481" y="1"/>
                  </a:lnTo>
                  <a:cubicBezTo>
                    <a:pt x="6858" y="6220"/>
                    <a:pt x="6198" y="7340"/>
                    <a:pt x="1812" y="7340"/>
                  </a:cubicBezTo>
                  <a:cubicBezTo>
                    <a:pt x="1269" y="7340"/>
                    <a:pt x="667" y="7322"/>
                    <a:pt x="0" y="7296"/>
                  </a:cubicBezTo>
                  <a:lnTo>
                    <a:pt x="0" y="7296"/>
                  </a:lnTo>
                  <a:cubicBezTo>
                    <a:pt x="5836" y="9059"/>
                    <a:pt x="6201" y="9758"/>
                    <a:pt x="5684" y="16961"/>
                  </a:cubicBezTo>
                  <a:cubicBezTo>
                    <a:pt x="7307" y="10742"/>
                    <a:pt x="7967" y="9622"/>
                    <a:pt x="12331" y="9622"/>
                  </a:cubicBezTo>
                  <a:cubicBezTo>
                    <a:pt x="12872" y="9622"/>
                    <a:pt x="13470" y="9640"/>
                    <a:pt x="14134" y="9667"/>
                  </a:cubicBezTo>
                  <a:cubicBezTo>
                    <a:pt x="8329" y="7904"/>
                    <a:pt x="7964" y="7235"/>
                    <a:pt x="8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6"/>
            <p:cNvSpPr/>
            <p:nvPr/>
          </p:nvSpPr>
          <p:spPr>
            <a:xfrm>
              <a:off x="7333492" y="2597387"/>
              <a:ext cx="279381" cy="334383"/>
            </a:xfrm>
            <a:custGeom>
              <a:avLst/>
              <a:gdLst/>
              <a:ahLst/>
              <a:cxnLst/>
              <a:rect l="l" t="t" r="r" b="b"/>
              <a:pathLst>
                <a:path w="8178" h="9788" extrusionOk="0">
                  <a:moveTo>
                    <a:pt x="4895" y="0"/>
                  </a:moveTo>
                  <a:lnTo>
                    <a:pt x="4895" y="0"/>
                  </a:lnTo>
                  <a:cubicBezTo>
                    <a:pt x="4040" y="3447"/>
                    <a:pt x="3385" y="4217"/>
                    <a:pt x="844" y="4217"/>
                  </a:cubicBezTo>
                  <a:cubicBezTo>
                    <a:pt x="583" y="4217"/>
                    <a:pt x="303" y="4209"/>
                    <a:pt x="1" y="4195"/>
                  </a:cubicBezTo>
                  <a:lnTo>
                    <a:pt x="1" y="4195"/>
                  </a:lnTo>
                  <a:cubicBezTo>
                    <a:pt x="3162" y="5168"/>
                    <a:pt x="3557" y="5867"/>
                    <a:pt x="3253" y="9788"/>
                  </a:cubicBezTo>
                  <a:cubicBezTo>
                    <a:pt x="4166" y="6331"/>
                    <a:pt x="4776" y="5541"/>
                    <a:pt x="7351" y="5541"/>
                  </a:cubicBezTo>
                  <a:cubicBezTo>
                    <a:pt x="7606" y="5541"/>
                    <a:pt x="7881" y="5549"/>
                    <a:pt x="8177" y="5563"/>
                  </a:cubicBezTo>
                  <a:cubicBezTo>
                    <a:pt x="5016" y="4621"/>
                    <a:pt x="4591" y="3891"/>
                    <a:pt x="48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6" name="Google Shape;4246;p36"/>
          <p:cNvSpPr/>
          <p:nvPr/>
        </p:nvSpPr>
        <p:spPr>
          <a:xfrm rot="2378209">
            <a:off x="2948098" y="4139930"/>
            <a:ext cx="171333" cy="463030"/>
          </a:xfrm>
          <a:custGeom>
            <a:avLst/>
            <a:gdLst/>
            <a:ahLst/>
            <a:cxnLst/>
            <a:rect l="l" t="t" r="r" b="b"/>
            <a:pathLst>
              <a:path w="11765" h="31795" extrusionOk="0">
                <a:moveTo>
                  <a:pt x="6323" y="0"/>
                </a:moveTo>
                <a:lnTo>
                  <a:pt x="1" y="22372"/>
                </a:lnTo>
                <a:lnTo>
                  <a:pt x="7721" y="20821"/>
                </a:lnTo>
                <a:lnTo>
                  <a:pt x="8025" y="31794"/>
                </a:lnTo>
                <a:lnTo>
                  <a:pt x="11764" y="14925"/>
                </a:lnTo>
                <a:lnTo>
                  <a:pt x="11764" y="14925"/>
                </a:lnTo>
                <a:lnTo>
                  <a:pt x="4256" y="17022"/>
                </a:lnTo>
                <a:lnTo>
                  <a:pt x="632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79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8" name="Google Shape;4688;p45"/>
          <p:cNvGrpSpPr/>
          <p:nvPr/>
        </p:nvGrpSpPr>
        <p:grpSpPr>
          <a:xfrm>
            <a:off x="-117214" y="2752376"/>
            <a:ext cx="2252558" cy="2450924"/>
            <a:chOff x="337223" y="1889758"/>
            <a:chExt cx="1025101" cy="1115374"/>
          </a:xfrm>
        </p:grpSpPr>
        <p:sp>
          <p:nvSpPr>
            <p:cNvPr id="4689" name="Google Shape;4689;p45"/>
            <p:cNvSpPr/>
            <p:nvPr/>
          </p:nvSpPr>
          <p:spPr>
            <a:xfrm>
              <a:off x="370164" y="2420415"/>
              <a:ext cx="665129" cy="370817"/>
            </a:xfrm>
            <a:custGeom>
              <a:avLst/>
              <a:gdLst/>
              <a:ahLst/>
              <a:cxnLst/>
              <a:rect l="l" t="t" r="r" b="b"/>
              <a:pathLst>
                <a:path w="93286" h="52008" extrusionOk="0">
                  <a:moveTo>
                    <a:pt x="32068" y="0"/>
                  </a:moveTo>
                  <a:cubicBezTo>
                    <a:pt x="32068" y="0"/>
                    <a:pt x="14743" y="3982"/>
                    <a:pt x="6657" y="5897"/>
                  </a:cubicBezTo>
                  <a:cubicBezTo>
                    <a:pt x="4074" y="6505"/>
                    <a:pt x="1825" y="7690"/>
                    <a:pt x="1" y="8997"/>
                  </a:cubicBezTo>
                  <a:cubicBezTo>
                    <a:pt x="18512" y="21216"/>
                    <a:pt x="38543" y="30122"/>
                    <a:pt x="58604" y="40609"/>
                  </a:cubicBezTo>
                  <a:cubicBezTo>
                    <a:pt x="63862" y="43253"/>
                    <a:pt x="68422" y="47053"/>
                    <a:pt x="73741" y="50092"/>
                  </a:cubicBezTo>
                  <a:cubicBezTo>
                    <a:pt x="75261" y="50852"/>
                    <a:pt x="76780" y="51247"/>
                    <a:pt x="78300" y="52007"/>
                  </a:cubicBezTo>
                  <a:cubicBezTo>
                    <a:pt x="83103" y="39271"/>
                    <a:pt x="88422" y="26536"/>
                    <a:pt x="93285" y="13678"/>
                  </a:cubicBezTo>
                  <a:cubicBezTo>
                    <a:pt x="90458" y="12675"/>
                    <a:pt x="87540" y="11976"/>
                    <a:pt x="85048" y="11490"/>
                  </a:cubicBezTo>
                  <a:cubicBezTo>
                    <a:pt x="76993" y="10000"/>
                    <a:pt x="73710" y="6140"/>
                    <a:pt x="73710" y="6140"/>
                  </a:cubicBezTo>
                  <a:lnTo>
                    <a:pt x="32068" y="0"/>
                  </a:lnTo>
                  <a:close/>
                </a:path>
              </a:pathLst>
            </a:custGeom>
            <a:solidFill>
              <a:srgbClr val="052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45"/>
            <p:cNvSpPr/>
            <p:nvPr/>
          </p:nvSpPr>
          <p:spPr>
            <a:xfrm>
              <a:off x="337223" y="2484564"/>
              <a:ext cx="844791" cy="520355"/>
            </a:xfrm>
            <a:custGeom>
              <a:avLst/>
              <a:gdLst/>
              <a:ahLst/>
              <a:cxnLst/>
              <a:rect l="l" t="t" r="r" b="b"/>
              <a:pathLst>
                <a:path w="118484" h="72981" extrusionOk="0">
                  <a:moveTo>
                    <a:pt x="4590" y="0"/>
                  </a:moveTo>
                  <a:cubicBezTo>
                    <a:pt x="2584" y="1399"/>
                    <a:pt x="1004" y="3010"/>
                    <a:pt x="1" y="4165"/>
                  </a:cubicBezTo>
                  <a:lnTo>
                    <a:pt x="1" y="72980"/>
                  </a:lnTo>
                  <a:lnTo>
                    <a:pt x="118483" y="72980"/>
                  </a:lnTo>
                  <a:cubicBezTo>
                    <a:pt x="117723" y="70822"/>
                    <a:pt x="116629" y="67661"/>
                    <a:pt x="116355" y="66293"/>
                  </a:cubicBezTo>
                  <a:cubicBezTo>
                    <a:pt x="115960" y="64105"/>
                    <a:pt x="113681" y="56293"/>
                    <a:pt x="111249" y="48238"/>
                  </a:cubicBezTo>
                  <a:cubicBezTo>
                    <a:pt x="108817" y="40183"/>
                    <a:pt x="109881" y="26475"/>
                    <a:pt x="109760" y="17052"/>
                  </a:cubicBezTo>
                  <a:cubicBezTo>
                    <a:pt x="109668" y="10608"/>
                    <a:pt x="104015" y="6870"/>
                    <a:pt x="97905" y="4681"/>
                  </a:cubicBezTo>
                  <a:cubicBezTo>
                    <a:pt x="93042" y="17539"/>
                    <a:pt x="87723" y="30274"/>
                    <a:pt x="82920" y="43010"/>
                  </a:cubicBezTo>
                  <a:cubicBezTo>
                    <a:pt x="81400" y="42250"/>
                    <a:pt x="79881" y="41855"/>
                    <a:pt x="78361" y="41095"/>
                  </a:cubicBezTo>
                  <a:cubicBezTo>
                    <a:pt x="73042" y="38056"/>
                    <a:pt x="68482" y="34256"/>
                    <a:pt x="63163" y="31612"/>
                  </a:cubicBezTo>
                  <a:cubicBezTo>
                    <a:pt x="43102" y="21125"/>
                    <a:pt x="23101" y="12189"/>
                    <a:pt x="4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45"/>
            <p:cNvSpPr/>
            <p:nvPr/>
          </p:nvSpPr>
          <p:spPr>
            <a:xfrm>
              <a:off x="575615" y="2377421"/>
              <a:ext cx="322490" cy="268387"/>
            </a:xfrm>
            <a:custGeom>
              <a:avLst/>
              <a:gdLst/>
              <a:ahLst/>
              <a:cxnLst/>
              <a:rect l="l" t="t" r="r" b="b"/>
              <a:pathLst>
                <a:path w="45230" h="37642" extrusionOk="0">
                  <a:moveTo>
                    <a:pt x="18842" y="0"/>
                  </a:moveTo>
                  <a:cubicBezTo>
                    <a:pt x="18335" y="0"/>
                    <a:pt x="17858" y="43"/>
                    <a:pt x="17418" y="134"/>
                  </a:cubicBezTo>
                  <a:cubicBezTo>
                    <a:pt x="9484" y="1775"/>
                    <a:pt x="1" y="6182"/>
                    <a:pt x="1" y="6182"/>
                  </a:cubicBezTo>
                  <a:cubicBezTo>
                    <a:pt x="1" y="6182"/>
                    <a:pt x="6840" y="18067"/>
                    <a:pt x="10943" y="20833"/>
                  </a:cubicBezTo>
                  <a:cubicBezTo>
                    <a:pt x="15047" y="23599"/>
                    <a:pt x="38391" y="37642"/>
                    <a:pt x="38391" y="37642"/>
                  </a:cubicBezTo>
                  <a:cubicBezTo>
                    <a:pt x="38391" y="37642"/>
                    <a:pt x="42950" y="26426"/>
                    <a:pt x="44105" y="21745"/>
                  </a:cubicBezTo>
                  <a:cubicBezTo>
                    <a:pt x="45230" y="17064"/>
                    <a:pt x="45230" y="12565"/>
                    <a:pt x="45230" y="12565"/>
                  </a:cubicBezTo>
                  <a:cubicBezTo>
                    <a:pt x="45230" y="12565"/>
                    <a:pt x="27536" y="0"/>
                    <a:pt x="18842" y="0"/>
                  </a:cubicBezTo>
                  <a:close/>
                </a:path>
              </a:pathLst>
            </a:custGeom>
            <a:solidFill>
              <a:srgbClr val="FDC4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45"/>
            <p:cNvSpPr/>
            <p:nvPr/>
          </p:nvSpPr>
          <p:spPr>
            <a:xfrm>
              <a:off x="414591" y="2430818"/>
              <a:ext cx="136326" cy="84490"/>
            </a:xfrm>
            <a:custGeom>
              <a:avLst/>
              <a:gdLst/>
              <a:ahLst/>
              <a:cxnLst/>
              <a:rect l="l" t="t" r="r" b="b"/>
              <a:pathLst>
                <a:path w="19120" h="11850" extrusionOk="0">
                  <a:moveTo>
                    <a:pt x="16506" y="0"/>
                  </a:moveTo>
                  <a:lnTo>
                    <a:pt x="1" y="3769"/>
                  </a:lnTo>
                  <a:cubicBezTo>
                    <a:pt x="1" y="3769"/>
                    <a:pt x="4500" y="4712"/>
                    <a:pt x="6566" y="6900"/>
                  </a:cubicBezTo>
                  <a:cubicBezTo>
                    <a:pt x="8480" y="8869"/>
                    <a:pt x="13985" y="11850"/>
                    <a:pt x="16090" y="11850"/>
                  </a:cubicBezTo>
                  <a:cubicBezTo>
                    <a:pt x="16293" y="11850"/>
                    <a:pt x="16464" y="11822"/>
                    <a:pt x="16597" y="11763"/>
                  </a:cubicBezTo>
                  <a:cubicBezTo>
                    <a:pt x="18117" y="11064"/>
                    <a:pt x="19120" y="8937"/>
                    <a:pt x="18968" y="6019"/>
                  </a:cubicBezTo>
                  <a:cubicBezTo>
                    <a:pt x="18816" y="3101"/>
                    <a:pt x="16506" y="0"/>
                    <a:pt x="16506" y="0"/>
                  </a:cubicBezTo>
                  <a:close/>
                </a:path>
              </a:pathLst>
            </a:custGeom>
            <a:solidFill>
              <a:srgbClr val="FDC4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45"/>
            <p:cNvSpPr/>
            <p:nvPr/>
          </p:nvSpPr>
          <p:spPr>
            <a:xfrm>
              <a:off x="957483" y="2499081"/>
              <a:ext cx="105331" cy="81360"/>
            </a:xfrm>
            <a:custGeom>
              <a:avLst/>
              <a:gdLst/>
              <a:ahLst/>
              <a:cxnLst/>
              <a:rect l="l" t="t" r="r" b="b"/>
              <a:pathLst>
                <a:path w="14773" h="11411" extrusionOk="0">
                  <a:moveTo>
                    <a:pt x="0" y="1"/>
                  </a:moveTo>
                  <a:cubicBezTo>
                    <a:pt x="1" y="1"/>
                    <a:pt x="6262" y="4864"/>
                    <a:pt x="6809" y="5989"/>
                  </a:cubicBezTo>
                  <a:cubicBezTo>
                    <a:pt x="7281" y="7052"/>
                    <a:pt x="11280" y="11411"/>
                    <a:pt x="13013" y="11411"/>
                  </a:cubicBezTo>
                  <a:cubicBezTo>
                    <a:pt x="13065" y="11411"/>
                    <a:pt x="13114" y="11407"/>
                    <a:pt x="13162" y="11399"/>
                  </a:cubicBezTo>
                  <a:cubicBezTo>
                    <a:pt x="14772" y="11095"/>
                    <a:pt x="14590" y="8329"/>
                    <a:pt x="14590" y="8329"/>
                  </a:cubicBezTo>
                  <a:lnTo>
                    <a:pt x="13982" y="39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45"/>
            <p:cNvSpPr/>
            <p:nvPr/>
          </p:nvSpPr>
          <p:spPr>
            <a:xfrm>
              <a:off x="595336" y="2074746"/>
              <a:ext cx="484598" cy="531620"/>
            </a:xfrm>
            <a:custGeom>
              <a:avLst/>
              <a:gdLst/>
              <a:ahLst/>
              <a:cxnLst/>
              <a:rect l="l" t="t" r="r" b="b"/>
              <a:pathLst>
                <a:path w="67966" h="74561" extrusionOk="0">
                  <a:moveTo>
                    <a:pt x="54561" y="0"/>
                  </a:moveTo>
                  <a:cubicBezTo>
                    <a:pt x="54561" y="0"/>
                    <a:pt x="50731" y="1581"/>
                    <a:pt x="45747" y="5320"/>
                  </a:cubicBezTo>
                  <a:cubicBezTo>
                    <a:pt x="40762" y="9028"/>
                    <a:pt x="37053" y="11308"/>
                    <a:pt x="34318" y="12219"/>
                  </a:cubicBezTo>
                  <a:cubicBezTo>
                    <a:pt x="31582" y="13131"/>
                    <a:pt x="21126" y="17022"/>
                    <a:pt x="17630" y="19058"/>
                  </a:cubicBezTo>
                  <a:cubicBezTo>
                    <a:pt x="14135" y="21125"/>
                    <a:pt x="12402" y="24560"/>
                    <a:pt x="12402" y="24560"/>
                  </a:cubicBezTo>
                  <a:lnTo>
                    <a:pt x="16567" y="29879"/>
                  </a:lnTo>
                  <a:cubicBezTo>
                    <a:pt x="16567" y="29879"/>
                    <a:pt x="15746" y="33375"/>
                    <a:pt x="15229" y="34955"/>
                  </a:cubicBezTo>
                  <a:cubicBezTo>
                    <a:pt x="14743" y="36505"/>
                    <a:pt x="14378" y="37448"/>
                    <a:pt x="11278" y="42037"/>
                  </a:cubicBezTo>
                  <a:cubicBezTo>
                    <a:pt x="8177" y="46658"/>
                    <a:pt x="1" y="48177"/>
                    <a:pt x="1" y="48177"/>
                  </a:cubicBezTo>
                  <a:cubicBezTo>
                    <a:pt x="1" y="48177"/>
                    <a:pt x="6293" y="56171"/>
                    <a:pt x="10001" y="60244"/>
                  </a:cubicBezTo>
                  <a:cubicBezTo>
                    <a:pt x="13679" y="64317"/>
                    <a:pt x="32555" y="74561"/>
                    <a:pt x="32555" y="74561"/>
                  </a:cubicBezTo>
                  <a:cubicBezTo>
                    <a:pt x="32555" y="74561"/>
                    <a:pt x="34379" y="71308"/>
                    <a:pt x="37418" y="65533"/>
                  </a:cubicBezTo>
                  <a:cubicBezTo>
                    <a:pt x="40458" y="59758"/>
                    <a:pt x="40731" y="54652"/>
                    <a:pt x="40731" y="54652"/>
                  </a:cubicBezTo>
                  <a:lnTo>
                    <a:pt x="40518" y="53831"/>
                  </a:lnTo>
                  <a:lnTo>
                    <a:pt x="40518" y="53831"/>
                  </a:lnTo>
                  <a:lnTo>
                    <a:pt x="42129" y="54621"/>
                  </a:lnTo>
                  <a:cubicBezTo>
                    <a:pt x="42129" y="54621"/>
                    <a:pt x="46750" y="55928"/>
                    <a:pt x="48209" y="56384"/>
                  </a:cubicBezTo>
                  <a:cubicBezTo>
                    <a:pt x="48929" y="56605"/>
                    <a:pt x="49586" y="56662"/>
                    <a:pt x="50072" y="56662"/>
                  </a:cubicBezTo>
                  <a:cubicBezTo>
                    <a:pt x="50590" y="56662"/>
                    <a:pt x="50914" y="56597"/>
                    <a:pt x="50914" y="56597"/>
                  </a:cubicBezTo>
                  <a:cubicBezTo>
                    <a:pt x="50914" y="56597"/>
                    <a:pt x="51183" y="56676"/>
                    <a:pt x="51602" y="56676"/>
                  </a:cubicBezTo>
                  <a:cubicBezTo>
                    <a:pt x="52119" y="56676"/>
                    <a:pt x="52864" y="56556"/>
                    <a:pt x="53619" y="56019"/>
                  </a:cubicBezTo>
                  <a:cubicBezTo>
                    <a:pt x="54987" y="55108"/>
                    <a:pt x="54713" y="53193"/>
                    <a:pt x="54592" y="50913"/>
                  </a:cubicBezTo>
                  <a:cubicBezTo>
                    <a:pt x="54470" y="48573"/>
                    <a:pt x="55959" y="48542"/>
                    <a:pt x="55959" y="48542"/>
                  </a:cubicBezTo>
                  <a:cubicBezTo>
                    <a:pt x="55959" y="48542"/>
                    <a:pt x="57418" y="47965"/>
                    <a:pt x="58026" y="47478"/>
                  </a:cubicBezTo>
                  <a:cubicBezTo>
                    <a:pt x="58634" y="46992"/>
                    <a:pt x="58361" y="46901"/>
                    <a:pt x="58421" y="45898"/>
                  </a:cubicBezTo>
                  <a:cubicBezTo>
                    <a:pt x="58497" y="45041"/>
                    <a:pt x="58238" y="44476"/>
                    <a:pt x="58148" y="44309"/>
                  </a:cubicBezTo>
                  <a:lnTo>
                    <a:pt x="58148" y="44309"/>
                  </a:lnTo>
                  <a:cubicBezTo>
                    <a:pt x="58159" y="44310"/>
                    <a:pt x="58173" y="44310"/>
                    <a:pt x="58190" y="44310"/>
                  </a:cubicBezTo>
                  <a:cubicBezTo>
                    <a:pt x="58266" y="44310"/>
                    <a:pt x="58401" y="44297"/>
                    <a:pt x="58634" y="44256"/>
                  </a:cubicBezTo>
                  <a:cubicBezTo>
                    <a:pt x="59303" y="44135"/>
                    <a:pt x="61066" y="41642"/>
                    <a:pt x="61066" y="41642"/>
                  </a:cubicBezTo>
                  <a:cubicBezTo>
                    <a:pt x="61066" y="41642"/>
                    <a:pt x="59880" y="40123"/>
                    <a:pt x="59425" y="39454"/>
                  </a:cubicBezTo>
                  <a:cubicBezTo>
                    <a:pt x="58969" y="38816"/>
                    <a:pt x="60184" y="37265"/>
                    <a:pt x="60184" y="37265"/>
                  </a:cubicBezTo>
                  <a:cubicBezTo>
                    <a:pt x="60184" y="37265"/>
                    <a:pt x="60237" y="37267"/>
                    <a:pt x="60328" y="37267"/>
                  </a:cubicBezTo>
                  <a:cubicBezTo>
                    <a:pt x="60645" y="37267"/>
                    <a:pt x="61431" y="37248"/>
                    <a:pt x="62069" y="37083"/>
                  </a:cubicBezTo>
                  <a:cubicBezTo>
                    <a:pt x="62920" y="36870"/>
                    <a:pt x="63680" y="35198"/>
                    <a:pt x="63589" y="34256"/>
                  </a:cubicBezTo>
                  <a:cubicBezTo>
                    <a:pt x="63528" y="33314"/>
                    <a:pt x="62768" y="32068"/>
                    <a:pt x="62434" y="30700"/>
                  </a:cubicBezTo>
                  <a:cubicBezTo>
                    <a:pt x="62069" y="29332"/>
                    <a:pt x="64622" y="22402"/>
                    <a:pt x="64805" y="21885"/>
                  </a:cubicBezTo>
                  <a:cubicBezTo>
                    <a:pt x="65017" y="21368"/>
                    <a:pt x="65929" y="19606"/>
                    <a:pt x="66932" y="10335"/>
                  </a:cubicBezTo>
                  <a:cubicBezTo>
                    <a:pt x="67966" y="1064"/>
                    <a:pt x="60397" y="487"/>
                    <a:pt x="60397" y="487"/>
                  </a:cubicBezTo>
                  <a:lnTo>
                    <a:pt x="58178" y="1216"/>
                  </a:lnTo>
                  <a:lnTo>
                    <a:pt x="545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45"/>
            <p:cNvSpPr/>
            <p:nvPr/>
          </p:nvSpPr>
          <p:spPr>
            <a:xfrm>
              <a:off x="926275" y="2234722"/>
              <a:ext cx="62423" cy="27814"/>
            </a:xfrm>
            <a:custGeom>
              <a:avLst/>
              <a:gdLst/>
              <a:ahLst/>
              <a:cxnLst/>
              <a:rect l="l" t="t" r="r" b="b"/>
              <a:pathLst>
                <a:path w="8755" h="3901" extrusionOk="0">
                  <a:moveTo>
                    <a:pt x="5152" y="0"/>
                  </a:moveTo>
                  <a:cubicBezTo>
                    <a:pt x="3145" y="0"/>
                    <a:pt x="0" y="1363"/>
                    <a:pt x="0" y="1363"/>
                  </a:cubicBezTo>
                  <a:cubicBezTo>
                    <a:pt x="0" y="1363"/>
                    <a:pt x="547" y="2032"/>
                    <a:pt x="1976" y="2883"/>
                  </a:cubicBezTo>
                  <a:cubicBezTo>
                    <a:pt x="3116" y="3534"/>
                    <a:pt x="4540" y="3901"/>
                    <a:pt x="5827" y="3901"/>
                  </a:cubicBezTo>
                  <a:cubicBezTo>
                    <a:pt x="6222" y="3901"/>
                    <a:pt x="6604" y="3866"/>
                    <a:pt x="6961" y="3795"/>
                  </a:cubicBezTo>
                  <a:cubicBezTo>
                    <a:pt x="8481" y="3491"/>
                    <a:pt x="8754" y="1211"/>
                    <a:pt x="8754" y="1211"/>
                  </a:cubicBezTo>
                  <a:cubicBezTo>
                    <a:pt x="8754" y="1211"/>
                    <a:pt x="7538" y="299"/>
                    <a:pt x="5593" y="26"/>
                  </a:cubicBezTo>
                  <a:cubicBezTo>
                    <a:pt x="5454" y="8"/>
                    <a:pt x="5306" y="0"/>
                    <a:pt x="5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45"/>
            <p:cNvSpPr/>
            <p:nvPr/>
          </p:nvSpPr>
          <p:spPr>
            <a:xfrm>
              <a:off x="1028997" y="2230636"/>
              <a:ext cx="23294" cy="25511"/>
            </a:xfrm>
            <a:custGeom>
              <a:avLst/>
              <a:gdLst/>
              <a:ahLst/>
              <a:cxnLst/>
              <a:rect l="l" t="t" r="r" b="b"/>
              <a:pathLst>
                <a:path w="3267" h="3578" extrusionOk="0">
                  <a:moveTo>
                    <a:pt x="2139" y="0"/>
                  </a:moveTo>
                  <a:cubicBezTo>
                    <a:pt x="2069" y="0"/>
                    <a:pt x="1995" y="7"/>
                    <a:pt x="1916" y="21"/>
                  </a:cubicBezTo>
                  <a:cubicBezTo>
                    <a:pt x="548" y="234"/>
                    <a:pt x="1" y="1754"/>
                    <a:pt x="1" y="1754"/>
                  </a:cubicBezTo>
                  <a:cubicBezTo>
                    <a:pt x="1" y="1754"/>
                    <a:pt x="396" y="3243"/>
                    <a:pt x="1612" y="3547"/>
                  </a:cubicBezTo>
                  <a:cubicBezTo>
                    <a:pt x="1690" y="3568"/>
                    <a:pt x="1764" y="3577"/>
                    <a:pt x="1835" y="3577"/>
                  </a:cubicBezTo>
                  <a:cubicBezTo>
                    <a:pt x="2814" y="3577"/>
                    <a:pt x="3132" y="1754"/>
                    <a:pt x="3132" y="1754"/>
                  </a:cubicBezTo>
                  <a:cubicBezTo>
                    <a:pt x="3132" y="1754"/>
                    <a:pt x="3266" y="0"/>
                    <a:pt x="2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45"/>
            <p:cNvSpPr/>
            <p:nvPr/>
          </p:nvSpPr>
          <p:spPr>
            <a:xfrm>
              <a:off x="965718" y="2241588"/>
              <a:ext cx="21026" cy="20285"/>
            </a:xfrm>
            <a:custGeom>
              <a:avLst/>
              <a:gdLst/>
              <a:ahLst/>
              <a:cxnLst/>
              <a:rect l="l" t="t" r="r" b="b"/>
              <a:pathLst>
                <a:path w="2949" h="2845" extrusionOk="0">
                  <a:moveTo>
                    <a:pt x="2287" y="0"/>
                  </a:moveTo>
                  <a:cubicBezTo>
                    <a:pt x="2210" y="0"/>
                    <a:pt x="2158" y="5"/>
                    <a:pt x="2158" y="5"/>
                  </a:cubicBezTo>
                  <a:cubicBezTo>
                    <a:pt x="2158" y="5"/>
                    <a:pt x="1064" y="5"/>
                    <a:pt x="517" y="704"/>
                  </a:cubicBezTo>
                  <a:cubicBezTo>
                    <a:pt x="0" y="1434"/>
                    <a:pt x="213" y="2345"/>
                    <a:pt x="639" y="2680"/>
                  </a:cubicBezTo>
                  <a:cubicBezTo>
                    <a:pt x="780" y="2793"/>
                    <a:pt x="955" y="2845"/>
                    <a:pt x="1141" y="2845"/>
                  </a:cubicBezTo>
                  <a:cubicBezTo>
                    <a:pt x="1554" y="2845"/>
                    <a:pt x="2027" y="2591"/>
                    <a:pt x="2341" y="2193"/>
                  </a:cubicBezTo>
                  <a:cubicBezTo>
                    <a:pt x="2797" y="1616"/>
                    <a:pt x="2949" y="552"/>
                    <a:pt x="2888" y="248"/>
                  </a:cubicBezTo>
                  <a:cubicBezTo>
                    <a:pt x="2823" y="31"/>
                    <a:pt x="2478" y="0"/>
                    <a:pt x="2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45"/>
            <p:cNvSpPr/>
            <p:nvPr/>
          </p:nvSpPr>
          <p:spPr>
            <a:xfrm>
              <a:off x="1035065" y="2235095"/>
              <a:ext cx="15615" cy="17839"/>
            </a:xfrm>
            <a:custGeom>
              <a:avLst/>
              <a:gdLst/>
              <a:ahLst/>
              <a:cxnLst/>
              <a:rect l="l" t="t" r="r" b="b"/>
              <a:pathLst>
                <a:path w="2190" h="2502" extrusionOk="0">
                  <a:moveTo>
                    <a:pt x="1414" y="0"/>
                  </a:moveTo>
                  <a:cubicBezTo>
                    <a:pt x="1266" y="0"/>
                    <a:pt x="1097" y="41"/>
                    <a:pt x="913" y="155"/>
                  </a:cubicBezTo>
                  <a:cubicBezTo>
                    <a:pt x="244" y="520"/>
                    <a:pt x="1" y="1888"/>
                    <a:pt x="487" y="2344"/>
                  </a:cubicBezTo>
                  <a:cubicBezTo>
                    <a:pt x="607" y="2456"/>
                    <a:pt x="732" y="2502"/>
                    <a:pt x="856" y="2502"/>
                  </a:cubicBezTo>
                  <a:cubicBezTo>
                    <a:pt x="1236" y="2502"/>
                    <a:pt x="1603" y="2071"/>
                    <a:pt x="1764" y="1797"/>
                  </a:cubicBezTo>
                  <a:cubicBezTo>
                    <a:pt x="2007" y="1462"/>
                    <a:pt x="2159" y="793"/>
                    <a:pt x="2159" y="550"/>
                  </a:cubicBezTo>
                  <a:cubicBezTo>
                    <a:pt x="2189" y="338"/>
                    <a:pt x="2007" y="246"/>
                    <a:pt x="2007" y="246"/>
                  </a:cubicBezTo>
                  <a:cubicBezTo>
                    <a:pt x="2007" y="246"/>
                    <a:pt x="1776" y="0"/>
                    <a:pt x="1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45"/>
            <p:cNvSpPr/>
            <p:nvPr/>
          </p:nvSpPr>
          <p:spPr>
            <a:xfrm>
              <a:off x="954232" y="2364324"/>
              <a:ext cx="76726" cy="56127"/>
            </a:xfrm>
            <a:custGeom>
              <a:avLst/>
              <a:gdLst/>
              <a:ahLst/>
              <a:cxnLst/>
              <a:rect l="l" t="t" r="r" b="b"/>
              <a:pathLst>
                <a:path w="10761" h="7872" extrusionOk="0">
                  <a:moveTo>
                    <a:pt x="8599" y="1"/>
                  </a:moveTo>
                  <a:cubicBezTo>
                    <a:pt x="7296" y="1"/>
                    <a:pt x="4845" y="1322"/>
                    <a:pt x="3617" y="2031"/>
                  </a:cubicBezTo>
                  <a:cubicBezTo>
                    <a:pt x="2395" y="2765"/>
                    <a:pt x="1901" y="3110"/>
                    <a:pt x="1180" y="3110"/>
                  </a:cubicBezTo>
                  <a:cubicBezTo>
                    <a:pt x="1095" y="3110"/>
                    <a:pt x="1006" y="3105"/>
                    <a:pt x="912" y="3095"/>
                  </a:cubicBezTo>
                  <a:cubicBezTo>
                    <a:pt x="832" y="3090"/>
                    <a:pt x="759" y="3087"/>
                    <a:pt x="692" y="3087"/>
                  </a:cubicBezTo>
                  <a:cubicBezTo>
                    <a:pt x="25" y="3087"/>
                    <a:pt x="0" y="3338"/>
                    <a:pt x="0" y="3338"/>
                  </a:cubicBezTo>
                  <a:lnTo>
                    <a:pt x="456" y="3612"/>
                  </a:lnTo>
                  <a:lnTo>
                    <a:pt x="730" y="3855"/>
                  </a:lnTo>
                  <a:lnTo>
                    <a:pt x="1611" y="5314"/>
                  </a:lnTo>
                  <a:cubicBezTo>
                    <a:pt x="1611" y="5314"/>
                    <a:pt x="1794" y="5892"/>
                    <a:pt x="2462" y="6591"/>
                  </a:cubicBezTo>
                  <a:cubicBezTo>
                    <a:pt x="3161" y="7320"/>
                    <a:pt x="4438" y="7776"/>
                    <a:pt x="5441" y="7867"/>
                  </a:cubicBezTo>
                  <a:cubicBezTo>
                    <a:pt x="5484" y="7870"/>
                    <a:pt x="5528" y="7871"/>
                    <a:pt x="5570" y="7871"/>
                  </a:cubicBezTo>
                  <a:cubicBezTo>
                    <a:pt x="6487" y="7871"/>
                    <a:pt x="7263" y="7265"/>
                    <a:pt x="7873" y="6743"/>
                  </a:cubicBezTo>
                  <a:cubicBezTo>
                    <a:pt x="8511" y="6226"/>
                    <a:pt x="8146" y="6256"/>
                    <a:pt x="8085" y="4949"/>
                  </a:cubicBezTo>
                  <a:cubicBezTo>
                    <a:pt x="8085" y="3673"/>
                    <a:pt x="7721" y="3521"/>
                    <a:pt x="7721" y="3521"/>
                  </a:cubicBezTo>
                  <a:cubicBezTo>
                    <a:pt x="8541" y="3490"/>
                    <a:pt x="10304" y="1667"/>
                    <a:pt x="10517" y="1241"/>
                  </a:cubicBezTo>
                  <a:cubicBezTo>
                    <a:pt x="10760" y="816"/>
                    <a:pt x="10152" y="451"/>
                    <a:pt x="8997" y="56"/>
                  </a:cubicBezTo>
                  <a:cubicBezTo>
                    <a:pt x="8882" y="18"/>
                    <a:pt x="8748" y="1"/>
                    <a:pt x="85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45"/>
            <p:cNvSpPr/>
            <p:nvPr/>
          </p:nvSpPr>
          <p:spPr>
            <a:xfrm>
              <a:off x="456857" y="1890892"/>
              <a:ext cx="887264" cy="1114027"/>
            </a:xfrm>
            <a:custGeom>
              <a:avLst/>
              <a:gdLst/>
              <a:ahLst/>
              <a:cxnLst/>
              <a:rect l="l" t="t" r="r" b="b"/>
              <a:pathLst>
                <a:path w="124441" h="156245" extrusionOk="0">
                  <a:moveTo>
                    <a:pt x="55474" y="1"/>
                  </a:moveTo>
                  <a:cubicBezTo>
                    <a:pt x="53182" y="1"/>
                    <a:pt x="50885" y="420"/>
                    <a:pt x="48572" y="1835"/>
                  </a:cubicBezTo>
                  <a:cubicBezTo>
                    <a:pt x="45411" y="3780"/>
                    <a:pt x="45563" y="3567"/>
                    <a:pt x="43010" y="6090"/>
                  </a:cubicBezTo>
                  <a:cubicBezTo>
                    <a:pt x="43010" y="6090"/>
                    <a:pt x="42103" y="5549"/>
                    <a:pt x="40543" y="5549"/>
                  </a:cubicBezTo>
                  <a:cubicBezTo>
                    <a:pt x="39947" y="5549"/>
                    <a:pt x="39255" y="5628"/>
                    <a:pt x="38481" y="5847"/>
                  </a:cubicBezTo>
                  <a:cubicBezTo>
                    <a:pt x="35715" y="6668"/>
                    <a:pt x="32827" y="7914"/>
                    <a:pt x="31338" y="8978"/>
                  </a:cubicBezTo>
                  <a:cubicBezTo>
                    <a:pt x="29879" y="10041"/>
                    <a:pt x="23070" y="18674"/>
                    <a:pt x="21611" y="22352"/>
                  </a:cubicBezTo>
                  <a:cubicBezTo>
                    <a:pt x="20152" y="26030"/>
                    <a:pt x="16353" y="32017"/>
                    <a:pt x="15168" y="37884"/>
                  </a:cubicBezTo>
                  <a:cubicBezTo>
                    <a:pt x="13982" y="43781"/>
                    <a:pt x="13557" y="45148"/>
                    <a:pt x="13557" y="45148"/>
                  </a:cubicBezTo>
                  <a:cubicBezTo>
                    <a:pt x="13557" y="45148"/>
                    <a:pt x="10304" y="57975"/>
                    <a:pt x="9879" y="59647"/>
                  </a:cubicBezTo>
                  <a:cubicBezTo>
                    <a:pt x="9453" y="61349"/>
                    <a:pt x="8663" y="65361"/>
                    <a:pt x="8663" y="65361"/>
                  </a:cubicBezTo>
                  <a:cubicBezTo>
                    <a:pt x="8663" y="65361"/>
                    <a:pt x="1307" y="74632"/>
                    <a:pt x="0" y="78918"/>
                  </a:cubicBezTo>
                  <a:cubicBezTo>
                    <a:pt x="0" y="78918"/>
                    <a:pt x="22463" y="73720"/>
                    <a:pt x="26110" y="71441"/>
                  </a:cubicBezTo>
                  <a:cubicBezTo>
                    <a:pt x="29818" y="69282"/>
                    <a:pt x="32919" y="65969"/>
                    <a:pt x="34226" y="61714"/>
                  </a:cubicBezTo>
                  <a:cubicBezTo>
                    <a:pt x="35533" y="57459"/>
                    <a:pt x="35958" y="55635"/>
                    <a:pt x="35958" y="55635"/>
                  </a:cubicBezTo>
                  <a:lnTo>
                    <a:pt x="31490" y="50316"/>
                  </a:lnTo>
                  <a:cubicBezTo>
                    <a:pt x="31490" y="50316"/>
                    <a:pt x="32311" y="48249"/>
                    <a:pt x="35290" y="46212"/>
                  </a:cubicBezTo>
                  <a:cubicBezTo>
                    <a:pt x="38299" y="44115"/>
                    <a:pt x="40457" y="43264"/>
                    <a:pt x="40457" y="43264"/>
                  </a:cubicBezTo>
                  <a:cubicBezTo>
                    <a:pt x="40457" y="43264"/>
                    <a:pt x="41429" y="46516"/>
                    <a:pt x="43101" y="48218"/>
                  </a:cubicBezTo>
                  <a:cubicBezTo>
                    <a:pt x="44773" y="49951"/>
                    <a:pt x="44803" y="49829"/>
                    <a:pt x="45229" y="51623"/>
                  </a:cubicBezTo>
                  <a:cubicBezTo>
                    <a:pt x="45624" y="53446"/>
                    <a:pt x="45867" y="55878"/>
                    <a:pt x="45867" y="55878"/>
                  </a:cubicBezTo>
                  <a:cubicBezTo>
                    <a:pt x="45867" y="55878"/>
                    <a:pt x="47357" y="50407"/>
                    <a:pt x="48420" y="48310"/>
                  </a:cubicBezTo>
                  <a:cubicBezTo>
                    <a:pt x="49474" y="46232"/>
                    <a:pt x="52617" y="41469"/>
                    <a:pt x="52852" y="41469"/>
                  </a:cubicBezTo>
                  <a:cubicBezTo>
                    <a:pt x="52855" y="41469"/>
                    <a:pt x="52857" y="41470"/>
                    <a:pt x="52858" y="41471"/>
                  </a:cubicBezTo>
                  <a:cubicBezTo>
                    <a:pt x="52860" y="41471"/>
                    <a:pt x="52862" y="41471"/>
                    <a:pt x="52864" y="41471"/>
                  </a:cubicBezTo>
                  <a:cubicBezTo>
                    <a:pt x="53113" y="41471"/>
                    <a:pt x="56976" y="38264"/>
                    <a:pt x="58542" y="36607"/>
                  </a:cubicBezTo>
                  <a:cubicBezTo>
                    <a:pt x="60153" y="34935"/>
                    <a:pt x="60488" y="34753"/>
                    <a:pt x="60488" y="34753"/>
                  </a:cubicBezTo>
                  <a:cubicBezTo>
                    <a:pt x="60488" y="34753"/>
                    <a:pt x="62554" y="33233"/>
                    <a:pt x="66232" y="30285"/>
                  </a:cubicBezTo>
                  <a:cubicBezTo>
                    <a:pt x="69910" y="27367"/>
                    <a:pt x="71552" y="26303"/>
                    <a:pt x="72160" y="26151"/>
                  </a:cubicBezTo>
                  <a:cubicBezTo>
                    <a:pt x="72767" y="25999"/>
                    <a:pt x="74591" y="25604"/>
                    <a:pt x="74591" y="25604"/>
                  </a:cubicBezTo>
                  <a:lnTo>
                    <a:pt x="77540" y="26972"/>
                  </a:lnTo>
                  <a:lnTo>
                    <a:pt x="79789" y="26273"/>
                  </a:lnTo>
                  <a:cubicBezTo>
                    <a:pt x="79789" y="26273"/>
                    <a:pt x="85138" y="27489"/>
                    <a:pt x="85564" y="30528"/>
                  </a:cubicBezTo>
                  <a:cubicBezTo>
                    <a:pt x="85990" y="33568"/>
                    <a:pt x="85746" y="42170"/>
                    <a:pt x="84895" y="45148"/>
                  </a:cubicBezTo>
                  <a:cubicBezTo>
                    <a:pt x="84014" y="48066"/>
                    <a:pt x="81096" y="55756"/>
                    <a:pt x="81795" y="57276"/>
                  </a:cubicBezTo>
                  <a:cubicBezTo>
                    <a:pt x="82524" y="58796"/>
                    <a:pt x="83983" y="59951"/>
                    <a:pt x="82980" y="61288"/>
                  </a:cubicBezTo>
                  <a:cubicBezTo>
                    <a:pt x="82035" y="62589"/>
                    <a:pt x="81290" y="63113"/>
                    <a:pt x="80551" y="63113"/>
                  </a:cubicBezTo>
                  <a:cubicBezTo>
                    <a:pt x="80530" y="63113"/>
                    <a:pt x="80509" y="63113"/>
                    <a:pt x="80488" y="63112"/>
                  </a:cubicBezTo>
                  <a:cubicBezTo>
                    <a:pt x="79728" y="63082"/>
                    <a:pt x="79576" y="62991"/>
                    <a:pt x="79576" y="62991"/>
                  </a:cubicBezTo>
                  <a:cubicBezTo>
                    <a:pt x="79576" y="62991"/>
                    <a:pt x="78573" y="64571"/>
                    <a:pt x="78755" y="65027"/>
                  </a:cubicBezTo>
                  <a:cubicBezTo>
                    <a:pt x="78968" y="65483"/>
                    <a:pt x="80488" y="67368"/>
                    <a:pt x="80397" y="67550"/>
                  </a:cubicBezTo>
                  <a:cubicBezTo>
                    <a:pt x="80336" y="67763"/>
                    <a:pt x="79454" y="68918"/>
                    <a:pt x="78573" y="69465"/>
                  </a:cubicBezTo>
                  <a:cubicBezTo>
                    <a:pt x="78056" y="69799"/>
                    <a:pt x="77692" y="69951"/>
                    <a:pt x="77540" y="70073"/>
                  </a:cubicBezTo>
                  <a:cubicBezTo>
                    <a:pt x="77631" y="70103"/>
                    <a:pt x="77692" y="70286"/>
                    <a:pt x="77692" y="70863"/>
                  </a:cubicBezTo>
                  <a:cubicBezTo>
                    <a:pt x="77752" y="72048"/>
                    <a:pt x="78239" y="72656"/>
                    <a:pt x="77388" y="73264"/>
                  </a:cubicBezTo>
                  <a:cubicBezTo>
                    <a:pt x="76597" y="73872"/>
                    <a:pt x="75199" y="74237"/>
                    <a:pt x="75199" y="74237"/>
                  </a:cubicBezTo>
                  <a:cubicBezTo>
                    <a:pt x="75199" y="74237"/>
                    <a:pt x="73953" y="74389"/>
                    <a:pt x="74074" y="76577"/>
                  </a:cubicBezTo>
                  <a:cubicBezTo>
                    <a:pt x="74166" y="78735"/>
                    <a:pt x="74439" y="80742"/>
                    <a:pt x="73345" y="81623"/>
                  </a:cubicBezTo>
                  <a:cubicBezTo>
                    <a:pt x="72349" y="82404"/>
                    <a:pt x="71520" y="82541"/>
                    <a:pt x="70858" y="82541"/>
                  </a:cubicBezTo>
                  <a:cubicBezTo>
                    <a:pt x="70772" y="82541"/>
                    <a:pt x="70689" y="82538"/>
                    <a:pt x="70609" y="82535"/>
                  </a:cubicBezTo>
                  <a:cubicBezTo>
                    <a:pt x="69880" y="82505"/>
                    <a:pt x="67205" y="82231"/>
                    <a:pt x="66445" y="81957"/>
                  </a:cubicBezTo>
                  <a:cubicBezTo>
                    <a:pt x="65746" y="81653"/>
                    <a:pt x="61795" y="80772"/>
                    <a:pt x="61795" y="80772"/>
                  </a:cubicBezTo>
                  <a:lnTo>
                    <a:pt x="61795" y="80772"/>
                  </a:lnTo>
                  <a:cubicBezTo>
                    <a:pt x="61795" y="80772"/>
                    <a:pt x="64135" y="83933"/>
                    <a:pt x="66901" y="84693"/>
                  </a:cubicBezTo>
                  <a:cubicBezTo>
                    <a:pt x="69697" y="85453"/>
                    <a:pt x="81765" y="86669"/>
                    <a:pt x="85686" y="89982"/>
                  </a:cubicBezTo>
                  <a:cubicBezTo>
                    <a:pt x="89607" y="93295"/>
                    <a:pt x="93011" y="97338"/>
                    <a:pt x="93102" y="102322"/>
                  </a:cubicBezTo>
                  <a:cubicBezTo>
                    <a:pt x="93163" y="107338"/>
                    <a:pt x="93163" y="124998"/>
                    <a:pt x="93923" y="128919"/>
                  </a:cubicBezTo>
                  <a:cubicBezTo>
                    <a:pt x="94683" y="132840"/>
                    <a:pt x="95260" y="139253"/>
                    <a:pt x="98421" y="146852"/>
                  </a:cubicBezTo>
                  <a:cubicBezTo>
                    <a:pt x="100245" y="151199"/>
                    <a:pt x="101248" y="154329"/>
                    <a:pt x="101826" y="156244"/>
                  </a:cubicBezTo>
                  <a:lnTo>
                    <a:pt x="109668" y="156244"/>
                  </a:lnTo>
                  <a:lnTo>
                    <a:pt x="105200" y="140317"/>
                  </a:lnTo>
                  <a:cubicBezTo>
                    <a:pt x="105200" y="140317"/>
                    <a:pt x="112616" y="137217"/>
                    <a:pt x="113862" y="127703"/>
                  </a:cubicBezTo>
                  <a:cubicBezTo>
                    <a:pt x="115139" y="118219"/>
                    <a:pt x="118057" y="114268"/>
                    <a:pt x="116963" y="110560"/>
                  </a:cubicBezTo>
                  <a:cubicBezTo>
                    <a:pt x="115838" y="106882"/>
                    <a:pt x="114531" y="104268"/>
                    <a:pt x="114531" y="104268"/>
                  </a:cubicBezTo>
                  <a:cubicBezTo>
                    <a:pt x="114531" y="104268"/>
                    <a:pt x="121218" y="97885"/>
                    <a:pt x="122768" y="93021"/>
                  </a:cubicBezTo>
                  <a:cubicBezTo>
                    <a:pt x="124319" y="88189"/>
                    <a:pt x="124440" y="80164"/>
                    <a:pt x="122768" y="74055"/>
                  </a:cubicBezTo>
                  <a:cubicBezTo>
                    <a:pt x="121097" y="67945"/>
                    <a:pt x="115048" y="51805"/>
                    <a:pt x="111492" y="47246"/>
                  </a:cubicBezTo>
                  <a:cubicBezTo>
                    <a:pt x="107905" y="42686"/>
                    <a:pt x="108057" y="41410"/>
                    <a:pt x="108057" y="41410"/>
                  </a:cubicBezTo>
                  <a:cubicBezTo>
                    <a:pt x="108057" y="41410"/>
                    <a:pt x="109060" y="35756"/>
                    <a:pt x="104501" y="28096"/>
                  </a:cubicBezTo>
                  <a:cubicBezTo>
                    <a:pt x="99972" y="20406"/>
                    <a:pt x="90549" y="12625"/>
                    <a:pt x="90549" y="12625"/>
                  </a:cubicBezTo>
                  <a:lnTo>
                    <a:pt x="89363" y="11774"/>
                  </a:lnTo>
                  <a:cubicBezTo>
                    <a:pt x="89363" y="11774"/>
                    <a:pt x="86810" y="10345"/>
                    <a:pt x="86142" y="10102"/>
                  </a:cubicBezTo>
                  <a:cubicBezTo>
                    <a:pt x="85412" y="9920"/>
                    <a:pt x="79333" y="7914"/>
                    <a:pt x="77752" y="7640"/>
                  </a:cubicBezTo>
                  <a:cubicBezTo>
                    <a:pt x="76111" y="7336"/>
                    <a:pt x="70245" y="6546"/>
                    <a:pt x="68938" y="5300"/>
                  </a:cubicBezTo>
                  <a:cubicBezTo>
                    <a:pt x="67600" y="4023"/>
                    <a:pt x="61035" y="467"/>
                    <a:pt x="57904" y="133"/>
                  </a:cubicBezTo>
                  <a:cubicBezTo>
                    <a:pt x="57094" y="53"/>
                    <a:pt x="56284" y="1"/>
                    <a:pt x="554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45"/>
            <p:cNvSpPr/>
            <p:nvPr/>
          </p:nvSpPr>
          <p:spPr>
            <a:xfrm>
              <a:off x="1029867" y="2195457"/>
              <a:ext cx="34901" cy="23023"/>
            </a:xfrm>
            <a:custGeom>
              <a:avLst/>
              <a:gdLst/>
              <a:ahLst/>
              <a:cxnLst/>
              <a:rect l="l" t="t" r="r" b="b"/>
              <a:pathLst>
                <a:path w="4895" h="3229" extrusionOk="0">
                  <a:moveTo>
                    <a:pt x="4894" y="1"/>
                  </a:moveTo>
                  <a:cubicBezTo>
                    <a:pt x="4893" y="1"/>
                    <a:pt x="2128" y="396"/>
                    <a:pt x="1338" y="913"/>
                  </a:cubicBezTo>
                  <a:cubicBezTo>
                    <a:pt x="517" y="1460"/>
                    <a:pt x="0" y="3223"/>
                    <a:pt x="0" y="3223"/>
                  </a:cubicBezTo>
                  <a:cubicBezTo>
                    <a:pt x="0" y="3223"/>
                    <a:pt x="24" y="3229"/>
                    <a:pt x="73" y="3229"/>
                  </a:cubicBezTo>
                  <a:cubicBezTo>
                    <a:pt x="242" y="3229"/>
                    <a:pt x="710" y="3155"/>
                    <a:pt x="1490" y="2493"/>
                  </a:cubicBezTo>
                  <a:cubicBezTo>
                    <a:pt x="2462" y="1642"/>
                    <a:pt x="3283" y="609"/>
                    <a:pt x="48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45"/>
            <p:cNvSpPr/>
            <p:nvPr/>
          </p:nvSpPr>
          <p:spPr>
            <a:xfrm>
              <a:off x="1029867" y="2228034"/>
              <a:ext cx="21461" cy="13590"/>
            </a:xfrm>
            <a:custGeom>
              <a:avLst/>
              <a:gdLst/>
              <a:ahLst/>
              <a:cxnLst/>
              <a:rect l="l" t="t" r="r" b="b"/>
              <a:pathLst>
                <a:path w="3010" h="1906" extrusionOk="0">
                  <a:moveTo>
                    <a:pt x="2282" y="0"/>
                  </a:moveTo>
                  <a:cubicBezTo>
                    <a:pt x="1611" y="0"/>
                    <a:pt x="56" y="953"/>
                    <a:pt x="0" y="1906"/>
                  </a:cubicBezTo>
                  <a:cubicBezTo>
                    <a:pt x="0" y="1906"/>
                    <a:pt x="608" y="721"/>
                    <a:pt x="1642" y="599"/>
                  </a:cubicBezTo>
                  <a:cubicBezTo>
                    <a:pt x="1699" y="592"/>
                    <a:pt x="1754" y="589"/>
                    <a:pt x="1806" y="589"/>
                  </a:cubicBezTo>
                  <a:cubicBezTo>
                    <a:pt x="2668" y="589"/>
                    <a:pt x="2858" y="1480"/>
                    <a:pt x="2858" y="1480"/>
                  </a:cubicBezTo>
                  <a:cubicBezTo>
                    <a:pt x="2858" y="1480"/>
                    <a:pt x="3010" y="173"/>
                    <a:pt x="2432" y="21"/>
                  </a:cubicBezTo>
                  <a:cubicBezTo>
                    <a:pt x="2389" y="7"/>
                    <a:pt x="2339" y="0"/>
                    <a:pt x="2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45"/>
            <p:cNvSpPr/>
            <p:nvPr/>
          </p:nvSpPr>
          <p:spPr>
            <a:xfrm>
              <a:off x="926275" y="2232347"/>
              <a:ext cx="66758" cy="14374"/>
            </a:xfrm>
            <a:custGeom>
              <a:avLst/>
              <a:gdLst/>
              <a:ahLst/>
              <a:cxnLst/>
              <a:rect l="l" t="t" r="r" b="b"/>
              <a:pathLst>
                <a:path w="9363" h="2016" extrusionOk="0">
                  <a:moveTo>
                    <a:pt x="402" y="1580"/>
                  </a:moveTo>
                  <a:cubicBezTo>
                    <a:pt x="150" y="1651"/>
                    <a:pt x="0" y="1696"/>
                    <a:pt x="0" y="1696"/>
                  </a:cubicBezTo>
                  <a:cubicBezTo>
                    <a:pt x="69" y="1696"/>
                    <a:pt x="208" y="1653"/>
                    <a:pt x="402" y="1580"/>
                  </a:cubicBezTo>
                  <a:close/>
                  <a:moveTo>
                    <a:pt x="5510" y="1"/>
                  </a:moveTo>
                  <a:cubicBezTo>
                    <a:pt x="5375" y="1"/>
                    <a:pt x="5240" y="8"/>
                    <a:pt x="5107" y="24"/>
                  </a:cubicBezTo>
                  <a:cubicBezTo>
                    <a:pt x="3474" y="225"/>
                    <a:pt x="1323" y="1235"/>
                    <a:pt x="402" y="1580"/>
                  </a:cubicBezTo>
                  <a:lnTo>
                    <a:pt x="402" y="1580"/>
                  </a:lnTo>
                  <a:cubicBezTo>
                    <a:pt x="1353" y="1313"/>
                    <a:pt x="3764" y="677"/>
                    <a:pt x="5141" y="677"/>
                  </a:cubicBezTo>
                  <a:cubicBezTo>
                    <a:pt x="5348" y="677"/>
                    <a:pt x="5532" y="691"/>
                    <a:pt x="5684" y="723"/>
                  </a:cubicBezTo>
                  <a:cubicBezTo>
                    <a:pt x="7113" y="1027"/>
                    <a:pt x="7812" y="1879"/>
                    <a:pt x="8420" y="2000"/>
                  </a:cubicBezTo>
                  <a:cubicBezTo>
                    <a:pt x="8473" y="2011"/>
                    <a:pt x="8523" y="2015"/>
                    <a:pt x="8572" y="2015"/>
                  </a:cubicBezTo>
                  <a:cubicBezTo>
                    <a:pt x="9083" y="2015"/>
                    <a:pt x="9362" y="1483"/>
                    <a:pt x="9362" y="1483"/>
                  </a:cubicBezTo>
                  <a:cubicBezTo>
                    <a:pt x="9362" y="1483"/>
                    <a:pt x="7403" y="1"/>
                    <a:pt x="5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45"/>
            <p:cNvSpPr/>
            <p:nvPr/>
          </p:nvSpPr>
          <p:spPr>
            <a:xfrm>
              <a:off x="880543" y="2185689"/>
              <a:ext cx="145210" cy="26923"/>
            </a:xfrm>
            <a:custGeom>
              <a:avLst/>
              <a:gdLst/>
              <a:ahLst/>
              <a:cxnLst/>
              <a:rect l="l" t="t" r="r" b="b"/>
              <a:pathLst>
                <a:path w="20366" h="3776" extrusionOk="0">
                  <a:moveTo>
                    <a:pt x="12441" y="1"/>
                  </a:moveTo>
                  <a:cubicBezTo>
                    <a:pt x="10132" y="1"/>
                    <a:pt x="2083" y="1350"/>
                    <a:pt x="1" y="3194"/>
                  </a:cubicBezTo>
                  <a:cubicBezTo>
                    <a:pt x="1" y="3194"/>
                    <a:pt x="4563" y="1236"/>
                    <a:pt x="9093" y="1236"/>
                  </a:cubicBezTo>
                  <a:cubicBezTo>
                    <a:pt x="9673" y="1236"/>
                    <a:pt x="10252" y="1268"/>
                    <a:pt x="10822" y="1340"/>
                  </a:cubicBezTo>
                  <a:cubicBezTo>
                    <a:pt x="15837" y="1979"/>
                    <a:pt x="17448" y="3681"/>
                    <a:pt x="18694" y="3772"/>
                  </a:cubicBezTo>
                  <a:cubicBezTo>
                    <a:pt x="18723" y="3774"/>
                    <a:pt x="18751" y="3775"/>
                    <a:pt x="18779" y="3775"/>
                  </a:cubicBezTo>
                  <a:cubicBezTo>
                    <a:pt x="19943" y="3775"/>
                    <a:pt x="20005" y="1943"/>
                    <a:pt x="20183" y="1705"/>
                  </a:cubicBezTo>
                  <a:cubicBezTo>
                    <a:pt x="20366" y="1492"/>
                    <a:pt x="14682" y="64"/>
                    <a:pt x="12585" y="3"/>
                  </a:cubicBezTo>
                  <a:cubicBezTo>
                    <a:pt x="12540" y="2"/>
                    <a:pt x="12492" y="1"/>
                    <a:pt x="12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45"/>
            <p:cNvSpPr/>
            <p:nvPr/>
          </p:nvSpPr>
          <p:spPr>
            <a:xfrm>
              <a:off x="1024234" y="2078211"/>
              <a:ext cx="52234" cy="216731"/>
            </a:xfrm>
            <a:custGeom>
              <a:avLst/>
              <a:gdLst/>
              <a:ahLst/>
              <a:cxnLst/>
              <a:rect l="l" t="t" r="r" b="b"/>
              <a:pathLst>
                <a:path w="7326" h="30397" extrusionOk="0">
                  <a:moveTo>
                    <a:pt x="243" y="1"/>
                  </a:moveTo>
                  <a:lnTo>
                    <a:pt x="0" y="31"/>
                  </a:lnTo>
                  <a:cubicBezTo>
                    <a:pt x="167" y="71"/>
                    <a:pt x="635" y="165"/>
                    <a:pt x="1250" y="337"/>
                  </a:cubicBezTo>
                  <a:lnTo>
                    <a:pt x="1250" y="337"/>
                  </a:lnTo>
                  <a:cubicBezTo>
                    <a:pt x="653" y="98"/>
                    <a:pt x="243" y="1"/>
                    <a:pt x="243" y="1"/>
                  </a:cubicBezTo>
                  <a:close/>
                  <a:moveTo>
                    <a:pt x="1250" y="337"/>
                  </a:moveTo>
                  <a:lnTo>
                    <a:pt x="1250" y="337"/>
                  </a:lnTo>
                  <a:cubicBezTo>
                    <a:pt x="2739" y="935"/>
                    <a:pt x="5389" y="2420"/>
                    <a:pt x="5714" y="5502"/>
                  </a:cubicBezTo>
                  <a:cubicBezTo>
                    <a:pt x="6170" y="9849"/>
                    <a:pt x="5654" y="17174"/>
                    <a:pt x="5015" y="19515"/>
                  </a:cubicBezTo>
                  <a:cubicBezTo>
                    <a:pt x="4407" y="21886"/>
                    <a:pt x="2067" y="28025"/>
                    <a:pt x="2219" y="30396"/>
                  </a:cubicBezTo>
                  <a:cubicBezTo>
                    <a:pt x="2219" y="30396"/>
                    <a:pt x="2888" y="25533"/>
                    <a:pt x="4711" y="22341"/>
                  </a:cubicBezTo>
                  <a:cubicBezTo>
                    <a:pt x="6566" y="19150"/>
                    <a:pt x="7325" y="7204"/>
                    <a:pt x="6474" y="4165"/>
                  </a:cubicBezTo>
                  <a:cubicBezTo>
                    <a:pt x="5869" y="1922"/>
                    <a:pt x="2979" y="821"/>
                    <a:pt x="1250" y="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45"/>
            <p:cNvSpPr/>
            <p:nvPr/>
          </p:nvSpPr>
          <p:spPr>
            <a:xfrm>
              <a:off x="1009062" y="2239456"/>
              <a:ext cx="43785" cy="104462"/>
            </a:xfrm>
            <a:custGeom>
              <a:avLst/>
              <a:gdLst/>
              <a:ahLst/>
              <a:cxnLst/>
              <a:rect l="l" t="t" r="r" b="b"/>
              <a:pathLst>
                <a:path w="6141" h="14651" extrusionOk="0">
                  <a:moveTo>
                    <a:pt x="2341" y="0"/>
                  </a:moveTo>
                  <a:cubicBezTo>
                    <a:pt x="2365" y="376"/>
                    <a:pt x="2403" y="746"/>
                    <a:pt x="2451" y="1111"/>
                  </a:cubicBezTo>
                  <a:lnTo>
                    <a:pt x="2451" y="1111"/>
                  </a:lnTo>
                  <a:cubicBezTo>
                    <a:pt x="2377" y="436"/>
                    <a:pt x="2341" y="1"/>
                    <a:pt x="2341" y="0"/>
                  </a:cubicBezTo>
                  <a:close/>
                  <a:moveTo>
                    <a:pt x="2451" y="1111"/>
                  </a:moveTo>
                  <a:cubicBezTo>
                    <a:pt x="2641" y="2851"/>
                    <a:pt x="3086" y="6183"/>
                    <a:pt x="3830" y="7781"/>
                  </a:cubicBezTo>
                  <a:cubicBezTo>
                    <a:pt x="4864" y="9970"/>
                    <a:pt x="5441" y="10517"/>
                    <a:pt x="5228" y="11550"/>
                  </a:cubicBezTo>
                  <a:cubicBezTo>
                    <a:pt x="5046" y="12614"/>
                    <a:pt x="4681" y="13769"/>
                    <a:pt x="2949" y="13921"/>
                  </a:cubicBezTo>
                  <a:cubicBezTo>
                    <a:pt x="1247" y="14073"/>
                    <a:pt x="517" y="14134"/>
                    <a:pt x="0" y="14651"/>
                  </a:cubicBezTo>
                  <a:cubicBezTo>
                    <a:pt x="0" y="14651"/>
                    <a:pt x="1129" y="14170"/>
                    <a:pt x="2213" y="14170"/>
                  </a:cubicBezTo>
                  <a:cubicBezTo>
                    <a:pt x="2348" y="14170"/>
                    <a:pt x="2483" y="14178"/>
                    <a:pt x="2614" y="14195"/>
                  </a:cubicBezTo>
                  <a:cubicBezTo>
                    <a:pt x="2724" y="14208"/>
                    <a:pt x="2832" y="14215"/>
                    <a:pt x="2940" y="14215"/>
                  </a:cubicBezTo>
                  <a:cubicBezTo>
                    <a:pt x="4033" y="14215"/>
                    <a:pt x="5040" y="13544"/>
                    <a:pt x="5593" y="12797"/>
                  </a:cubicBezTo>
                  <a:cubicBezTo>
                    <a:pt x="6140" y="12006"/>
                    <a:pt x="5928" y="10669"/>
                    <a:pt x="5380" y="9605"/>
                  </a:cubicBezTo>
                  <a:cubicBezTo>
                    <a:pt x="4933" y="8655"/>
                    <a:pt x="2996" y="5265"/>
                    <a:pt x="2451" y="1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45"/>
            <p:cNvSpPr/>
            <p:nvPr/>
          </p:nvSpPr>
          <p:spPr>
            <a:xfrm>
              <a:off x="1004940" y="2327547"/>
              <a:ext cx="17133" cy="6574"/>
            </a:xfrm>
            <a:custGeom>
              <a:avLst/>
              <a:gdLst/>
              <a:ahLst/>
              <a:cxnLst/>
              <a:rect l="l" t="t" r="r" b="b"/>
              <a:pathLst>
                <a:path w="2403" h="922" extrusionOk="0">
                  <a:moveTo>
                    <a:pt x="1095" y="1"/>
                  </a:moveTo>
                  <a:cubicBezTo>
                    <a:pt x="1036" y="1"/>
                    <a:pt x="975" y="6"/>
                    <a:pt x="913" y="16"/>
                  </a:cubicBezTo>
                  <a:cubicBezTo>
                    <a:pt x="1" y="168"/>
                    <a:pt x="1" y="502"/>
                    <a:pt x="335" y="654"/>
                  </a:cubicBezTo>
                  <a:cubicBezTo>
                    <a:pt x="335" y="654"/>
                    <a:pt x="760" y="406"/>
                    <a:pt x="1212" y="406"/>
                  </a:cubicBezTo>
                  <a:cubicBezTo>
                    <a:pt x="1412" y="406"/>
                    <a:pt x="1617" y="454"/>
                    <a:pt x="1794" y="594"/>
                  </a:cubicBezTo>
                  <a:cubicBezTo>
                    <a:pt x="2122" y="867"/>
                    <a:pt x="2276" y="922"/>
                    <a:pt x="2346" y="922"/>
                  </a:cubicBezTo>
                  <a:cubicBezTo>
                    <a:pt x="2392" y="922"/>
                    <a:pt x="2402" y="898"/>
                    <a:pt x="2402" y="898"/>
                  </a:cubicBezTo>
                  <a:cubicBezTo>
                    <a:pt x="2402" y="898"/>
                    <a:pt x="1901" y="1"/>
                    <a:pt x="10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45"/>
            <p:cNvSpPr/>
            <p:nvPr/>
          </p:nvSpPr>
          <p:spPr>
            <a:xfrm>
              <a:off x="1010773" y="2319205"/>
              <a:ext cx="4798" cy="6510"/>
            </a:xfrm>
            <a:custGeom>
              <a:avLst/>
              <a:gdLst/>
              <a:ahLst/>
              <a:cxnLst/>
              <a:rect l="l" t="t" r="r" b="b"/>
              <a:pathLst>
                <a:path w="673" h="913" extrusionOk="0">
                  <a:moveTo>
                    <a:pt x="4" y="1"/>
                  </a:moveTo>
                  <a:cubicBezTo>
                    <a:pt x="0" y="10"/>
                    <a:pt x="5" y="26"/>
                    <a:pt x="15" y="48"/>
                  </a:cubicBezTo>
                  <a:lnTo>
                    <a:pt x="15" y="48"/>
                  </a:lnTo>
                  <a:cubicBezTo>
                    <a:pt x="7" y="18"/>
                    <a:pt x="4" y="1"/>
                    <a:pt x="4" y="1"/>
                  </a:cubicBezTo>
                  <a:close/>
                  <a:moveTo>
                    <a:pt x="15" y="48"/>
                  </a:moveTo>
                  <a:cubicBezTo>
                    <a:pt x="62" y="227"/>
                    <a:pt x="255" y="860"/>
                    <a:pt x="672" y="912"/>
                  </a:cubicBezTo>
                  <a:cubicBezTo>
                    <a:pt x="672" y="885"/>
                    <a:pt x="107" y="243"/>
                    <a:pt x="15" y="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45"/>
            <p:cNvSpPr/>
            <p:nvPr/>
          </p:nvSpPr>
          <p:spPr>
            <a:xfrm>
              <a:off x="993675" y="2305772"/>
              <a:ext cx="9975" cy="26445"/>
            </a:xfrm>
            <a:custGeom>
              <a:avLst/>
              <a:gdLst/>
              <a:ahLst/>
              <a:cxnLst/>
              <a:rect l="l" t="t" r="r" b="b"/>
              <a:pathLst>
                <a:path w="1399" h="3709" extrusionOk="0">
                  <a:moveTo>
                    <a:pt x="1398" y="0"/>
                  </a:moveTo>
                  <a:cubicBezTo>
                    <a:pt x="1398" y="0"/>
                    <a:pt x="578" y="578"/>
                    <a:pt x="335" y="973"/>
                  </a:cubicBezTo>
                  <a:cubicBezTo>
                    <a:pt x="61" y="1398"/>
                    <a:pt x="0" y="2219"/>
                    <a:pt x="213" y="2705"/>
                  </a:cubicBezTo>
                  <a:cubicBezTo>
                    <a:pt x="426" y="3161"/>
                    <a:pt x="1398" y="3708"/>
                    <a:pt x="1398" y="3708"/>
                  </a:cubicBezTo>
                  <a:cubicBezTo>
                    <a:pt x="1398" y="3708"/>
                    <a:pt x="1186" y="3556"/>
                    <a:pt x="851" y="3100"/>
                  </a:cubicBezTo>
                  <a:cubicBezTo>
                    <a:pt x="517" y="2645"/>
                    <a:pt x="517" y="1854"/>
                    <a:pt x="547" y="1337"/>
                  </a:cubicBezTo>
                  <a:cubicBezTo>
                    <a:pt x="578" y="791"/>
                    <a:pt x="1398" y="0"/>
                    <a:pt x="1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45"/>
            <p:cNvSpPr/>
            <p:nvPr/>
          </p:nvSpPr>
          <p:spPr>
            <a:xfrm>
              <a:off x="1004292" y="2345215"/>
              <a:ext cx="11280" cy="15394"/>
            </a:xfrm>
            <a:custGeom>
              <a:avLst/>
              <a:gdLst/>
              <a:ahLst/>
              <a:cxnLst/>
              <a:rect l="l" t="t" r="r" b="b"/>
              <a:pathLst>
                <a:path w="1582" h="2159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396" y="1793"/>
                    <a:pt x="669" y="1945"/>
                  </a:cubicBezTo>
                  <a:cubicBezTo>
                    <a:pt x="913" y="2097"/>
                    <a:pt x="1581" y="2158"/>
                    <a:pt x="1581" y="2158"/>
                  </a:cubicBezTo>
                  <a:cubicBezTo>
                    <a:pt x="1581" y="2158"/>
                    <a:pt x="1034" y="1915"/>
                    <a:pt x="791" y="1489"/>
                  </a:cubicBezTo>
                  <a:cubicBezTo>
                    <a:pt x="548" y="1064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45"/>
            <p:cNvSpPr/>
            <p:nvPr/>
          </p:nvSpPr>
          <p:spPr>
            <a:xfrm>
              <a:off x="1016862" y="2340445"/>
              <a:ext cx="9540" cy="26010"/>
            </a:xfrm>
            <a:custGeom>
              <a:avLst/>
              <a:gdLst/>
              <a:ahLst/>
              <a:cxnLst/>
              <a:rect l="l" t="t" r="r" b="b"/>
              <a:pathLst>
                <a:path w="1338" h="3648" extrusionOk="0">
                  <a:moveTo>
                    <a:pt x="1064" y="0"/>
                  </a:moveTo>
                  <a:cubicBezTo>
                    <a:pt x="1064" y="1"/>
                    <a:pt x="1" y="1399"/>
                    <a:pt x="122" y="1855"/>
                  </a:cubicBezTo>
                  <a:cubicBezTo>
                    <a:pt x="211" y="2104"/>
                    <a:pt x="614" y="2678"/>
                    <a:pt x="932" y="3110"/>
                  </a:cubicBezTo>
                  <a:lnTo>
                    <a:pt x="932" y="3110"/>
                  </a:lnTo>
                  <a:cubicBezTo>
                    <a:pt x="616" y="2659"/>
                    <a:pt x="245" y="2040"/>
                    <a:pt x="335" y="1733"/>
                  </a:cubicBezTo>
                  <a:cubicBezTo>
                    <a:pt x="457" y="1277"/>
                    <a:pt x="1064" y="1"/>
                    <a:pt x="1064" y="0"/>
                  </a:cubicBezTo>
                  <a:close/>
                  <a:moveTo>
                    <a:pt x="932" y="3110"/>
                  </a:moveTo>
                  <a:cubicBezTo>
                    <a:pt x="1148" y="3418"/>
                    <a:pt x="1338" y="3648"/>
                    <a:pt x="1338" y="3648"/>
                  </a:cubicBezTo>
                  <a:cubicBezTo>
                    <a:pt x="1338" y="3648"/>
                    <a:pt x="1156" y="3414"/>
                    <a:pt x="932" y="31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45"/>
            <p:cNvSpPr/>
            <p:nvPr/>
          </p:nvSpPr>
          <p:spPr>
            <a:xfrm>
              <a:off x="954232" y="2363418"/>
              <a:ext cx="76940" cy="29290"/>
            </a:xfrm>
            <a:custGeom>
              <a:avLst/>
              <a:gdLst/>
              <a:ahLst/>
              <a:cxnLst/>
              <a:rect l="l" t="t" r="r" b="b"/>
              <a:pathLst>
                <a:path w="10791" h="4108" extrusionOk="0">
                  <a:moveTo>
                    <a:pt x="8845" y="0"/>
                  </a:moveTo>
                  <a:cubicBezTo>
                    <a:pt x="7994" y="0"/>
                    <a:pt x="4985" y="1186"/>
                    <a:pt x="3982" y="1854"/>
                  </a:cubicBezTo>
                  <a:cubicBezTo>
                    <a:pt x="3009" y="2554"/>
                    <a:pt x="2067" y="3161"/>
                    <a:pt x="1672" y="3161"/>
                  </a:cubicBezTo>
                  <a:cubicBezTo>
                    <a:pt x="1307" y="3161"/>
                    <a:pt x="0" y="3344"/>
                    <a:pt x="0" y="3344"/>
                  </a:cubicBezTo>
                  <a:cubicBezTo>
                    <a:pt x="0" y="3344"/>
                    <a:pt x="372" y="3378"/>
                    <a:pt x="841" y="3378"/>
                  </a:cubicBezTo>
                  <a:cubicBezTo>
                    <a:pt x="1357" y="3378"/>
                    <a:pt x="1989" y="3337"/>
                    <a:pt x="2371" y="3161"/>
                  </a:cubicBezTo>
                  <a:cubicBezTo>
                    <a:pt x="3070" y="2797"/>
                    <a:pt x="5502" y="1155"/>
                    <a:pt x="7082" y="791"/>
                  </a:cubicBezTo>
                  <a:cubicBezTo>
                    <a:pt x="8633" y="456"/>
                    <a:pt x="9362" y="426"/>
                    <a:pt x="9362" y="426"/>
                  </a:cubicBezTo>
                  <a:cubicBezTo>
                    <a:pt x="9362" y="426"/>
                    <a:pt x="10335" y="943"/>
                    <a:pt x="10335" y="1277"/>
                  </a:cubicBezTo>
                  <a:cubicBezTo>
                    <a:pt x="10335" y="1642"/>
                    <a:pt x="8025" y="3617"/>
                    <a:pt x="7721" y="3617"/>
                  </a:cubicBezTo>
                  <a:cubicBezTo>
                    <a:pt x="7494" y="3617"/>
                    <a:pt x="6540" y="3245"/>
                    <a:pt x="5528" y="3245"/>
                  </a:cubicBezTo>
                  <a:cubicBezTo>
                    <a:pt x="5183" y="3245"/>
                    <a:pt x="4831" y="3289"/>
                    <a:pt x="4499" y="3405"/>
                  </a:cubicBezTo>
                  <a:cubicBezTo>
                    <a:pt x="3463" y="3734"/>
                    <a:pt x="2153" y="3991"/>
                    <a:pt x="1418" y="3991"/>
                  </a:cubicBezTo>
                  <a:cubicBezTo>
                    <a:pt x="1204" y="3991"/>
                    <a:pt x="1038" y="3969"/>
                    <a:pt x="943" y="3921"/>
                  </a:cubicBezTo>
                  <a:cubicBezTo>
                    <a:pt x="547" y="3709"/>
                    <a:pt x="1" y="3405"/>
                    <a:pt x="0" y="3405"/>
                  </a:cubicBezTo>
                  <a:lnTo>
                    <a:pt x="0" y="3405"/>
                  </a:lnTo>
                  <a:cubicBezTo>
                    <a:pt x="0" y="3405"/>
                    <a:pt x="534" y="4107"/>
                    <a:pt x="1413" y="4107"/>
                  </a:cubicBezTo>
                  <a:cubicBezTo>
                    <a:pt x="1448" y="4107"/>
                    <a:pt x="1484" y="4106"/>
                    <a:pt x="1520" y="4104"/>
                  </a:cubicBezTo>
                  <a:cubicBezTo>
                    <a:pt x="2462" y="4013"/>
                    <a:pt x="4225" y="3921"/>
                    <a:pt x="5623" y="3830"/>
                  </a:cubicBezTo>
                  <a:cubicBezTo>
                    <a:pt x="5811" y="3822"/>
                    <a:pt x="5986" y="3819"/>
                    <a:pt x="6151" y="3819"/>
                  </a:cubicBezTo>
                  <a:cubicBezTo>
                    <a:pt x="6783" y="3819"/>
                    <a:pt x="7254" y="3866"/>
                    <a:pt x="7633" y="3866"/>
                  </a:cubicBezTo>
                  <a:cubicBezTo>
                    <a:pt x="7891" y="3866"/>
                    <a:pt x="8106" y="3844"/>
                    <a:pt x="8298" y="3769"/>
                  </a:cubicBezTo>
                  <a:cubicBezTo>
                    <a:pt x="8815" y="3526"/>
                    <a:pt x="10730" y="1642"/>
                    <a:pt x="10760" y="1338"/>
                  </a:cubicBezTo>
                  <a:cubicBezTo>
                    <a:pt x="10791" y="1034"/>
                    <a:pt x="9727" y="0"/>
                    <a:pt x="8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45"/>
            <p:cNvSpPr/>
            <p:nvPr/>
          </p:nvSpPr>
          <p:spPr>
            <a:xfrm>
              <a:off x="959865" y="2389421"/>
              <a:ext cx="56356" cy="32392"/>
            </a:xfrm>
            <a:custGeom>
              <a:avLst/>
              <a:gdLst/>
              <a:ahLst/>
              <a:cxnLst/>
              <a:rect l="l" t="t" r="r" b="b"/>
              <a:pathLst>
                <a:path w="7904" h="4543" extrusionOk="0">
                  <a:moveTo>
                    <a:pt x="6748" y="1"/>
                  </a:moveTo>
                  <a:cubicBezTo>
                    <a:pt x="6748" y="1"/>
                    <a:pt x="6900" y="396"/>
                    <a:pt x="7083" y="700"/>
                  </a:cubicBezTo>
                  <a:cubicBezTo>
                    <a:pt x="7235" y="1004"/>
                    <a:pt x="7113" y="2402"/>
                    <a:pt x="6779" y="3071"/>
                  </a:cubicBezTo>
                  <a:cubicBezTo>
                    <a:pt x="6544" y="3563"/>
                    <a:pt x="5752" y="4100"/>
                    <a:pt x="4678" y="4100"/>
                  </a:cubicBezTo>
                  <a:cubicBezTo>
                    <a:pt x="4226" y="4100"/>
                    <a:pt x="3724" y="4004"/>
                    <a:pt x="3192" y="3770"/>
                  </a:cubicBezTo>
                  <a:cubicBezTo>
                    <a:pt x="1430" y="2980"/>
                    <a:pt x="1" y="488"/>
                    <a:pt x="1" y="487"/>
                  </a:cubicBezTo>
                  <a:lnTo>
                    <a:pt x="1" y="487"/>
                  </a:lnTo>
                  <a:cubicBezTo>
                    <a:pt x="1" y="488"/>
                    <a:pt x="609" y="1825"/>
                    <a:pt x="1004" y="2432"/>
                  </a:cubicBezTo>
                  <a:cubicBezTo>
                    <a:pt x="1368" y="3040"/>
                    <a:pt x="2706" y="4043"/>
                    <a:pt x="3800" y="4408"/>
                  </a:cubicBezTo>
                  <a:cubicBezTo>
                    <a:pt x="4065" y="4501"/>
                    <a:pt x="4311" y="4542"/>
                    <a:pt x="4548" y="4542"/>
                  </a:cubicBezTo>
                  <a:cubicBezTo>
                    <a:pt x="5314" y="4542"/>
                    <a:pt x="5973" y="4113"/>
                    <a:pt x="6809" y="3648"/>
                  </a:cubicBezTo>
                  <a:cubicBezTo>
                    <a:pt x="7903" y="3040"/>
                    <a:pt x="7508" y="2372"/>
                    <a:pt x="7508" y="1308"/>
                  </a:cubicBezTo>
                  <a:cubicBezTo>
                    <a:pt x="7508" y="244"/>
                    <a:pt x="6749" y="1"/>
                    <a:pt x="67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45"/>
            <p:cNvSpPr/>
            <p:nvPr/>
          </p:nvSpPr>
          <p:spPr>
            <a:xfrm>
              <a:off x="954232" y="2417813"/>
              <a:ext cx="44434" cy="61767"/>
            </a:xfrm>
            <a:custGeom>
              <a:avLst/>
              <a:gdLst/>
              <a:ahLst/>
              <a:cxnLst/>
              <a:rect l="l" t="t" r="r" b="b"/>
              <a:pathLst>
                <a:path w="6232" h="8663" extrusionOk="0">
                  <a:moveTo>
                    <a:pt x="6231" y="1"/>
                  </a:moveTo>
                  <a:lnTo>
                    <a:pt x="6231" y="1"/>
                  </a:lnTo>
                  <a:cubicBezTo>
                    <a:pt x="6231" y="1"/>
                    <a:pt x="4134" y="578"/>
                    <a:pt x="4225" y="2067"/>
                  </a:cubicBezTo>
                  <a:cubicBezTo>
                    <a:pt x="4256" y="3557"/>
                    <a:pt x="4529" y="7903"/>
                    <a:pt x="2705" y="8207"/>
                  </a:cubicBezTo>
                  <a:cubicBezTo>
                    <a:pt x="851" y="8511"/>
                    <a:pt x="0" y="8511"/>
                    <a:pt x="0" y="8511"/>
                  </a:cubicBezTo>
                  <a:cubicBezTo>
                    <a:pt x="0" y="8511"/>
                    <a:pt x="594" y="8662"/>
                    <a:pt x="1382" y="8662"/>
                  </a:cubicBezTo>
                  <a:cubicBezTo>
                    <a:pt x="1917" y="8662"/>
                    <a:pt x="2541" y="8593"/>
                    <a:pt x="3131" y="8359"/>
                  </a:cubicBezTo>
                  <a:cubicBezTo>
                    <a:pt x="4560" y="7782"/>
                    <a:pt x="4924" y="4226"/>
                    <a:pt x="4864" y="3071"/>
                  </a:cubicBezTo>
                  <a:cubicBezTo>
                    <a:pt x="4833" y="1946"/>
                    <a:pt x="4833" y="1490"/>
                    <a:pt x="5411" y="912"/>
                  </a:cubicBezTo>
                  <a:cubicBezTo>
                    <a:pt x="5988" y="335"/>
                    <a:pt x="6231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45"/>
            <p:cNvSpPr/>
            <p:nvPr/>
          </p:nvSpPr>
          <p:spPr>
            <a:xfrm>
              <a:off x="757665" y="2322242"/>
              <a:ext cx="192018" cy="157345"/>
            </a:xfrm>
            <a:custGeom>
              <a:avLst/>
              <a:gdLst/>
              <a:ahLst/>
              <a:cxnLst/>
              <a:rect l="l" t="t" r="r" b="b"/>
              <a:pathLst>
                <a:path w="26931" h="22068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2062"/>
                    <a:pt x="2571" y="7842"/>
                    <a:pt x="2614" y="7842"/>
                  </a:cubicBezTo>
                  <a:cubicBezTo>
                    <a:pt x="2614" y="7842"/>
                    <a:pt x="2614" y="7842"/>
                    <a:pt x="2614" y="7842"/>
                  </a:cubicBezTo>
                  <a:cubicBezTo>
                    <a:pt x="5867" y="12797"/>
                    <a:pt x="16110" y="19453"/>
                    <a:pt x="18724" y="20183"/>
                  </a:cubicBezTo>
                  <a:cubicBezTo>
                    <a:pt x="21338" y="20912"/>
                    <a:pt x="26931" y="22067"/>
                    <a:pt x="26931" y="22067"/>
                  </a:cubicBezTo>
                  <a:cubicBezTo>
                    <a:pt x="26931" y="22067"/>
                    <a:pt x="25989" y="21855"/>
                    <a:pt x="19210" y="19636"/>
                  </a:cubicBezTo>
                  <a:cubicBezTo>
                    <a:pt x="12463" y="17447"/>
                    <a:pt x="5198" y="9301"/>
                    <a:pt x="3435" y="7417"/>
                  </a:cubicBezTo>
                  <a:cubicBezTo>
                    <a:pt x="1672" y="5502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45"/>
            <p:cNvSpPr/>
            <p:nvPr/>
          </p:nvSpPr>
          <p:spPr>
            <a:xfrm>
              <a:off x="749209" y="2448807"/>
              <a:ext cx="126144" cy="83656"/>
            </a:xfrm>
            <a:custGeom>
              <a:avLst/>
              <a:gdLst/>
              <a:ahLst/>
              <a:cxnLst/>
              <a:rect l="l" t="t" r="r" b="b"/>
              <a:pathLst>
                <a:path w="17692" h="11733" extrusionOk="0">
                  <a:moveTo>
                    <a:pt x="16323" y="0"/>
                  </a:moveTo>
                  <a:cubicBezTo>
                    <a:pt x="16323" y="0"/>
                    <a:pt x="12494" y="3192"/>
                    <a:pt x="6354" y="5988"/>
                  </a:cubicBezTo>
                  <a:cubicBezTo>
                    <a:pt x="684" y="8614"/>
                    <a:pt x="82" y="11591"/>
                    <a:pt x="5" y="11728"/>
                  </a:cubicBezTo>
                  <a:lnTo>
                    <a:pt x="5" y="11728"/>
                  </a:lnTo>
                  <a:cubicBezTo>
                    <a:pt x="1373" y="10058"/>
                    <a:pt x="3560" y="8236"/>
                    <a:pt x="6749" y="7022"/>
                  </a:cubicBezTo>
                  <a:cubicBezTo>
                    <a:pt x="9910" y="5836"/>
                    <a:pt x="17691" y="1490"/>
                    <a:pt x="17691" y="1490"/>
                  </a:cubicBezTo>
                  <a:lnTo>
                    <a:pt x="16323" y="0"/>
                  </a:lnTo>
                  <a:close/>
                  <a:moveTo>
                    <a:pt x="5" y="11728"/>
                  </a:moveTo>
                  <a:cubicBezTo>
                    <a:pt x="3" y="11730"/>
                    <a:pt x="2" y="11731"/>
                    <a:pt x="1" y="11733"/>
                  </a:cubicBezTo>
                  <a:cubicBezTo>
                    <a:pt x="2" y="11732"/>
                    <a:pt x="3" y="11731"/>
                    <a:pt x="5" y="117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45"/>
            <p:cNvSpPr/>
            <p:nvPr/>
          </p:nvSpPr>
          <p:spPr>
            <a:xfrm>
              <a:off x="699149" y="2210679"/>
              <a:ext cx="48120" cy="49368"/>
            </a:xfrm>
            <a:custGeom>
              <a:avLst/>
              <a:gdLst/>
              <a:ahLst/>
              <a:cxnLst/>
              <a:rect l="l" t="t" r="r" b="b"/>
              <a:pathLst>
                <a:path w="6749" h="6924" extrusionOk="0">
                  <a:moveTo>
                    <a:pt x="4946" y="0"/>
                  </a:moveTo>
                  <a:cubicBezTo>
                    <a:pt x="4769" y="0"/>
                    <a:pt x="4651" y="85"/>
                    <a:pt x="4651" y="85"/>
                  </a:cubicBezTo>
                  <a:lnTo>
                    <a:pt x="5107" y="419"/>
                  </a:lnTo>
                  <a:cubicBezTo>
                    <a:pt x="5563" y="784"/>
                    <a:pt x="6232" y="6376"/>
                    <a:pt x="6232" y="6376"/>
                  </a:cubicBezTo>
                  <a:cubicBezTo>
                    <a:pt x="6232" y="6376"/>
                    <a:pt x="5867" y="5708"/>
                    <a:pt x="4925" y="4583"/>
                  </a:cubicBezTo>
                  <a:cubicBezTo>
                    <a:pt x="4696" y="4318"/>
                    <a:pt x="4481" y="4224"/>
                    <a:pt x="4266" y="4224"/>
                  </a:cubicBezTo>
                  <a:cubicBezTo>
                    <a:pt x="3751" y="4224"/>
                    <a:pt x="3230" y="4761"/>
                    <a:pt x="2496" y="4761"/>
                  </a:cubicBezTo>
                  <a:cubicBezTo>
                    <a:pt x="2273" y="4761"/>
                    <a:pt x="2031" y="4712"/>
                    <a:pt x="1763" y="4583"/>
                  </a:cubicBezTo>
                  <a:cubicBezTo>
                    <a:pt x="244" y="3824"/>
                    <a:pt x="1368" y="1940"/>
                    <a:pt x="1368" y="1939"/>
                  </a:cubicBezTo>
                  <a:lnTo>
                    <a:pt x="1368" y="1939"/>
                  </a:lnTo>
                  <a:cubicBezTo>
                    <a:pt x="1367" y="1940"/>
                    <a:pt x="1" y="3945"/>
                    <a:pt x="973" y="5039"/>
                  </a:cubicBezTo>
                  <a:cubicBezTo>
                    <a:pt x="1266" y="5369"/>
                    <a:pt x="1628" y="5480"/>
                    <a:pt x="2012" y="5480"/>
                  </a:cubicBezTo>
                  <a:cubicBezTo>
                    <a:pt x="2791" y="5480"/>
                    <a:pt x="3656" y="5026"/>
                    <a:pt x="4200" y="5026"/>
                  </a:cubicBezTo>
                  <a:cubicBezTo>
                    <a:pt x="4252" y="5026"/>
                    <a:pt x="4301" y="5030"/>
                    <a:pt x="4347" y="5039"/>
                  </a:cubicBezTo>
                  <a:cubicBezTo>
                    <a:pt x="5107" y="5191"/>
                    <a:pt x="6748" y="6924"/>
                    <a:pt x="6748" y="6924"/>
                  </a:cubicBezTo>
                  <a:cubicBezTo>
                    <a:pt x="6748" y="6924"/>
                    <a:pt x="6748" y="5404"/>
                    <a:pt x="6232" y="2364"/>
                  </a:cubicBezTo>
                  <a:cubicBezTo>
                    <a:pt x="5887" y="338"/>
                    <a:pt x="5299" y="0"/>
                    <a:pt x="49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45"/>
            <p:cNvSpPr/>
            <p:nvPr/>
          </p:nvSpPr>
          <p:spPr>
            <a:xfrm>
              <a:off x="337223" y="2300781"/>
              <a:ext cx="373206" cy="218684"/>
            </a:xfrm>
            <a:custGeom>
              <a:avLst/>
              <a:gdLst/>
              <a:ahLst/>
              <a:cxnLst/>
              <a:rect l="l" t="t" r="r" b="b"/>
              <a:pathLst>
                <a:path w="52343" h="30671" extrusionOk="0">
                  <a:moveTo>
                    <a:pt x="52342" y="1"/>
                  </a:moveTo>
                  <a:cubicBezTo>
                    <a:pt x="51248" y="3952"/>
                    <a:pt x="47813" y="13314"/>
                    <a:pt x="38482" y="15168"/>
                  </a:cubicBezTo>
                  <a:cubicBezTo>
                    <a:pt x="26506" y="17600"/>
                    <a:pt x="9271" y="22311"/>
                    <a:pt x="7326" y="23102"/>
                  </a:cubicBezTo>
                  <a:cubicBezTo>
                    <a:pt x="6080" y="23618"/>
                    <a:pt x="2463" y="26597"/>
                    <a:pt x="1" y="28694"/>
                  </a:cubicBezTo>
                  <a:lnTo>
                    <a:pt x="1" y="30670"/>
                  </a:lnTo>
                  <a:cubicBezTo>
                    <a:pt x="2189" y="28086"/>
                    <a:pt x="5502" y="24743"/>
                    <a:pt x="8572" y="23953"/>
                  </a:cubicBezTo>
                  <a:cubicBezTo>
                    <a:pt x="13740" y="22585"/>
                    <a:pt x="37114" y="17478"/>
                    <a:pt x="42859" y="14682"/>
                  </a:cubicBezTo>
                  <a:cubicBezTo>
                    <a:pt x="48056" y="12129"/>
                    <a:pt x="50913" y="5837"/>
                    <a:pt x="52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45"/>
            <p:cNvSpPr/>
            <p:nvPr/>
          </p:nvSpPr>
          <p:spPr>
            <a:xfrm>
              <a:off x="710200" y="2287562"/>
              <a:ext cx="3045" cy="13012"/>
            </a:xfrm>
            <a:custGeom>
              <a:avLst/>
              <a:gdLst/>
              <a:ahLst/>
              <a:cxnLst/>
              <a:rect l="l" t="t" r="r" b="b"/>
              <a:pathLst>
                <a:path w="427" h="1825" extrusionOk="0">
                  <a:moveTo>
                    <a:pt x="426" y="1"/>
                  </a:moveTo>
                  <a:cubicBezTo>
                    <a:pt x="305" y="609"/>
                    <a:pt x="153" y="1217"/>
                    <a:pt x="1" y="1825"/>
                  </a:cubicBezTo>
                  <a:cubicBezTo>
                    <a:pt x="304" y="731"/>
                    <a:pt x="426" y="2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45"/>
            <p:cNvSpPr/>
            <p:nvPr/>
          </p:nvSpPr>
          <p:spPr>
            <a:xfrm>
              <a:off x="900914" y="2468529"/>
              <a:ext cx="283917" cy="536604"/>
            </a:xfrm>
            <a:custGeom>
              <a:avLst/>
              <a:gdLst/>
              <a:ahLst/>
              <a:cxnLst/>
              <a:rect l="l" t="t" r="r" b="b"/>
              <a:pathLst>
                <a:path w="39820" h="75260" extrusionOk="0">
                  <a:moveTo>
                    <a:pt x="1" y="0"/>
                  </a:moveTo>
                  <a:cubicBezTo>
                    <a:pt x="1" y="1"/>
                    <a:pt x="1977" y="3952"/>
                    <a:pt x="8633" y="4985"/>
                  </a:cubicBezTo>
                  <a:cubicBezTo>
                    <a:pt x="15229" y="6018"/>
                    <a:pt x="24226" y="9058"/>
                    <a:pt x="27783" y="13982"/>
                  </a:cubicBezTo>
                  <a:cubicBezTo>
                    <a:pt x="31308" y="18937"/>
                    <a:pt x="30366" y="28055"/>
                    <a:pt x="29910" y="34773"/>
                  </a:cubicBezTo>
                  <a:cubicBezTo>
                    <a:pt x="29454" y="41490"/>
                    <a:pt x="32646" y="57448"/>
                    <a:pt x="33406" y="59363"/>
                  </a:cubicBezTo>
                  <a:cubicBezTo>
                    <a:pt x="34014" y="60822"/>
                    <a:pt x="37722" y="70791"/>
                    <a:pt x="39394" y="75260"/>
                  </a:cubicBezTo>
                  <a:lnTo>
                    <a:pt x="39819" y="75260"/>
                  </a:lnTo>
                  <a:cubicBezTo>
                    <a:pt x="39181" y="72129"/>
                    <a:pt x="37722" y="66050"/>
                    <a:pt x="35138" y="59971"/>
                  </a:cubicBezTo>
                  <a:cubicBezTo>
                    <a:pt x="31460" y="51217"/>
                    <a:pt x="31369" y="34499"/>
                    <a:pt x="31278" y="21095"/>
                  </a:cubicBezTo>
                  <a:cubicBezTo>
                    <a:pt x="31156" y="7690"/>
                    <a:pt x="14044" y="4529"/>
                    <a:pt x="8269" y="3648"/>
                  </a:cubicBezTo>
                  <a:cubicBezTo>
                    <a:pt x="2464" y="2766"/>
                    <a:pt x="2" y="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45"/>
            <p:cNvSpPr/>
            <p:nvPr/>
          </p:nvSpPr>
          <p:spPr>
            <a:xfrm>
              <a:off x="688532" y="2255705"/>
              <a:ext cx="71307" cy="39122"/>
            </a:xfrm>
            <a:custGeom>
              <a:avLst/>
              <a:gdLst/>
              <a:ahLst/>
              <a:cxnLst/>
              <a:rect l="l" t="t" r="r" b="b"/>
              <a:pathLst>
                <a:path w="10001" h="5487" extrusionOk="0">
                  <a:moveTo>
                    <a:pt x="0" y="1"/>
                  </a:moveTo>
                  <a:cubicBezTo>
                    <a:pt x="1" y="2"/>
                    <a:pt x="2098" y="3861"/>
                    <a:pt x="2918" y="4864"/>
                  </a:cubicBezTo>
                  <a:cubicBezTo>
                    <a:pt x="3298" y="5312"/>
                    <a:pt x="4035" y="5487"/>
                    <a:pt x="4895" y="5487"/>
                  </a:cubicBezTo>
                  <a:cubicBezTo>
                    <a:pt x="5960" y="5487"/>
                    <a:pt x="7214" y="5217"/>
                    <a:pt x="8207" y="4864"/>
                  </a:cubicBezTo>
                  <a:cubicBezTo>
                    <a:pt x="10000" y="4195"/>
                    <a:pt x="9089" y="1916"/>
                    <a:pt x="9088" y="1916"/>
                  </a:cubicBezTo>
                  <a:lnTo>
                    <a:pt x="9088" y="1916"/>
                  </a:lnTo>
                  <a:lnTo>
                    <a:pt x="8693" y="3192"/>
                  </a:lnTo>
                  <a:cubicBezTo>
                    <a:pt x="8329" y="4438"/>
                    <a:pt x="7629" y="4438"/>
                    <a:pt x="6383" y="4773"/>
                  </a:cubicBezTo>
                  <a:cubicBezTo>
                    <a:pt x="6130" y="4841"/>
                    <a:pt x="5858" y="4870"/>
                    <a:pt x="5584" y="4870"/>
                  </a:cubicBezTo>
                  <a:cubicBezTo>
                    <a:pt x="4510" y="4870"/>
                    <a:pt x="3385" y="4425"/>
                    <a:pt x="3070" y="4135"/>
                  </a:cubicBezTo>
                  <a:cubicBezTo>
                    <a:pt x="2705" y="3739"/>
                    <a:pt x="1" y="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45"/>
            <p:cNvSpPr/>
            <p:nvPr/>
          </p:nvSpPr>
          <p:spPr>
            <a:xfrm>
              <a:off x="592955" y="2414904"/>
              <a:ext cx="295396" cy="199048"/>
            </a:xfrm>
            <a:custGeom>
              <a:avLst/>
              <a:gdLst/>
              <a:ahLst/>
              <a:cxnLst/>
              <a:rect l="l" t="t" r="r" b="b"/>
              <a:pathLst>
                <a:path w="41430" h="27917" extrusionOk="0">
                  <a:moveTo>
                    <a:pt x="35" y="1"/>
                  </a:moveTo>
                  <a:cubicBezTo>
                    <a:pt x="21" y="1"/>
                    <a:pt x="10" y="5"/>
                    <a:pt x="1" y="13"/>
                  </a:cubicBezTo>
                  <a:cubicBezTo>
                    <a:pt x="1" y="13"/>
                    <a:pt x="7539" y="10956"/>
                    <a:pt x="10882" y="13935"/>
                  </a:cubicBezTo>
                  <a:cubicBezTo>
                    <a:pt x="14195" y="16944"/>
                    <a:pt x="33618" y="27917"/>
                    <a:pt x="33618" y="27917"/>
                  </a:cubicBezTo>
                  <a:cubicBezTo>
                    <a:pt x="33618" y="27917"/>
                    <a:pt x="37874" y="19831"/>
                    <a:pt x="39667" y="14786"/>
                  </a:cubicBezTo>
                  <a:cubicBezTo>
                    <a:pt x="41430" y="9710"/>
                    <a:pt x="41096" y="6914"/>
                    <a:pt x="41096" y="6913"/>
                  </a:cubicBezTo>
                  <a:lnTo>
                    <a:pt x="41096" y="6913"/>
                  </a:lnTo>
                  <a:lnTo>
                    <a:pt x="40336" y="9710"/>
                  </a:lnTo>
                  <a:cubicBezTo>
                    <a:pt x="39576" y="12536"/>
                    <a:pt x="33071" y="25667"/>
                    <a:pt x="33071" y="25667"/>
                  </a:cubicBezTo>
                  <a:cubicBezTo>
                    <a:pt x="30153" y="23023"/>
                    <a:pt x="14986" y="15211"/>
                    <a:pt x="10092" y="11199"/>
                  </a:cubicBezTo>
                  <a:cubicBezTo>
                    <a:pt x="5283" y="7310"/>
                    <a:pt x="619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45"/>
            <p:cNvSpPr/>
            <p:nvPr/>
          </p:nvSpPr>
          <p:spPr>
            <a:xfrm>
              <a:off x="337223" y="2570602"/>
              <a:ext cx="198742" cy="315987"/>
            </a:xfrm>
            <a:custGeom>
              <a:avLst/>
              <a:gdLst/>
              <a:ahLst/>
              <a:cxnLst/>
              <a:rect l="l" t="t" r="r" b="b"/>
              <a:pathLst>
                <a:path w="27874" h="44318" extrusionOk="0">
                  <a:moveTo>
                    <a:pt x="23588" y="0"/>
                  </a:moveTo>
                  <a:cubicBezTo>
                    <a:pt x="23588" y="3"/>
                    <a:pt x="26900" y="12555"/>
                    <a:pt x="20670" y="20214"/>
                  </a:cubicBezTo>
                  <a:cubicBezTo>
                    <a:pt x="15107" y="27053"/>
                    <a:pt x="4803" y="37357"/>
                    <a:pt x="1" y="43861"/>
                  </a:cubicBezTo>
                  <a:lnTo>
                    <a:pt x="1" y="44317"/>
                  </a:lnTo>
                  <a:cubicBezTo>
                    <a:pt x="4347" y="39332"/>
                    <a:pt x="16931" y="25077"/>
                    <a:pt x="20427" y="21794"/>
                  </a:cubicBezTo>
                  <a:cubicBezTo>
                    <a:pt x="24682" y="17782"/>
                    <a:pt x="27874" y="9119"/>
                    <a:pt x="23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45"/>
            <p:cNvSpPr/>
            <p:nvPr/>
          </p:nvSpPr>
          <p:spPr>
            <a:xfrm>
              <a:off x="1013397" y="2734877"/>
              <a:ext cx="59821" cy="270042"/>
            </a:xfrm>
            <a:custGeom>
              <a:avLst/>
              <a:gdLst/>
              <a:ahLst/>
              <a:cxnLst/>
              <a:rect l="l" t="t" r="r" b="b"/>
              <a:pathLst>
                <a:path w="8390" h="37874" extrusionOk="0">
                  <a:moveTo>
                    <a:pt x="1581" y="0"/>
                  </a:moveTo>
                  <a:cubicBezTo>
                    <a:pt x="1672" y="487"/>
                    <a:pt x="7326" y="16779"/>
                    <a:pt x="6171" y="23010"/>
                  </a:cubicBezTo>
                  <a:cubicBezTo>
                    <a:pt x="5350" y="27508"/>
                    <a:pt x="1854" y="34408"/>
                    <a:pt x="0" y="37873"/>
                  </a:cubicBezTo>
                  <a:lnTo>
                    <a:pt x="851" y="37873"/>
                  </a:lnTo>
                  <a:cubicBezTo>
                    <a:pt x="3222" y="35107"/>
                    <a:pt x="6779" y="29849"/>
                    <a:pt x="7447" y="23010"/>
                  </a:cubicBezTo>
                  <a:cubicBezTo>
                    <a:pt x="8389" y="12676"/>
                    <a:pt x="1582" y="2"/>
                    <a:pt x="1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45"/>
            <p:cNvSpPr/>
            <p:nvPr/>
          </p:nvSpPr>
          <p:spPr>
            <a:xfrm>
              <a:off x="554381" y="2192854"/>
              <a:ext cx="198521" cy="222149"/>
            </a:xfrm>
            <a:custGeom>
              <a:avLst/>
              <a:gdLst/>
              <a:ahLst/>
              <a:cxnLst/>
              <a:rect l="l" t="t" r="r" b="b"/>
              <a:pathLst>
                <a:path w="27843" h="31157" extrusionOk="0">
                  <a:moveTo>
                    <a:pt x="27843" y="1"/>
                  </a:moveTo>
                  <a:cubicBezTo>
                    <a:pt x="27840" y="2"/>
                    <a:pt x="24315" y="1248"/>
                    <a:pt x="20244" y="4196"/>
                  </a:cubicBezTo>
                  <a:cubicBezTo>
                    <a:pt x="16201" y="7174"/>
                    <a:pt x="16748" y="10427"/>
                    <a:pt x="16201" y="14560"/>
                  </a:cubicBezTo>
                  <a:cubicBezTo>
                    <a:pt x="15624" y="18755"/>
                    <a:pt x="12098" y="20731"/>
                    <a:pt x="9119" y="22828"/>
                  </a:cubicBezTo>
                  <a:cubicBezTo>
                    <a:pt x="6585" y="24604"/>
                    <a:pt x="1671" y="29479"/>
                    <a:pt x="340" y="30814"/>
                  </a:cubicBezTo>
                  <a:lnTo>
                    <a:pt x="340" y="30814"/>
                  </a:lnTo>
                  <a:cubicBezTo>
                    <a:pt x="2506" y="28731"/>
                    <a:pt x="6287" y="26785"/>
                    <a:pt x="11216" y="22980"/>
                  </a:cubicBezTo>
                  <a:cubicBezTo>
                    <a:pt x="16383" y="18998"/>
                    <a:pt x="16718" y="16810"/>
                    <a:pt x="18055" y="9971"/>
                  </a:cubicBezTo>
                  <a:cubicBezTo>
                    <a:pt x="19332" y="3133"/>
                    <a:pt x="27839" y="2"/>
                    <a:pt x="27843" y="1"/>
                  </a:cubicBezTo>
                  <a:close/>
                  <a:moveTo>
                    <a:pt x="340" y="30814"/>
                  </a:moveTo>
                  <a:cubicBezTo>
                    <a:pt x="222" y="30928"/>
                    <a:pt x="109" y="31042"/>
                    <a:pt x="0" y="31156"/>
                  </a:cubicBezTo>
                  <a:cubicBezTo>
                    <a:pt x="0" y="31156"/>
                    <a:pt x="122" y="31033"/>
                    <a:pt x="340" y="308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45"/>
            <p:cNvSpPr/>
            <p:nvPr/>
          </p:nvSpPr>
          <p:spPr>
            <a:xfrm>
              <a:off x="745957" y="2200441"/>
              <a:ext cx="39236" cy="94066"/>
            </a:xfrm>
            <a:custGeom>
              <a:avLst/>
              <a:gdLst/>
              <a:ahLst/>
              <a:cxnLst/>
              <a:rect l="l" t="t" r="r" b="b"/>
              <a:pathLst>
                <a:path w="5503" h="13193" extrusionOk="0">
                  <a:moveTo>
                    <a:pt x="153" y="1"/>
                  </a:moveTo>
                  <a:lnTo>
                    <a:pt x="153" y="1"/>
                  </a:lnTo>
                  <a:cubicBezTo>
                    <a:pt x="1" y="822"/>
                    <a:pt x="943" y="3831"/>
                    <a:pt x="3223" y="5715"/>
                  </a:cubicBezTo>
                  <a:cubicBezTo>
                    <a:pt x="5503" y="7661"/>
                    <a:pt x="5351" y="13193"/>
                    <a:pt x="5351" y="13193"/>
                  </a:cubicBezTo>
                  <a:cubicBezTo>
                    <a:pt x="5351" y="13193"/>
                    <a:pt x="5503" y="11004"/>
                    <a:pt x="5351" y="9241"/>
                  </a:cubicBezTo>
                  <a:cubicBezTo>
                    <a:pt x="5199" y="7509"/>
                    <a:pt x="4864" y="6505"/>
                    <a:pt x="3041" y="4834"/>
                  </a:cubicBezTo>
                  <a:cubicBezTo>
                    <a:pt x="1217" y="3193"/>
                    <a:pt x="153" y="2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45"/>
            <p:cNvSpPr/>
            <p:nvPr/>
          </p:nvSpPr>
          <p:spPr>
            <a:xfrm>
              <a:off x="784103" y="2213660"/>
              <a:ext cx="30345" cy="81311"/>
            </a:xfrm>
            <a:custGeom>
              <a:avLst/>
              <a:gdLst/>
              <a:ahLst/>
              <a:cxnLst/>
              <a:rect l="l" t="t" r="r" b="b"/>
              <a:pathLst>
                <a:path w="4256" h="11404" extrusionOk="0">
                  <a:moveTo>
                    <a:pt x="4256" y="1"/>
                  </a:moveTo>
                  <a:cubicBezTo>
                    <a:pt x="4020" y="275"/>
                    <a:pt x="3793" y="592"/>
                    <a:pt x="3573" y="942"/>
                  </a:cubicBezTo>
                  <a:lnTo>
                    <a:pt x="3573" y="942"/>
                  </a:lnTo>
                  <a:cubicBezTo>
                    <a:pt x="3981" y="357"/>
                    <a:pt x="4256" y="2"/>
                    <a:pt x="4256" y="1"/>
                  </a:cubicBezTo>
                  <a:close/>
                  <a:moveTo>
                    <a:pt x="3573" y="942"/>
                  </a:moveTo>
                  <a:lnTo>
                    <a:pt x="3573" y="942"/>
                  </a:lnTo>
                  <a:cubicBezTo>
                    <a:pt x="2403" y="2619"/>
                    <a:pt x="137" y="6177"/>
                    <a:pt x="92" y="8633"/>
                  </a:cubicBezTo>
                  <a:cubicBezTo>
                    <a:pt x="39" y="10542"/>
                    <a:pt x="17" y="11156"/>
                    <a:pt x="7" y="11335"/>
                  </a:cubicBezTo>
                  <a:lnTo>
                    <a:pt x="7" y="11335"/>
                  </a:lnTo>
                  <a:cubicBezTo>
                    <a:pt x="112" y="10815"/>
                    <a:pt x="1449" y="4331"/>
                    <a:pt x="3573" y="942"/>
                  </a:cubicBezTo>
                  <a:close/>
                  <a:moveTo>
                    <a:pt x="7" y="11335"/>
                  </a:moveTo>
                  <a:cubicBezTo>
                    <a:pt x="3" y="11358"/>
                    <a:pt x="1" y="11369"/>
                    <a:pt x="1" y="11369"/>
                  </a:cubicBezTo>
                  <a:cubicBezTo>
                    <a:pt x="1" y="11369"/>
                    <a:pt x="1" y="11403"/>
                    <a:pt x="2" y="11403"/>
                  </a:cubicBezTo>
                  <a:cubicBezTo>
                    <a:pt x="3" y="11403"/>
                    <a:pt x="5" y="11388"/>
                    <a:pt x="7" y="113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45"/>
            <p:cNvSpPr/>
            <p:nvPr/>
          </p:nvSpPr>
          <p:spPr>
            <a:xfrm>
              <a:off x="457506" y="2148427"/>
              <a:ext cx="252701" cy="300387"/>
            </a:xfrm>
            <a:custGeom>
              <a:avLst/>
              <a:gdLst/>
              <a:ahLst/>
              <a:cxnLst/>
              <a:rect l="l" t="t" r="r" b="b"/>
              <a:pathLst>
                <a:path w="35442" h="42130" extrusionOk="0">
                  <a:moveTo>
                    <a:pt x="35442" y="1"/>
                  </a:moveTo>
                  <a:cubicBezTo>
                    <a:pt x="35435" y="7"/>
                    <a:pt x="6109" y="26933"/>
                    <a:pt x="0" y="42129"/>
                  </a:cubicBezTo>
                  <a:cubicBezTo>
                    <a:pt x="0" y="42129"/>
                    <a:pt x="3739" y="36050"/>
                    <a:pt x="11338" y="26050"/>
                  </a:cubicBezTo>
                  <a:cubicBezTo>
                    <a:pt x="18936" y="16051"/>
                    <a:pt x="35437" y="5"/>
                    <a:pt x="35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45"/>
            <p:cNvSpPr/>
            <p:nvPr/>
          </p:nvSpPr>
          <p:spPr>
            <a:xfrm>
              <a:off x="417628" y="2427567"/>
              <a:ext cx="141309" cy="91877"/>
            </a:xfrm>
            <a:custGeom>
              <a:avLst/>
              <a:gdLst/>
              <a:ahLst/>
              <a:cxnLst/>
              <a:rect l="l" t="t" r="r" b="b"/>
              <a:pathLst>
                <a:path w="19819" h="12886" extrusionOk="0">
                  <a:moveTo>
                    <a:pt x="15654" y="0"/>
                  </a:moveTo>
                  <a:cubicBezTo>
                    <a:pt x="15655" y="1"/>
                    <a:pt x="19818" y="9423"/>
                    <a:pt x="16110" y="10973"/>
                  </a:cubicBezTo>
                  <a:cubicBezTo>
                    <a:pt x="15654" y="11158"/>
                    <a:pt x="15201" y="11241"/>
                    <a:pt x="14751" y="11241"/>
                  </a:cubicBezTo>
                  <a:cubicBezTo>
                    <a:pt x="11509" y="11241"/>
                    <a:pt x="8444" y="6950"/>
                    <a:pt x="5988" y="5776"/>
                  </a:cubicBezTo>
                  <a:cubicBezTo>
                    <a:pt x="4344" y="4980"/>
                    <a:pt x="2538" y="4819"/>
                    <a:pt x="1344" y="4819"/>
                  </a:cubicBezTo>
                  <a:cubicBezTo>
                    <a:pt x="530" y="4819"/>
                    <a:pt x="0" y="4894"/>
                    <a:pt x="0" y="4894"/>
                  </a:cubicBezTo>
                  <a:cubicBezTo>
                    <a:pt x="3618" y="4985"/>
                    <a:pt x="4742" y="7143"/>
                    <a:pt x="10001" y="10730"/>
                  </a:cubicBezTo>
                  <a:cubicBezTo>
                    <a:pt x="12097" y="12173"/>
                    <a:pt x="13804" y="12885"/>
                    <a:pt x="15142" y="12885"/>
                  </a:cubicBezTo>
                  <a:cubicBezTo>
                    <a:pt x="17102" y="12885"/>
                    <a:pt x="18273" y="11358"/>
                    <a:pt x="18724" y="8359"/>
                  </a:cubicBezTo>
                  <a:cubicBezTo>
                    <a:pt x="19484" y="3314"/>
                    <a:pt x="15655" y="1"/>
                    <a:pt x="15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45"/>
            <p:cNvSpPr/>
            <p:nvPr/>
          </p:nvSpPr>
          <p:spPr>
            <a:xfrm>
              <a:off x="962467" y="2504072"/>
              <a:ext cx="115085" cy="81482"/>
            </a:xfrm>
            <a:custGeom>
              <a:avLst/>
              <a:gdLst/>
              <a:ahLst/>
              <a:cxnLst/>
              <a:rect l="l" t="t" r="r" b="b"/>
              <a:pathLst>
                <a:path w="16141" h="11428" extrusionOk="0">
                  <a:moveTo>
                    <a:pt x="0" y="0"/>
                  </a:moveTo>
                  <a:cubicBezTo>
                    <a:pt x="1" y="1"/>
                    <a:pt x="4438" y="4377"/>
                    <a:pt x="7143" y="6961"/>
                  </a:cubicBezTo>
                  <a:cubicBezTo>
                    <a:pt x="9215" y="8896"/>
                    <a:pt x="10928" y="11427"/>
                    <a:pt x="12514" y="11427"/>
                  </a:cubicBezTo>
                  <a:cubicBezTo>
                    <a:pt x="13045" y="11427"/>
                    <a:pt x="13562" y="11143"/>
                    <a:pt x="14073" y="10456"/>
                  </a:cubicBezTo>
                  <a:cubicBezTo>
                    <a:pt x="16140" y="7721"/>
                    <a:pt x="12919" y="2554"/>
                    <a:pt x="12918" y="2553"/>
                  </a:cubicBezTo>
                  <a:lnTo>
                    <a:pt x="12918" y="2553"/>
                  </a:lnTo>
                  <a:cubicBezTo>
                    <a:pt x="12919" y="2554"/>
                    <a:pt x="13618" y="7873"/>
                    <a:pt x="13162" y="8997"/>
                  </a:cubicBezTo>
                  <a:cubicBezTo>
                    <a:pt x="12966" y="9491"/>
                    <a:pt x="12627" y="9891"/>
                    <a:pt x="12058" y="9891"/>
                  </a:cubicBezTo>
                  <a:cubicBezTo>
                    <a:pt x="11299" y="9891"/>
                    <a:pt x="10132" y="9177"/>
                    <a:pt x="8359" y="7021"/>
                  </a:cubicBezTo>
                  <a:cubicBezTo>
                    <a:pt x="5229" y="3222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45"/>
            <p:cNvSpPr/>
            <p:nvPr/>
          </p:nvSpPr>
          <p:spPr>
            <a:xfrm>
              <a:off x="1029888" y="2542338"/>
              <a:ext cx="15586" cy="16171"/>
            </a:xfrm>
            <a:custGeom>
              <a:avLst/>
              <a:gdLst/>
              <a:ahLst/>
              <a:cxnLst/>
              <a:rect l="l" t="t" r="r" b="b"/>
              <a:pathLst>
                <a:path w="2186" h="2268" extrusionOk="0">
                  <a:moveTo>
                    <a:pt x="1326" y="0"/>
                  </a:moveTo>
                  <a:cubicBezTo>
                    <a:pt x="1174" y="0"/>
                    <a:pt x="995" y="87"/>
                    <a:pt x="788" y="317"/>
                  </a:cubicBezTo>
                  <a:cubicBezTo>
                    <a:pt x="0" y="1250"/>
                    <a:pt x="556" y="2268"/>
                    <a:pt x="1301" y="2268"/>
                  </a:cubicBezTo>
                  <a:cubicBezTo>
                    <a:pt x="1332" y="2268"/>
                    <a:pt x="1364" y="2266"/>
                    <a:pt x="1396" y="2262"/>
                  </a:cubicBezTo>
                  <a:cubicBezTo>
                    <a:pt x="2186" y="2202"/>
                    <a:pt x="2003" y="834"/>
                    <a:pt x="2003" y="834"/>
                  </a:cubicBezTo>
                  <a:cubicBezTo>
                    <a:pt x="2003" y="834"/>
                    <a:pt x="1795" y="0"/>
                    <a:pt x="1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45"/>
            <p:cNvSpPr/>
            <p:nvPr/>
          </p:nvSpPr>
          <p:spPr>
            <a:xfrm>
              <a:off x="505926" y="2472457"/>
              <a:ext cx="23322" cy="24919"/>
            </a:xfrm>
            <a:custGeom>
              <a:avLst/>
              <a:gdLst/>
              <a:ahLst/>
              <a:cxnLst/>
              <a:rect l="l" t="t" r="r" b="b"/>
              <a:pathLst>
                <a:path w="3271" h="3495" extrusionOk="0">
                  <a:moveTo>
                    <a:pt x="1107" y="0"/>
                  </a:moveTo>
                  <a:cubicBezTo>
                    <a:pt x="977" y="0"/>
                    <a:pt x="855" y="54"/>
                    <a:pt x="747" y="179"/>
                  </a:cubicBezTo>
                  <a:cubicBezTo>
                    <a:pt x="1" y="1045"/>
                    <a:pt x="633" y="3494"/>
                    <a:pt x="1866" y="3494"/>
                  </a:cubicBezTo>
                  <a:cubicBezTo>
                    <a:pt x="1888" y="3494"/>
                    <a:pt x="1910" y="3493"/>
                    <a:pt x="1933" y="3492"/>
                  </a:cubicBezTo>
                  <a:cubicBezTo>
                    <a:pt x="3270" y="3340"/>
                    <a:pt x="2997" y="1972"/>
                    <a:pt x="2997" y="1972"/>
                  </a:cubicBezTo>
                  <a:cubicBezTo>
                    <a:pt x="2997" y="1972"/>
                    <a:pt x="1899" y="0"/>
                    <a:pt x="1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45"/>
            <p:cNvSpPr/>
            <p:nvPr/>
          </p:nvSpPr>
          <p:spPr>
            <a:xfrm>
              <a:off x="661873" y="2072364"/>
              <a:ext cx="336572" cy="162329"/>
            </a:xfrm>
            <a:custGeom>
              <a:avLst/>
              <a:gdLst/>
              <a:ahLst/>
              <a:cxnLst/>
              <a:rect l="l" t="t" r="r" b="b"/>
              <a:pathLst>
                <a:path w="47205" h="22767" extrusionOk="0">
                  <a:moveTo>
                    <a:pt x="47205" y="0"/>
                  </a:moveTo>
                  <a:cubicBezTo>
                    <a:pt x="39940" y="699"/>
                    <a:pt x="37478" y="3921"/>
                    <a:pt x="33831" y="7569"/>
                  </a:cubicBezTo>
                  <a:cubicBezTo>
                    <a:pt x="30153" y="11277"/>
                    <a:pt x="19514" y="14256"/>
                    <a:pt x="11216" y="15684"/>
                  </a:cubicBezTo>
                  <a:cubicBezTo>
                    <a:pt x="2949" y="17082"/>
                    <a:pt x="0" y="22766"/>
                    <a:pt x="0" y="22766"/>
                  </a:cubicBezTo>
                  <a:cubicBezTo>
                    <a:pt x="5211" y="16558"/>
                    <a:pt x="10573" y="16415"/>
                    <a:pt x="11432" y="16415"/>
                  </a:cubicBezTo>
                  <a:cubicBezTo>
                    <a:pt x="11474" y="16415"/>
                    <a:pt x="11505" y="16415"/>
                    <a:pt x="11525" y="16415"/>
                  </a:cubicBezTo>
                  <a:cubicBezTo>
                    <a:pt x="11545" y="16415"/>
                    <a:pt x="11554" y="16415"/>
                    <a:pt x="11551" y="16414"/>
                  </a:cubicBezTo>
                  <a:cubicBezTo>
                    <a:pt x="23922" y="13952"/>
                    <a:pt x="32919" y="9970"/>
                    <a:pt x="37053" y="5562"/>
                  </a:cubicBezTo>
                  <a:cubicBezTo>
                    <a:pt x="41247" y="1155"/>
                    <a:pt x="47204" y="0"/>
                    <a:pt x="47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45"/>
            <p:cNvSpPr/>
            <p:nvPr/>
          </p:nvSpPr>
          <p:spPr>
            <a:xfrm>
              <a:off x="770014" y="2136727"/>
              <a:ext cx="120290" cy="57874"/>
            </a:xfrm>
            <a:custGeom>
              <a:avLst/>
              <a:gdLst/>
              <a:ahLst/>
              <a:cxnLst/>
              <a:rect l="l" t="t" r="r" b="b"/>
              <a:pathLst>
                <a:path w="16871" h="8117" extrusionOk="0">
                  <a:moveTo>
                    <a:pt x="16871" y="1"/>
                  </a:moveTo>
                  <a:lnTo>
                    <a:pt x="16871" y="1"/>
                  </a:lnTo>
                  <a:cubicBezTo>
                    <a:pt x="16869" y="1"/>
                    <a:pt x="12919" y="3040"/>
                    <a:pt x="8937" y="4894"/>
                  </a:cubicBezTo>
                  <a:cubicBezTo>
                    <a:pt x="4986" y="6748"/>
                    <a:pt x="1" y="8116"/>
                    <a:pt x="1" y="8116"/>
                  </a:cubicBezTo>
                  <a:cubicBezTo>
                    <a:pt x="9544" y="7660"/>
                    <a:pt x="16869" y="2"/>
                    <a:pt x="16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45"/>
            <p:cNvSpPr/>
            <p:nvPr/>
          </p:nvSpPr>
          <p:spPr>
            <a:xfrm>
              <a:off x="784374" y="2141932"/>
              <a:ext cx="98565" cy="88897"/>
            </a:xfrm>
            <a:custGeom>
              <a:avLst/>
              <a:gdLst/>
              <a:ahLst/>
              <a:cxnLst/>
              <a:rect l="l" t="t" r="r" b="b"/>
              <a:pathLst>
                <a:path w="13824" h="12468" extrusionOk="0">
                  <a:moveTo>
                    <a:pt x="13823" y="0"/>
                  </a:moveTo>
                  <a:cubicBezTo>
                    <a:pt x="12303" y="2067"/>
                    <a:pt x="8899" y="4924"/>
                    <a:pt x="4826" y="7082"/>
                  </a:cubicBezTo>
                  <a:cubicBezTo>
                    <a:pt x="872" y="9193"/>
                    <a:pt x="0" y="12467"/>
                    <a:pt x="49" y="12467"/>
                  </a:cubicBezTo>
                  <a:cubicBezTo>
                    <a:pt x="50" y="12467"/>
                    <a:pt x="52" y="12466"/>
                    <a:pt x="54" y="12462"/>
                  </a:cubicBezTo>
                  <a:cubicBezTo>
                    <a:pt x="2030" y="8997"/>
                    <a:pt x="4704" y="7812"/>
                    <a:pt x="4704" y="7781"/>
                  </a:cubicBezTo>
                  <a:cubicBezTo>
                    <a:pt x="10843" y="4439"/>
                    <a:pt x="13822" y="2"/>
                    <a:pt x="1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45"/>
            <p:cNvSpPr/>
            <p:nvPr/>
          </p:nvSpPr>
          <p:spPr>
            <a:xfrm>
              <a:off x="716917" y="2071773"/>
              <a:ext cx="276330" cy="90102"/>
            </a:xfrm>
            <a:custGeom>
              <a:avLst/>
              <a:gdLst/>
              <a:ahLst/>
              <a:cxnLst/>
              <a:rect l="l" t="t" r="r" b="b"/>
              <a:pathLst>
                <a:path w="38756" h="12637" extrusionOk="0">
                  <a:moveTo>
                    <a:pt x="37233" y="1"/>
                  </a:moveTo>
                  <a:cubicBezTo>
                    <a:pt x="34876" y="1"/>
                    <a:pt x="29941" y="469"/>
                    <a:pt x="23558" y="3639"/>
                  </a:cubicBezTo>
                  <a:cubicBezTo>
                    <a:pt x="14561" y="8199"/>
                    <a:pt x="13953" y="8928"/>
                    <a:pt x="1" y="12636"/>
                  </a:cubicBezTo>
                  <a:cubicBezTo>
                    <a:pt x="1" y="12636"/>
                    <a:pt x="8299" y="11968"/>
                    <a:pt x="15898" y="8655"/>
                  </a:cubicBezTo>
                  <a:cubicBezTo>
                    <a:pt x="23497" y="5341"/>
                    <a:pt x="25625" y="2910"/>
                    <a:pt x="30974" y="1785"/>
                  </a:cubicBezTo>
                  <a:cubicBezTo>
                    <a:pt x="36293" y="630"/>
                    <a:pt x="38755" y="83"/>
                    <a:pt x="38755" y="83"/>
                  </a:cubicBezTo>
                  <a:cubicBezTo>
                    <a:pt x="38755" y="83"/>
                    <a:pt x="38220" y="1"/>
                    <a:pt x="37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45"/>
            <p:cNvSpPr/>
            <p:nvPr/>
          </p:nvSpPr>
          <p:spPr>
            <a:xfrm>
              <a:off x="983600" y="2072671"/>
              <a:ext cx="29368" cy="12264"/>
            </a:xfrm>
            <a:custGeom>
              <a:avLst/>
              <a:gdLst/>
              <a:ahLst/>
              <a:cxnLst/>
              <a:rect l="l" t="t" r="r" b="b"/>
              <a:pathLst>
                <a:path w="4119" h="1720" extrusionOk="0">
                  <a:moveTo>
                    <a:pt x="351" y="0"/>
                  </a:moveTo>
                  <a:cubicBezTo>
                    <a:pt x="193" y="0"/>
                    <a:pt x="1" y="47"/>
                    <a:pt x="76" y="291"/>
                  </a:cubicBezTo>
                  <a:cubicBezTo>
                    <a:pt x="228" y="626"/>
                    <a:pt x="4118" y="1720"/>
                    <a:pt x="4118" y="1720"/>
                  </a:cubicBezTo>
                  <a:cubicBezTo>
                    <a:pt x="4118" y="1720"/>
                    <a:pt x="881" y="14"/>
                    <a:pt x="551" y="14"/>
                  </a:cubicBezTo>
                  <a:cubicBezTo>
                    <a:pt x="543" y="14"/>
                    <a:pt x="536" y="16"/>
                    <a:pt x="532" y="18"/>
                  </a:cubicBezTo>
                  <a:cubicBezTo>
                    <a:pt x="532" y="18"/>
                    <a:pt x="448" y="0"/>
                    <a:pt x="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45"/>
            <p:cNvSpPr/>
            <p:nvPr/>
          </p:nvSpPr>
          <p:spPr>
            <a:xfrm>
              <a:off x="1022067" y="2074040"/>
              <a:ext cx="136974" cy="347466"/>
            </a:xfrm>
            <a:custGeom>
              <a:avLst/>
              <a:gdLst/>
              <a:ahLst/>
              <a:cxnLst/>
              <a:rect l="l" t="t" r="r" b="b"/>
              <a:pathLst>
                <a:path w="19211" h="48733" extrusionOk="0">
                  <a:moveTo>
                    <a:pt x="3198" y="0"/>
                  </a:moveTo>
                  <a:cubicBezTo>
                    <a:pt x="1327" y="0"/>
                    <a:pt x="0" y="586"/>
                    <a:pt x="0" y="586"/>
                  </a:cubicBezTo>
                  <a:cubicBezTo>
                    <a:pt x="801" y="443"/>
                    <a:pt x="1537" y="381"/>
                    <a:pt x="2214" y="381"/>
                  </a:cubicBezTo>
                  <a:cubicBezTo>
                    <a:pt x="6726" y="381"/>
                    <a:pt x="8545" y="3143"/>
                    <a:pt x="8572" y="3169"/>
                  </a:cubicBezTo>
                  <a:cubicBezTo>
                    <a:pt x="13891" y="9127"/>
                    <a:pt x="12645" y="26148"/>
                    <a:pt x="14073" y="36057"/>
                  </a:cubicBezTo>
                  <a:cubicBezTo>
                    <a:pt x="15502" y="45997"/>
                    <a:pt x="19210" y="48732"/>
                    <a:pt x="19210" y="48732"/>
                  </a:cubicBezTo>
                  <a:cubicBezTo>
                    <a:pt x="16627" y="45845"/>
                    <a:pt x="15593" y="39522"/>
                    <a:pt x="14742" y="33443"/>
                  </a:cubicBezTo>
                  <a:cubicBezTo>
                    <a:pt x="13861" y="27364"/>
                    <a:pt x="13861" y="7151"/>
                    <a:pt x="9484" y="2744"/>
                  </a:cubicBezTo>
                  <a:cubicBezTo>
                    <a:pt x="7355" y="555"/>
                    <a:pt x="5019" y="0"/>
                    <a:pt x="3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45"/>
            <p:cNvSpPr/>
            <p:nvPr/>
          </p:nvSpPr>
          <p:spPr>
            <a:xfrm>
              <a:off x="996299" y="2013670"/>
              <a:ext cx="150600" cy="63899"/>
            </a:xfrm>
            <a:custGeom>
              <a:avLst/>
              <a:gdLst/>
              <a:ahLst/>
              <a:cxnLst/>
              <a:rect l="l" t="t" r="r" b="b"/>
              <a:pathLst>
                <a:path w="21122" h="8962" extrusionOk="0">
                  <a:moveTo>
                    <a:pt x="19892" y="4567"/>
                  </a:moveTo>
                  <a:cubicBezTo>
                    <a:pt x="20745" y="5772"/>
                    <a:pt x="21122" y="6743"/>
                    <a:pt x="21122" y="6743"/>
                  </a:cubicBezTo>
                  <a:cubicBezTo>
                    <a:pt x="20870" y="5967"/>
                    <a:pt x="20448" y="5235"/>
                    <a:pt x="19892" y="4567"/>
                  </a:cubicBezTo>
                  <a:close/>
                  <a:moveTo>
                    <a:pt x="11450" y="0"/>
                  </a:moveTo>
                  <a:cubicBezTo>
                    <a:pt x="9900" y="0"/>
                    <a:pt x="8135" y="326"/>
                    <a:pt x="6137" y="1119"/>
                  </a:cubicBezTo>
                  <a:cubicBezTo>
                    <a:pt x="6138" y="1119"/>
                    <a:pt x="6138" y="1119"/>
                    <a:pt x="6137" y="1119"/>
                  </a:cubicBezTo>
                  <a:cubicBezTo>
                    <a:pt x="6075" y="1119"/>
                    <a:pt x="0" y="4116"/>
                    <a:pt x="331" y="8962"/>
                  </a:cubicBezTo>
                  <a:cubicBezTo>
                    <a:pt x="331" y="8962"/>
                    <a:pt x="1243" y="4220"/>
                    <a:pt x="6836" y="1727"/>
                  </a:cubicBezTo>
                  <a:cubicBezTo>
                    <a:pt x="8241" y="1097"/>
                    <a:pt x="9744" y="814"/>
                    <a:pt x="11232" y="814"/>
                  </a:cubicBezTo>
                  <a:cubicBezTo>
                    <a:pt x="14673" y="814"/>
                    <a:pt x="18031" y="2329"/>
                    <a:pt x="19892" y="4567"/>
                  </a:cubicBezTo>
                  <a:lnTo>
                    <a:pt x="19892" y="4567"/>
                  </a:lnTo>
                  <a:cubicBezTo>
                    <a:pt x="18498" y="2596"/>
                    <a:pt x="15829" y="0"/>
                    <a:pt x="11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45"/>
            <p:cNvSpPr/>
            <p:nvPr/>
          </p:nvSpPr>
          <p:spPr>
            <a:xfrm>
              <a:off x="543758" y="2067495"/>
              <a:ext cx="281749" cy="207939"/>
            </a:xfrm>
            <a:custGeom>
              <a:avLst/>
              <a:gdLst/>
              <a:ahLst/>
              <a:cxnLst/>
              <a:rect l="l" t="t" r="r" b="b"/>
              <a:pathLst>
                <a:path w="39516" h="29164" extrusionOk="0">
                  <a:moveTo>
                    <a:pt x="39358" y="1"/>
                  </a:moveTo>
                  <a:cubicBezTo>
                    <a:pt x="39250" y="1"/>
                    <a:pt x="39076" y="12"/>
                    <a:pt x="38805" y="54"/>
                  </a:cubicBezTo>
                  <a:lnTo>
                    <a:pt x="38805" y="54"/>
                  </a:lnTo>
                  <a:cubicBezTo>
                    <a:pt x="39266" y="21"/>
                    <a:pt x="39515" y="14"/>
                    <a:pt x="39515" y="14"/>
                  </a:cubicBezTo>
                  <a:cubicBezTo>
                    <a:pt x="39515" y="14"/>
                    <a:pt x="39477" y="1"/>
                    <a:pt x="39358" y="1"/>
                  </a:cubicBezTo>
                  <a:close/>
                  <a:moveTo>
                    <a:pt x="38805" y="54"/>
                  </a:moveTo>
                  <a:cubicBezTo>
                    <a:pt x="34254" y="388"/>
                    <a:pt x="9082" y="3384"/>
                    <a:pt x="1" y="29164"/>
                  </a:cubicBezTo>
                  <a:cubicBezTo>
                    <a:pt x="1" y="29164"/>
                    <a:pt x="5776" y="13236"/>
                    <a:pt x="21795" y="6337"/>
                  </a:cubicBezTo>
                  <a:cubicBezTo>
                    <a:pt x="33231" y="1379"/>
                    <a:pt x="37373" y="279"/>
                    <a:pt x="38805" y="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45"/>
            <p:cNvSpPr/>
            <p:nvPr/>
          </p:nvSpPr>
          <p:spPr>
            <a:xfrm>
              <a:off x="679213" y="2068286"/>
              <a:ext cx="305150" cy="85353"/>
            </a:xfrm>
            <a:custGeom>
              <a:avLst/>
              <a:gdLst/>
              <a:ahLst/>
              <a:cxnLst/>
              <a:rect l="l" t="t" r="r" b="b"/>
              <a:pathLst>
                <a:path w="42798" h="11971" extrusionOk="0">
                  <a:moveTo>
                    <a:pt x="35649" y="0"/>
                  </a:moveTo>
                  <a:cubicBezTo>
                    <a:pt x="32625" y="0"/>
                    <a:pt x="28582" y="330"/>
                    <a:pt x="23405" y="1393"/>
                  </a:cubicBezTo>
                  <a:cubicBezTo>
                    <a:pt x="9818" y="4159"/>
                    <a:pt x="0" y="11970"/>
                    <a:pt x="0" y="11970"/>
                  </a:cubicBezTo>
                  <a:cubicBezTo>
                    <a:pt x="17122" y="2097"/>
                    <a:pt x="29951" y="342"/>
                    <a:pt x="36908" y="342"/>
                  </a:cubicBezTo>
                  <a:cubicBezTo>
                    <a:pt x="40746" y="342"/>
                    <a:pt x="42797" y="876"/>
                    <a:pt x="42797" y="876"/>
                  </a:cubicBezTo>
                  <a:cubicBezTo>
                    <a:pt x="42797" y="876"/>
                    <a:pt x="40578" y="0"/>
                    <a:pt x="35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45"/>
            <p:cNvSpPr/>
            <p:nvPr/>
          </p:nvSpPr>
          <p:spPr>
            <a:xfrm>
              <a:off x="876208" y="2070803"/>
              <a:ext cx="99264" cy="16520"/>
            </a:xfrm>
            <a:custGeom>
              <a:avLst/>
              <a:gdLst/>
              <a:ahLst/>
              <a:cxnLst/>
              <a:rect l="l" t="t" r="r" b="b"/>
              <a:pathLst>
                <a:path w="13922" h="2317" extrusionOk="0">
                  <a:moveTo>
                    <a:pt x="10736" y="1"/>
                  </a:moveTo>
                  <a:cubicBezTo>
                    <a:pt x="7951" y="1"/>
                    <a:pt x="3774" y="394"/>
                    <a:pt x="1" y="2316"/>
                  </a:cubicBezTo>
                  <a:cubicBezTo>
                    <a:pt x="28" y="2316"/>
                    <a:pt x="6772" y="85"/>
                    <a:pt x="12090" y="85"/>
                  </a:cubicBezTo>
                  <a:cubicBezTo>
                    <a:pt x="12726" y="85"/>
                    <a:pt x="13341" y="117"/>
                    <a:pt x="13922" y="189"/>
                  </a:cubicBezTo>
                  <a:cubicBezTo>
                    <a:pt x="13922" y="189"/>
                    <a:pt x="12662" y="1"/>
                    <a:pt x="10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45"/>
            <p:cNvSpPr/>
            <p:nvPr/>
          </p:nvSpPr>
          <p:spPr>
            <a:xfrm>
              <a:off x="669895" y="2008644"/>
              <a:ext cx="132418" cy="62865"/>
            </a:xfrm>
            <a:custGeom>
              <a:avLst/>
              <a:gdLst/>
              <a:ahLst/>
              <a:cxnLst/>
              <a:rect l="l" t="t" r="r" b="b"/>
              <a:pathLst>
                <a:path w="18572" h="8817" extrusionOk="0">
                  <a:moveTo>
                    <a:pt x="0" y="1"/>
                  </a:moveTo>
                  <a:cubicBezTo>
                    <a:pt x="0" y="2"/>
                    <a:pt x="156" y="8817"/>
                    <a:pt x="14479" y="8817"/>
                  </a:cubicBezTo>
                  <a:cubicBezTo>
                    <a:pt x="15732" y="8817"/>
                    <a:pt x="17093" y="8749"/>
                    <a:pt x="18572" y="8603"/>
                  </a:cubicBezTo>
                  <a:cubicBezTo>
                    <a:pt x="18572" y="8602"/>
                    <a:pt x="18571" y="8602"/>
                    <a:pt x="18569" y="8602"/>
                  </a:cubicBezTo>
                  <a:cubicBezTo>
                    <a:pt x="18508" y="8602"/>
                    <a:pt x="17323" y="8751"/>
                    <a:pt x="15570" y="8751"/>
                  </a:cubicBezTo>
                  <a:cubicBezTo>
                    <a:pt x="10904" y="8751"/>
                    <a:pt x="2215" y="770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45"/>
            <p:cNvSpPr/>
            <p:nvPr/>
          </p:nvSpPr>
          <p:spPr>
            <a:xfrm>
              <a:off x="695898" y="1971803"/>
              <a:ext cx="253785" cy="93631"/>
            </a:xfrm>
            <a:custGeom>
              <a:avLst/>
              <a:gdLst/>
              <a:ahLst/>
              <a:cxnLst/>
              <a:rect l="l" t="t" r="r" b="b"/>
              <a:pathLst>
                <a:path w="35594" h="13132" extrusionOk="0">
                  <a:moveTo>
                    <a:pt x="1" y="1"/>
                  </a:moveTo>
                  <a:cubicBezTo>
                    <a:pt x="1" y="2"/>
                    <a:pt x="93" y="8086"/>
                    <a:pt x="7508" y="9575"/>
                  </a:cubicBezTo>
                  <a:cubicBezTo>
                    <a:pt x="10485" y="10163"/>
                    <a:pt x="13156" y="10292"/>
                    <a:pt x="15652" y="10292"/>
                  </a:cubicBezTo>
                  <a:cubicBezTo>
                    <a:pt x="17599" y="10292"/>
                    <a:pt x="19440" y="10214"/>
                    <a:pt x="21237" y="10214"/>
                  </a:cubicBezTo>
                  <a:cubicBezTo>
                    <a:pt x="22851" y="10214"/>
                    <a:pt x="24430" y="10277"/>
                    <a:pt x="26019" y="10517"/>
                  </a:cubicBezTo>
                  <a:cubicBezTo>
                    <a:pt x="31612" y="11338"/>
                    <a:pt x="35594" y="13131"/>
                    <a:pt x="35594" y="13131"/>
                  </a:cubicBezTo>
                  <a:cubicBezTo>
                    <a:pt x="35594" y="13131"/>
                    <a:pt x="30244" y="9909"/>
                    <a:pt x="25320" y="9575"/>
                  </a:cubicBezTo>
                  <a:cubicBezTo>
                    <a:pt x="23775" y="9460"/>
                    <a:pt x="21793" y="9448"/>
                    <a:pt x="19698" y="9448"/>
                  </a:cubicBezTo>
                  <a:cubicBezTo>
                    <a:pt x="19140" y="9448"/>
                    <a:pt x="18573" y="9449"/>
                    <a:pt x="18004" y="9449"/>
                  </a:cubicBezTo>
                  <a:cubicBezTo>
                    <a:pt x="13953" y="9449"/>
                    <a:pt x="9806" y="9405"/>
                    <a:pt x="7782" y="8694"/>
                  </a:cubicBezTo>
                  <a:cubicBezTo>
                    <a:pt x="4438" y="7508"/>
                    <a:pt x="943" y="574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45"/>
            <p:cNvSpPr/>
            <p:nvPr/>
          </p:nvSpPr>
          <p:spPr>
            <a:xfrm>
              <a:off x="519273" y="2092086"/>
              <a:ext cx="99043" cy="261372"/>
            </a:xfrm>
            <a:custGeom>
              <a:avLst/>
              <a:gdLst/>
              <a:ahLst/>
              <a:cxnLst/>
              <a:rect l="l" t="t" r="r" b="b"/>
              <a:pathLst>
                <a:path w="13891" h="36658" extrusionOk="0">
                  <a:moveTo>
                    <a:pt x="13891" y="0"/>
                  </a:moveTo>
                  <a:cubicBezTo>
                    <a:pt x="13890" y="1"/>
                    <a:pt x="4194" y="8148"/>
                    <a:pt x="0" y="36657"/>
                  </a:cubicBezTo>
                  <a:cubicBezTo>
                    <a:pt x="0" y="36657"/>
                    <a:pt x="5076" y="14043"/>
                    <a:pt x="9484" y="7021"/>
                  </a:cubicBezTo>
                  <a:lnTo>
                    <a:pt x="138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45"/>
            <p:cNvSpPr/>
            <p:nvPr/>
          </p:nvSpPr>
          <p:spPr>
            <a:xfrm>
              <a:off x="554160" y="1971368"/>
              <a:ext cx="115392" cy="234720"/>
            </a:xfrm>
            <a:custGeom>
              <a:avLst/>
              <a:gdLst/>
              <a:ahLst/>
              <a:cxnLst/>
              <a:rect l="l" t="t" r="r" b="b"/>
              <a:pathLst>
                <a:path w="16184" h="32920" extrusionOk="0">
                  <a:moveTo>
                    <a:pt x="16171" y="1"/>
                  </a:moveTo>
                  <a:lnTo>
                    <a:pt x="16171" y="1"/>
                  </a:lnTo>
                  <a:cubicBezTo>
                    <a:pt x="15715" y="460"/>
                    <a:pt x="15267" y="943"/>
                    <a:pt x="14828" y="1447"/>
                  </a:cubicBezTo>
                  <a:lnTo>
                    <a:pt x="14828" y="1447"/>
                  </a:lnTo>
                  <a:cubicBezTo>
                    <a:pt x="15675" y="503"/>
                    <a:pt x="16183" y="13"/>
                    <a:pt x="16171" y="1"/>
                  </a:cubicBezTo>
                  <a:close/>
                  <a:moveTo>
                    <a:pt x="14828" y="1447"/>
                  </a:moveTo>
                  <a:lnTo>
                    <a:pt x="14828" y="1447"/>
                  </a:lnTo>
                  <a:cubicBezTo>
                    <a:pt x="11448" y="5212"/>
                    <a:pt x="2674" y="16200"/>
                    <a:pt x="1" y="32919"/>
                  </a:cubicBezTo>
                  <a:cubicBezTo>
                    <a:pt x="1" y="32919"/>
                    <a:pt x="5332" y="12343"/>
                    <a:pt x="14828" y="14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45"/>
            <p:cNvSpPr/>
            <p:nvPr/>
          </p:nvSpPr>
          <p:spPr>
            <a:xfrm>
              <a:off x="681809" y="1929002"/>
              <a:ext cx="159519" cy="76398"/>
            </a:xfrm>
            <a:custGeom>
              <a:avLst/>
              <a:gdLst/>
              <a:ahLst/>
              <a:cxnLst/>
              <a:rect l="l" t="t" r="r" b="b"/>
              <a:pathLst>
                <a:path w="22373" h="10715" extrusionOk="0">
                  <a:moveTo>
                    <a:pt x="8973" y="0"/>
                  </a:moveTo>
                  <a:cubicBezTo>
                    <a:pt x="8627" y="0"/>
                    <a:pt x="8290" y="35"/>
                    <a:pt x="7965" y="107"/>
                  </a:cubicBezTo>
                  <a:cubicBezTo>
                    <a:pt x="2615" y="1292"/>
                    <a:pt x="1" y="3633"/>
                    <a:pt x="1" y="3633"/>
                  </a:cubicBezTo>
                  <a:cubicBezTo>
                    <a:pt x="1" y="3633"/>
                    <a:pt x="2068" y="2265"/>
                    <a:pt x="8238" y="836"/>
                  </a:cubicBezTo>
                  <a:cubicBezTo>
                    <a:pt x="8611" y="748"/>
                    <a:pt x="8991" y="707"/>
                    <a:pt x="9375" y="707"/>
                  </a:cubicBezTo>
                  <a:cubicBezTo>
                    <a:pt x="15342" y="707"/>
                    <a:pt x="22372" y="10715"/>
                    <a:pt x="22372" y="10715"/>
                  </a:cubicBezTo>
                  <a:cubicBezTo>
                    <a:pt x="21801" y="8146"/>
                    <a:pt x="14314" y="0"/>
                    <a:pt x="8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45"/>
            <p:cNvSpPr/>
            <p:nvPr/>
          </p:nvSpPr>
          <p:spPr>
            <a:xfrm>
              <a:off x="855845" y="1912424"/>
              <a:ext cx="28827" cy="71307"/>
            </a:xfrm>
            <a:custGeom>
              <a:avLst/>
              <a:gdLst/>
              <a:ahLst/>
              <a:cxnLst/>
              <a:rect l="l" t="t" r="r" b="b"/>
              <a:pathLst>
                <a:path w="4043" h="10001" extrusionOk="0">
                  <a:moveTo>
                    <a:pt x="820" y="0"/>
                  </a:moveTo>
                  <a:lnTo>
                    <a:pt x="820" y="0"/>
                  </a:lnTo>
                  <a:cubicBezTo>
                    <a:pt x="820" y="2"/>
                    <a:pt x="0" y="6657"/>
                    <a:pt x="4042" y="10000"/>
                  </a:cubicBezTo>
                  <a:cubicBezTo>
                    <a:pt x="4042" y="10000"/>
                    <a:pt x="668" y="5015"/>
                    <a:pt x="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45"/>
            <p:cNvSpPr/>
            <p:nvPr/>
          </p:nvSpPr>
          <p:spPr>
            <a:xfrm>
              <a:off x="874262" y="1917187"/>
              <a:ext cx="118985" cy="157780"/>
            </a:xfrm>
            <a:custGeom>
              <a:avLst/>
              <a:gdLst/>
              <a:ahLst/>
              <a:cxnLst/>
              <a:rect l="l" t="t" r="r" b="b"/>
              <a:pathLst>
                <a:path w="16688" h="22129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4"/>
                    <a:pt x="3405" y="13953"/>
                    <a:pt x="8633" y="17600"/>
                  </a:cubicBezTo>
                  <a:cubicBezTo>
                    <a:pt x="13891" y="21247"/>
                    <a:pt x="16687" y="22129"/>
                    <a:pt x="16687" y="22129"/>
                  </a:cubicBezTo>
                  <a:cubicBezTo>
                    <a:pt x="16687" y="22129"/>
                    <a:pt x="8937" y="17904"/>
                    <a:pt x="6961" y="14500"/>
                  </a:cubicBezTo>
                  <a:cubicBezTo>
                    <a:pt x="4985" y="11065"/>
                    <a:pt x="1885" y="57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45"/>
            <p:cNvSpPr/>
            <p:nvPr/>
          </p:nvSpPr>
          <p:spPr>
            <a:xfrm>
              <a:off x="975472" y="1981671"/>
              <a:ext cx="97531" cy="95899"/>
            </a:xfrm>
            <a:custGeom>
              <a:avLst/>
              <a:gdLst/>
              <a:ahLst/>
              <a:cxnLst/>
              <a:rect l="l" t="t" r="r" b="b"/>
              <a:pathLst>
                <a:path w="13679" h="13450" extrusionOk="0">
                  <a:moveTo>
                    <a:pt x="10391" y="0"/>
                  </a:moveTo>
                  <a:cubicBezTo>
                    <a:pt x="8061" y="0"/>
                    <a:pt x="5042" y="450"/>
                    <a:pt x="3252" y="2477"/>
                  </a:cubicBezTo>
                  <a:cubicBezTo>
                    <a:pt x="0" y="6124"/>
                    <a:pt x="1672" y="11383"/>
                    <a:pt x="3252" y="13450"/>
                  </a:cubicBezTo>
                  <a:cubicBezTo>
                    <a:pt x="3252" y="13450"/>
                    <a:pt x="456" y="7766"/>
                    <a:pt x="3252" y="3784"/>
                  </a:cubicBezTo>
                  <a:cubicBezTo>
                    <a:pt x="5524" y="584"/>
                    <a:pt x="10878" y="270"/>
                    <a:pt x="12893" y="270"/>
                  </a:cubicBezTo>
                  <a:cubicBezTo>
                    <a:pt x="13385" y="270"/>
                    <a:pt x="13678" y="288"/>
                    <a:pt x="13678" y="288"/>
                  </a:cubicBezTo>
                  <a:cubicBezTo>
                    <a:pt x="13678" y="288"/>
                    <a:pt x="12255" y="0"/>
                    <a:pt x="10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45"/>
            <p:cNvSpPr/>
            <p:nvPr/>
          </p:nvSpPr>
          <p:spPr>
            <a:xfrm>
              <a:off x="950981" y="1980038"/>
              <a:ext cx="42267" cy="94929"/>
            </a:xfrm>
            <a:custGeom>
              <a:avLst/>
              <a:gdLst/>
              <a:ahLst/>
              <a:cxnLst/>
              <a:rect l="l" t="t" r="r" b="b"/>
              <a:pathLst>
                <a:path w="5928" h="13314" extrusionOk="0">
                  <a:moveTo>
                    <a:pt x="5927" y="1"/>
                  </a:moveTo>
                  <a:cubicBezTo>
                    <a:pt x="5927" y="1"/>
                    <a:pt x="4286" y="366"/>
                    <a:pt x="2979" y="4651"/>
                  </a:cubicBezTo>
                  <a:cubicBezTo>
                    <a:pt x="1642" y="8967"/>
                    <a:pt x="5927" y="13314"/>
                    <a:pt x="5927" y="13314"/>
                  </a:cubicBezTo>
                  <a:cubicBezTo>
                    <a:pt x="1" y="4834"/>
                    <a:pt x="5927" y="1"/>
                    <a:pt x="5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45"/>
            <p:cNvSpPr/>
            <p:nvPr/>
          </p:nvSpPr>
          <p:spPr>
            <a:xfrm>
              <a:off x="946859" y="1954848"/>
              <a:ext cx="99485" cy="120119"/>
            </a:xfrm>
            <a:custGeom>
              <a:avLst/>
              <a:gdLst/>
              <a:ahLst/>
              <a:cxnLst/>
              <a:rect l="l" t="t" r="r" b="b"/>
              <a:pathLst>
                <a:path w="13953" h="16847" extrusionOk="0">
                  <a:moveTo>
                    <a:pt x="9807" y="0"/>
                  </a:moveTo>
                  <a:cubicBezTo>
                    <a:pt x="8638" y="0"/>
                    <a:pt x="7294" y="179"/>
                    <a:pt x="5867" y="707"/>
                  </a:cubicBezTo>
                  <a:cubicBezTo>
                    <a:pt x="1429" y="2318"/>
                    <a:pt x="1" y="7090"/>
                    <a:pt x="518" y="10190"/>
                  </a:cubicBezTo>
                  <a:cubicBezTo>
                    <a:pt x="1004" y="13321"/>
                    <a:pt x="5138" y="16208"/>
                    <a:pt x="6505" y="16847"/>
                  </a:cubicBezTo>
                  <a:cubicBezTo>
                    <a:pt x="6505" y="16847"/>
                    <a:pt x="1794" y="14415"/>
                    <a:pt x="1308" y="9765"/>
                  </a:cubicBezTo>
                  <a:cubicBezTo>
                    <a:pt x="821" y="5175"/>
                    <a:pt x="3405" y="1619"/>
                    <a:pt x="7265" y="798"/>
                  </a:cubicBezTo>
                  <a:cubicBezTo>
                    <a:pt x="8562" y="535"/>
                    <a:pt x="9738" y="447"/>
                    <a:pt x="10728" y="447"/>
                  </a:cubicBezTo>
                  <a:cubicBezTo>
                    <a:pt x="12710" y="447"/>
                    <a:pt x="13952" y="798"/>
                    <a:pt x="13952" y="798"/>
                  </a:cubicBezTo>
                  <a:cubicBezTo>
                    <a:pt x="13952" y="798"/>
                    <a:pt x="12273" y="0"/>
                    <a:pt x="9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45"/>
            <p:cNvSpPr/>
            <p:nvPr/>
          </p:nvSpPr>
          <p:spPr>
            <a:xfrm>
              <a:off x="872529" y="1908303"/>
              <a:ext cx="40534" cy="87777"/>
            </a:xfrm>
            <a:custGeom>
              <a:avLst/>
              <a:gdLst/>
              <a:ahLst/>
              <a:cxnLst/>
              <a:rect l="l" t="t" r="r" b="b"/>
              <a:pathLst>
                <a:path w="5685" h="12311" extrusionOk="0">
                  <a:moveTo>
                    <a:pt x="5684" y="1"/>
                  </a:moveTo>
                  <a:lnTo>
                    <a:pt x="5684" y="1"/>
                  </a:lnTo>
                  <a:cubicBezTo>
                    <a:pt x="0" y="4499"/>
                    <a:pt x="4894" y="12311"/>
                    <a:pt x="4894" y="12311"/>
                  </a:cubicBezTo>
                  <a:cubicBezTo>
                    <a:pt x="1611" y="3982"/>
                    <a:pt x="5684" y="31"/>
                    <a:pt x="5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45"/>
            <p:cNvSpPr/>
            <p:nvPr/>
          </p:nvSpPr>
          <p:spPr>
            <a:xfrm>
              <a:off x="770014" y="1889758"/>
              <a:ext cx="335930" cy="94187"/>
            </a:xfrm>
            <a:custGeom>
              <a:avLst/>
              <a:gdLst/>
              <a:ahLst/>
              <a:cxnLst/>
              <a:rect l="l" t="t" r="r" b="b"/>
              <a:pathLst>
                <a:path w="47115" h="13210" extrusionOk="0">
                  <a:moveTo>
                    <a:pt x="3031" y="3005"/>
                  </a:moveTo>
                  <a:cubicBezTo>
                    <a:pt x="1003" y="4253"/>
                    <a:pt x="1" y="5520"/>
                    <a:pt x="1" y="5520"/>
                  </a:cubicBezTo>
                  <a:cubicBezTo>
                    <a:pt x="1021" y="4527"/>
                    <a:pt x="2033" y="3695"/>
                    <a:pt x="3031" y="3005"/>
                  </a:cubicBezTo>
                  <a:close/>
                  <a:moveTo>
                    <a:pt x="12077" y="0"/>
                  </a:moveTo>
                  <a:cubicBezTo>
                    <a:pt x="9355" y="0"/>
                    <a:pt x="6268" y="763"/>
                    <a:pt x="3031" y="3005"/>
                  </a:cubicBezTo>
                  <a:lnTo>
                    <a:pt x="3031" y="3005"/>
                  </a:lnTo>
                  <a:cubicBezTo>
                    <a:pt x="4953" y="1822"/>
                    <a:pt x="7796" y="655"/>
                    <a:pt x="11582" y="595"/>
                  </a:cubicBezTo>
                  <a:cubicBezTo>
                    <a:pt x="11677" y="594"/>
                    <a:pt x="11771" y="593"/>
                    <a:pt x="11864" y="593"/>
                  </a:cubicBezTo>
                  <a:cubicBezTo>
                    <a:pt x="19412" y="593"/>
                    <a:pt x="22644" y="5385"/>
                    <a:pt x="27387" y="6796"/>
                  </a:cubicBezTo>
                  <a:cubicBezTo>
                    <a:pt x="32251" y="8194"/>
                    <a:pt x="42373" y="9167"/>
                    <a:pt x="47114" y="13210"/>
                  </a:cubicBezTo>
                  <a:cubicBezTo>
                    <a:pt x="47114" y="13210"/>
                    <a:pt x="44257" y="9106"/>
                    <a:pt x="28451" y="6492"/>
                  </a:cubicBezTo>
                  <a:cubicBezTo>
                    <a:pt x="28451" y="6492"/>
                    <a:pt x="24196" y="4608"/>
                    <a:pt x="21886" y="3210"/>
                  </a:cubicBezTo>
                  <a:cubicBezTo>
                    <a:pt x="20558" y="2388"/>
                    <a:pt x="16890" y="0"/>
                    <a:pt x="12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45"/>
            <p:cNvSpPr/>
            <p:nvPr/>
          </p:nvSpPr>
          <p:spPr>
            <a:xfrm>
              <a:off x="1105716" y="1983724"/>
              <a:ext cx="127656" cy="452299"/>
            </a:xfrm>
            <a:custGeom>
              <a:avLst/>
              <a:gdLst/>
              <a:ahLst/>
              <a:cxnLst/>
              <a:rect l="l" t="t" r="r" b="b"/>
              <a:pathLst>
                <a:path w="17904" h="63436" extrusionOk="0">
                  <a:moveTo>
                    <a:pt x="1" y="0"/>
                  </a:moveTo>
                  <a:cubicBezTo>
                    <a:pt x="3" y="2"/>
                    <a:pt x="16171" y="10792"/>
                    <a:pt x="16566" y="26201"/>
                  </a:cubicBezTo>
                  <a:cubicBezTo>
                    <a:pt x="16931" y="41673"/>
                    <a:pt x="13679" y="50913"/>
                    <a:pt x="17205" y="63436"/>
                  </a:cubicBezTo>
                  <a:cubicBezTo>
                    <a:pt x="17205" y="63436"/>
                    <a:pt x="15077" y="51308"/>
                    <a:pt x="16475" y="43192"/>
                  </a:cubicBezTo>
                  <a:cubicBezTo>
                    <a:pt x="17904" y="35046"/>
                    <a:pt x="17904" y="28359"/>
                    <a:pt x="16718" y="20912"/>
                  </a:cubicBezTo>
                  <a:cubicBezTo>
                    <a:pt x="15533" y="13526"/>
                    <a:pt x="6293" y="3192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45"/>
            <p:cNvSpPr/>
            <p:nvPr/>
          </p:nvSpPr>
          <p:spPr>
            <a:xfrm>
              <a:off x="1175069" y="2319205"/>
              <a:ext cx="104248" cy="572582"/>
            </a:xfrm>
            <a:custGeom>
              <a:avLst/>
              <a:gdLst/>
              <a:ahLst/>
              <a:cxnLst/>
              <a:rect l="l" t="t" r="r" b="b"/>
              <a:pathLst>
                <a:path w="14621" h="80306" extrusionOk="0">
                  <a:moveTo>
                    <a:pt x="3101" y="1"/>
                  </a:moveTo>
                  <a:lnTo>
                    <a:pt x="3101" y="1"/>
                  </a:lnTo>
                  <a:cubicBezTo>
                    <a:pt x="3100" y="3"/>
                    <a:pt x="1" y="15443"/>
                    <a:pt x="6566" y="38208"/>
                  </a:cubicBezTo>
                  <a:cubicBezTo>
                    <a:pt x="13131" y="61005"/>
                    <a:pt x="14165" y="68603"/>
                    <a:pt x="9636" y="74439"/>
                  </a:cubicBezTo>
                  <a:lnTo>
                    <a:pt x="5137" y="80306"/>
                  </a:lnTo>
                  <a:cubicBezTo>
                    <a:pt x="5137" y="80306"/>
                    <a:pt x="14621" y="76810"/>
                    <a:pt x="13891" y="63193"/>
                  </a:cubicBezTo>
                  <a:cubicBezTo>
                    <a:pt x="13192" y="49606"/>
                    <a:pt x="6140" y="35807"/>
                    <a:pt x="5137" y="24986"/>
                  </a:cubicBezTo>
                  <a:cubicBezTo>
                    <a:pt x="4074" y="14105"/>
                    <a:pt x="3101" y="2"/>
                    <a:pt x="3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45"/>
            <p:cNvSpPr/>
            <p:nvPr/>
          </p:nvSpPr>
          <p:spPr>
            <a:xfrm>
              <a:off x="1231197" y="2200441"/>
              <a:ext cx="131128" cy="433882"/>
            </a:xfrm>
            <a:custGeom>
              <a:avLst/>
              <a:gdLst/>
              <a:ahLst/>
              <a:cxnLst/>
              <a:rect l="l" t="t" r="r" b="b"/>
              <a:pathLst>
                <a:path w="18391" h="60853" extrusionOk="0">
                  <a:moveTo>
                    <a:pt x="1" y="1"/>
                  </a:moveTo>
                  <a:cubicBezTo>
                    <a:pt x="2" y="3"/>
                    <a:pt x="12007" y="18452"/>
                    <a:pt x="14621" y="33922"/>
                  </a:cubicBezTo>
                  <a:cubicBezTo>
                    <a:pt x="17235" y="49424"/>
                    <a:pt x="6050" y="60853"/>
                    <a:pt x="6050" y="60853"/>
                  </a:cubicBezTo>
                  <a:cubicBezTo>
                    <a:pt x="6050" y="60853"/>
                    <a:pt x="11612" y="59272"/>
                    <a:pt x="14986" y="47266"/>
                  </a:cubicBezTo>
                  <a:cubicBezTo>
                    <a:pt x="18390" y="35229"/>
                    <a:pt x="8542" y="936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45"/>
            <p:cNvSpPr/>
            <p:nvPr/>
          </p:nvSpPr>
          <p:spPr>
            <a:xfrm>
              <a:off x="1229621" y="2330848"/>
              <a:ext cx="61831" cy="348557"/>
            </a:xfrm>
            <a:custGeom>
              <a:avLst/>
              <a:gdLst/>
              <a:ahLst/>
              <a:cxnLst/>
              <a:rect l="l" t="t" r="r" b="b"/>
              <a:pathLst>
                <a:path w="8672" h="48886" extrusionOk="0">
                  <a:moveTo>
                    <a:pt x="2993" y="0"/>
                  </a:moveTo>
                  <a:cubicBezTo>
                    <a:pt x="2992" y="0"/>
                    <a:pt x="2990" y="3"/>
                    <a:pt x="2988" y="9"/>
                  </a:cubicBezTo>
                  <a:cubicBezTo>
                    <a:pt x="2230" y="1649"/>
                    <a:pt x="1822" y="3843"/>
                    <a:pt x="1638" y="6289"/>
                  </a:cubicBezTo>
                  <a:lnTo>
                    <a:pt x="1638" y="6289"/>
                  </a:lnTo>
                  <a:cubicBezTo>
                    <a:pt x="2269" y="2434"/>
                    <a:pt x="3011" y="0"/>
                    <a:pt x="2993" y="0"/>
                  </a:cubicBezTo>
                  <a:close/>
                  <a:moveTo>
                    <a:pt x="1638" y="6289"/>
                  </a:moveTo>
                  <a:lnTo>
                    <a:pt x="1638" y="6289"/>
                  </a:lnTo>
                  <a:cubicBezTo>
                    <a:pt x="696" y="12036"/>
                    <a:pt x="0" y="20941"/>
                    <a:pt x="2441" y="29645"/>
                  </a:cubicBezTo>
                  <a:cubicBezTo>
                    <a:pt x="6605" y="44387"/>
                    <a:pt x="8672" y="48885"/>
                    <a:pt x="8672" y="48885"/>
                  </a:cubicBezTo>
                  <a:cubicBezTo>
                    <a:pt x="8672" y="48885"/>
                    <a:pt x="3018" y="30678"/>
                    <a:pt x="2441" y="24295"/>
                  </a:cubicBezTo>
                  <a:cubicBezTo>
                    <a:pt x="2074" y="19763"/>
                    <a:pt x="1186" y="12275"/>
                    <a:pt x="1638" y="6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45"/>
            <p:cNvSpPr/>
            <p:nvPr/>
          </p:nvSpPr>
          <p:spPr>
            <a:xfrm>
              <a:off x="1196089" y="2760017"/>
              <a:ext cx="46174" cy="245115"/>
            </a:xfrm>
            <a:custGeom>
              <a:avLst/>
              <a:gdLst/>
              <a:ahLst/>
              <a:cxnLst/>
              <a:rect l="l" t="t" r="r" b="b"/>
              <a:pathLst>
                <a:path w="6476" h="34378" extrusionOk="0">
                  <a:moveTo>
                    <a:pt x="92" y="0"/>
                  </a:moveTo>
                  <a:cubicBezTo>
                    <a:pt x="1" y="4894"/>
                    <a:pt x="62" y="17113"/>
                    <a:pt x="2129" y="25198"/>
                  </a:cubicBezTo>
                  <a:cubicBezTo>
                    <a:pt x="3284" y="29514"/>
                    <a:pt x="4378" y="32402"/>
                    <a:pt x="5290" y="34378"/>
                  </a:cubicBezTo>
                  <a:lnTo>
                    <a:pt x="6475" y="34378"/>
                  </a:lnTo>
                  <a:cubicBezTo>
                    <a:pt x="4378" y="27326"/>
                    <a:pt x="92" y="1149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45"/>
            <p:cNvSpPr/>
            <p:nvPr/>
          </p:nvSpPr>
          <p:spPr>
            <a:xfrm>
              <a:off x="1196958" y="2744103"/>
              <a:ext cx="221" cy="15700"/>
            </a:xfrm>
            <a:custGeom>
              <a:avLst/>
              <a:gdLst/>
              <a:ahLst/>
              <a:cxnLst/>
              <a:rect l="l" t="t" r="r" b="b"/>
              <a:pathLst>
                <a:path w="31" h="2202" extrusionOk="0">
                  <a:moveTo>
                    <a:pt x="29" y="1"/>
                  </a:moveTo>
                  <a:cubicBezTo>
                    <a:pt x="25" y="1"/>
                    <a:pt x="16" y="266"/>
                    <a:pt x="9" y="758"/>
                  </a:cubicBezTo>
                  <a:lnTo>
                    <a:pt x="9" y="758"/>
                  </a:lnTo>
                  <a:cubicBezTo>
                    <a:pt x="14" y="525"/>
                    <a:pt x="21" y="296"/>
                    <a:pt x="31" y="74"/>
                  </a:cubicBezTo>
                  <a:cubicBezTo>
                    <a:pt x="31" y="25"/>
                    <a:pt x="30" y="1"/>
                    <a:pt x="29" y="1"/>
                  </a:cubicBezTo>
                  <a:close/>
                  <a:moveTo>
                    <a:pt x="9" y="758"/>
                  </a:moveTo>
                  <a:lnTo>
                    <a:pt x="9" y="758"/>
                  </a:lnTo>
                  <a:cubicBezTo>
                    <a:pt x="0" y="1227"/>
                    <a:pt x="0" y="1714"/>
                    <a:pt x="0" y="2202"/>
                  </a:cubicBezTo>
                  <a:cubicBezTo>
                    <a:pt x="0" y="1608"/>
                    <a:pt x="4" y="1121"/>
                    <a:pt x="9" y="7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45"/>
            <p:cNvSpPr/>
            <p:nvPr/>
          </p:nvSpPr>
          <p:spPr>
            <a:xfrm>
              <a:off x="872743" y="2200540"/>
              <a:ext cx="192888" cy="98736"/>
            </a:xfrm>
            <a:custGeom>
              <a:avLst/>
              <a:gdLst/>
              <a:ahLst/>
              <a:cxnLst/>
              <a:rect l="l" t="t" r="r" b="b"/>
              <a:pathLst>
                <a:path w="27053" h="13848" extrusionOk="0">
                  <a:moveTo>
                    <a:pt x="24242" y="3450"/>
                  </a:moveTo>
                  <a:cubicBezTo>
                    <a:pt x="25046" y="3450"/>
                    <a:pt x="25044" y="5016"/>
                    <a:pt x="24895" y="5762"/>
                  </a:cubicBezTo>
                  <a:cubicBezTo>
                    <a:pt x="24701" y="6451"/>
                    <a:pt x="24108" y="7341"/>
                    <a:pt x="23455" y="7341"/>
                  </a:cubicBezTo>
                  <a:cubicBezTo>
                    <a:pt x="23388" y="7341"/>
                    <a:pt x="23321" y="7332"/>
                    <a:pt x="23253" y="7312"/>
                  </a:cubicBezTo>
                  <a:cubicBezTo>
                    <a:pt x="22524" y="7069"/>
                    <a:pt x="22068" y="5428"/>
                    <a:pt x="22068" y="5428"/>
                  </a:cubicBezTo>
                  <a:cubicBezTo>
                    <a:pt x="22524" y="4668"/>
                    <a:pt x="23344" y="3543"/>
                    <a:pt x="24195" y="3452"/>
                  </a:cubicBezTo>
                  <a:cubicBezTo>
                    <a:pt x="24211" y="3451"/>
                    <a:pt x="24227" y="3450"/>
                    <a:pt x="24242" y="3450"/>
                  </a:cubicBezTo>
                  <a:close/>
                  <a:moveTo>
                    <a:pt x="12827" y="4273"/>
                  </a:moveTo>
                  <a:cubicBezTo>
                    <a:pt x="15350" y="4273"/>
                    <a:pt x="17204" y="6005"/>
                    <a:pt x="17204" y="6005"/>
                  </a:cubicBezTo>
                  <a:cubicBezTo>
                    <a:pt x="17204" y="6005"/>
                    <a:pt x="15654" y="8254"/>
                    <a:pt x="15259" y="8498"/>
                  </a:cubicBezTo>
                  <a:cubicBezTo>
                    <a:pt x="15027" y="8623"/>
                    <a:pt x="14573" y="8769"/>
                    <a:pt x="13799" y="8769"/>
                  </a:cubicBezTo>
                  <a:cubicBezTo>
                    <a:pt x="13258" y="8769"/>
                    <a:pt x="12560" y="8698"/>
                    <a:pt x="11672" y="8498"/>
                  </a:cubicBezTo>
                  <a:cubicBezTo>
                    <a:pt x="9484" y="7981"/>
                    <a:pt x="6840" y="6005"/>
                    <a:pt x="6840" y="6005"/>
                  </a:cubicBezTo>
                  <a:cubicBezTo>
                    <a:pt x="6840" y="6005"/>
                    <a:pt x="9241" y="4303"/>
                    <a:pt x="12827" y="4273"/>
                  </a:cubicBezTo>
                  <a:close/>
                  <a:moveTo>
                    <a:pt x="10884" y="0"/>
                  </a:moveTo>
                  <a:cubicBezTo>
                    <a:pt x="7723" y="0"/>
                    <a:pt x="4653" y="826"/>
                    <a:pt x="2949" y="1415"/>
                  </a:cubicBezTo>
                  <a:cubicBezTo>
                    <a:pt x="608" y="2267"/>
                    <a:pt x="0" y="2662"/>
                    <a:pt x="0" y="2662"/>
                  </a:cubicBezTo>
                  <a:cubicBezTo>
                    <a:pt x="0" y="2662"/>
                    <a:pt x="3344" y="9896"/>
                    <a:pt x="6232" y="11507"/>
                  </a:cubicBezTo>
                  <a:cubicBezTo>
                    <a:pt x="7796" y="12396"/>
                    <a:pt x="9495" y="12705"/>
                    <a:pt x="11018" y="12705"/>
                  </a:cubicBezTo>
                  <a:cubicBezTo>
                    <a:pt x="12305" y="12705"/>
                    <a:pt x="13467" y="12484"/>
                    <a:pt x="14317" y="12206"/>
                  </a:cubicBezTo>
                  <a:cubicBezTo>
                    <a:pt x="16201" y="11598"/>
                    <a:pt x="20882" y="8862"/>
                    <a:pt x="21460" y="8741"/>
                  </a:cubicBezTo>
                  <a:cubicBezTo>
                    <a:pt x="21572" y="8717"/>
                    <a:pt x="21668" y="8706"/>
                    <a:pt x="21749" y="8706"/>
                  </a:cubicBezTo>
                  <a:cubicBezTo>
                    <a:pt x="22087" y="8706"/>
                    <a:pt x="22172" y="8897"/>
                    <a:pt x="22098" y="9166"/>
                  </a:cubicBezTo>
                  <a:cubicBezTo>
                    <a:pt x="22037" y="9501"/>
                    <a:pt x="23922" y="13847"/>
                    <a:pt x="23922" y="13847"/>
                  </a:cubicBezTo>
                  <a:cubicBezTo>
                    <a:pt x="23922" y="13847"/>
                    <a:pt x="23770" y="11355"/>
                    <a:pt x="24317" y="9592"/>
                  </a:cubicBezTo>
                  <a:cubicBezTo>
                    <a:pt x="24864" y="7798"/>
                    <a:pt x="26384" y="4029"/>
                    <a:pt x="26384" y="4029"/>
                  </a:cubicBezTo>
                  <a:cubicBezTo>
                    <a:pt x="26384" y="4029"/>
                    <a:pt x="26840" y="1628"/>
                    <a:pt x="27053" y="473"/>
                  </a:cubicBezTo>
                  <a:cubicBezTo>
                    <a:pt x="27043" y="470"/>
                    <a:pt x="27020" y="468"/>
                    <a:pt x="26985" y="468"/>
                  </a:cubicBezTo>
                  <a:cubicBezTo>
                    <a:pt x="26675" y="468"/>
                    <a:pt x="25408" y="659"/>
                    <a:pt x="24043" y="2297"/>
                  </a:cubicBezTo>
                  <a:cubicBezTo>
                    <a:pt x="22524" y="4121"/>
                    <a:pt x="21612" y="4121"/>
                    <a:pt x="21612" y="4121"/>
                  </a:cubicBezTo>
                  <a:cubicBezTo>
                    <a:pt x="21612" y="4121"/>
                    <a:pt x="18755" y="1507"/>
                    <a:pt x="14560" y="443"/>
                  </a:cubicBezTo>
                  <a:cubicBezTo>
                    <a:pt x="13372" y="126"/>
                    <a:pt x="12121" y="0"/>
                    <a:pt x="1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2" name="Google Shape;4762;p45"/>
          <p:cNvGrpSpPr/>
          <p:nvPr/>
        </p:nvGrpSpPr>
        <p:grpSpPr>
          <a:xfrm rot="1111533">
            <a:off x="7923581" y="1623717"/>
            <a:ext cx="416491" cy="769637"/>
            <a:chOff x="7673876" y="1141239"/>
            <a:chExt cx="416527" cy="769704"/>
          </a:xfrm>
        </p:grpSpPr>
        <p:sp>
          <p:nvSpPr>
            <p:cNvPr id="4763" name="Google Shape;4763;p45"/>
            <p:cNvSpPr/>
            <p:nvPr/>
          </p:nvSpPr>
          <p:spPr>
            <a:xfrm>
              <a:off x="7800464" y="1141239"/>
              <a:ext cx="289939" cy="301444"/>
            </a:xfrm>
            <a:custGeom>
              <a:avLst/>
              <a:gdLst/>
              <a:ahLst/>
              <a:cxnLst/>
              <a:rect l="l" t="t" r="r" b="b"/>
              <a:pathLst>
                <a:path w="19910" h="20700" extrusionOk="0">
                  <a:moveTo>
                    <a:pt x="12766" y="0"/>
                  </a:moveTo>
                  <a:lnTo>
                    <a:pt x="7508" y="5016"/>
                  </a:lnTo>
                  <a:lnTo>
                    <a:pt x="426" y="3526"/>
                  </a:lnTo>
                  <a:lnTo>
                    <a:pt x="3556" y="10061"/>
                  </a:lnTo>
                  <a:lnTo>
                    <a:pt x="0" y="16353"/>
                  </a:lnTo>
                  <a:lnTo>
                    <a:pt x="7174" y="15350"/>
                  </a:lnTo>
                  <a:lnTo>
                    <a:pt x="12037" y="20700"/>
                  </a:lnTo>
                  <a:lnTo>
                    <a:pt x="13344" y="13617"/>
                  </a:lnTo>
                  <a:lnTo>
                    <a:pt x="19909" y="10608"/>
                  </a:lnTo>
                  <a:lnTo>
                    <a:pt x="13557" y="7174"/>
                  </a:lnTo>
                  <a:lnTo>
                    <a:pt x="12766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45"/>
            <p:cNvSpPr/>
            <p:nvPr/>
          </p:nvSpPr>
          <p:spPr>
            <a:xfrm>
              <a:off x="7673876" y="1496610"/>
              <a:ext cx="159372" cy="414332"/>
            </a:xfrm>
            <a:custGeom>
              <a:avLst/>
              <a:gdLst/>
              <a:ahLst/>
              <a:cxnLst/>
              <a:rect l="l" t="t" r="r" b="b"/>
              <a:pathLst>
                <a:path w="10944" h="28452" extrusionOk="0">
                  <a:moveTo>
                    <a:pt x="7995" y="1"/>
                  </a:moveTo>
                  <a:lnTo>
                    <a:pt x="1" y="28451"/>
                  </a:lnTo>
                  <a:lnTo>
                    <a:pt x="10943" y="639"/>
                  </a:lnTo>
                  <a:lnTo>
                    <a:pt x="79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45"/>
            <p:cNvSpPr/>
            <p:nvPr/>
          </p:nvSpPr>
          <p:spPr>
            <a:xfrm>
              <a:off x="7740271" y="1512102"/>
              <a:ext cx="173964" cy="341738"/>
            </a:xfrm>
            <a:custGeom>
              <a:avLst/>
              <a:gdLst/>
              <a:ahLst/>
              <a:cxnLst/>
              <a:rect l="l" t="t" r="r" b="b"/>
              <a:pathLst>
                <a:path w="11946" h="23467" extrusionOk="0">
                  <a:moveTo>
                    <a:pt x="9514" y="1"/>
                  </a:moveTo>
                  <a:lnTo>
                    <a:pt x="0" y="23466"/>
                  </a:lnTo>
                  <a:lnTo>
                    <a:pt x="0" y="23466"/>
                  </a:lnTo>
                  <a:lnTo>
                    <a:pt x="11946" y="791"/>
                  </a:lnTo>
                  <a:lnTo>
                    <a:pt x="95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766" name="Google Shape;4766;p45"/>
          <p:cNvSpPr/>
          <p:nvPr/>
        </p:nvSpPr>
        <p:spPr>
          <a:xfrm rot="2252851">
            <a:off x="8397099" y="-208202"/>
            <a:ext cx="463085" cy="1251476"/>
          </a:xfrm>
          <a:custGeom>
            <a:avLst/>
            <a:gdLst/>
            <a:ahLst/>
            <a:cxnLst/>
            <a:rect l="l" t="t" r="r" b="b"/>
            <a:pathLst>
              <a:path w="11765" h="31795" extrusionOk="0">
                <a:moveTo>
                  <a:pt x="6323" y="0"/>
                </a:moveTo>
                <a:lnTo>
                  <a:pt x="1" y="22372"/>
                </a:lnTo>
                <a:lnTo>
                  <a:pt x="7721" y="20821"/>
                </a:lnTo>
                <a:lnTo>
                  <a:pt x="8025" y="31794"/>
                </a:lnTo>
                <a:lnTo>
                  <a:pt x="11764" y="14925"/>
                </a:lnTo>
                <a:lnTo>
                  <a:pt x="11764" y="14925"/>
                </a:lnTo>
                <a:lnTo>
                  <a:pt x="4256" y="17022"/>
                </a:lnTo>
                <a:lnTo>
                  <a:pt x="6323" y="0"/>
                </a:ln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7" name="Google Shape;4767;p45"/>
          <p:cNvGrpSpPr/>
          <p:nvPr/>
        </p:nvGrpSpPr>
        <p:grpSpPr>
          <a:xfrm>
            <a:off x="662397" y="341127"/>
            <a:ext cx="444823" cy="384631"/>
            <a:chOff x="5008339" y="1824581"/>
            <a:chExt cx="444823" cy="384631"/>
          </a:xfrm>
        </p:grpSpPr>
        <p:sp>
          <p:nvSpPr>
            <p:cNvPr id="4768" name="Google Shape;4768;p45"/>
            <p:cNvSpPr/>
            <p:nvPr/>
          </p:nvSpPr>
          <p:spPr>
            <a:xfrm>
              <a:off x="5008339" y="1824581"/>
              <a:ext cx="249660" cy="258513"/>
            </a:xfrm>
            <a:custGeom>
              <a:avLst/>
              <a:gdLst/>
              <a:ahLst/>
              <a:cxnLst/>
              <a:rect l="l" t="t" r="r" b="b"/>
              <a:pathLst>
                <a:path w="17144" h="17752" extrusionOk="0">
                  <a:moveTo>
                    <a:pt x="11095" y="0"/>
                  </a:moveTo>
                  <a:lnTo>
                    <a:pt x="6566" y="4256"/>
                  </a:lnTo>
                  <a:lnTo>
                    <a:pt x="517" y="2949"/>
                  </a:lnTo>
                  <a:lnTo>
                    <a:pt x="3161" y="8511"/>
                  </a:lnTo>
                  <a:lnTo>
                    <a:pt x="0" y="13861"/>
                  </a:lnTo>
                  <a:lnTo>
                    <a:pt x="6140" y="13101"/>
                  </a:lnTo>
                  <a:lnTo>
                    <a:pt x="10244" y="17752"/>
                  </a:lnTo>
                  <a:lnTo>
                    <a:pt x="11429" y="11672"/>
                  </a:lnTo>
                  <a:lnTo>
                    <a:pt x="17143" y="9210"/>
                  </a:lnTo>
                  <a:lnTo>
                    <a:pt x="11703" y="6201"/>
                  </a:lnTo>
                  <a:lnTo>
                    <a:pt x="11095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45"/>
            <p:cNvSpPr/>
            <p:nvPr/>
          </p:nvSpPr>
          <p:spPr>
            <a:xfrm>
              <a:off x="5228287" y="2060908"/>
              <a:ext cx="224874" cy="148304"/>
            </a:xfrm>
            <a:custGeom>
              <a:avLst/>
              <a:gdLst/>
              <a:ahLst/>
              <a:cxnLst/>
              <a:rect l="l" t="t" r="r" b="b"/>
              <a:pathLst>
                <a:path w="15442" h="10184" extrusionOk="0">
                  <a:moveTo>
                    <a:pt x="761" y="1"/>
                  </a:moveTo>
                  <a:lnTo>
                    <a:pt x="1" y="1612"/>
                  </a:lnTo>
                  <a:lnTo>
                    <a:pt x="15442" y="10183"/>
                  </a:lnTo>
                  <a:lnTo>
                    <a:pt x="15442" y="10183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45"/>
            <p:cNvSpPr/>
            <p:nvPr/>
          </p:nvSpPr>
          <p:spPr>
            <a:xfrm>
              <a:off x="5249531" y="2016208"/>
              <a:ext cx="179730" cy="146528"/>
            </a:xfrm>
            <a:custGeom>
              <a:avLst/>
              <a:gdLst/>
              <a:ahLst/>
              <a:cxnLst/>
              <a:rect l="l" t="t" r="r" b="b"/>
              <a:pathLst>
                <a:path w="12342" h="10062" extrusionOk="0">
                  <a:moveTo>
                    <a:pt x="791" y="1"/>
                  </a:moveTo>
                  <a:lnTo>
                    <a:pt x="1" y="1277"/>
                  </a:lnTo>
                  <a:lnTo>
                    <a:pt x="12342" y="10062"/>
                  </a:lnTo>
                  <a:lnTo>
                    <a:pt x="12342" y="10062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1" name="Google Shape;4771;p45"/>
          <p:cNvGrpSpPr/>
          <p:nvPr/>
        </p:nvGrpSpPr>
        <p:grpSpPr>
          <a:xfrm>
            <a:off x="662397" y="2025884"/>
            <a:ext cx="278873" cy="258619"/>
            <a:chOff x="8350417" y="3610535"/>
            <a:chExt cx="278873" cy="258619"/>
          </a:xfrm>
        </p:grpSpPr>
        <p:sp>
          <p:nvSpPr>
            <p:cNvPr id="4772" name="Google Shape;4772;p45"/>
            <p:cNvSpPr/>
            <p:nvPr/>
          </p:nvSpPr>
          <p:spPr>
            <a:xfrm>
              <a:off x="8353081" y="3613184"/>
              <a:ext cx="274445" cy="255441"/>
            </a:xfrm>
            <a:custGeom>
              <a:avLst/>
              <a:gdLst/>
              <a:ahLst/>
              <a:cxnLst/>
              <a:rect l="l" t="t" r="r" b="b"/>
              <a:pathLst>
                <a:path w="18846" h="17541" extrusionOk="0">
                  <a:moveTo>
                    <a:pt x="9423" y="1"/>
                  </a:moveTo>
                  <a:cubicBezTo>
                    <a:pt x="8693" y="1"/>
                    <a:pt x="8055" y="122"/>
                    <a:pt x="7508" y="396"/>
                  </a:cubicBezTo>
                  <a:cubicBezTo>
                    <a:pt x="6930" y="669"/>
                    <a:pt x="6505" y="1034"/>
                    <a:pt x="6231" y="1429"/>
                  </a:cubicBezTo>
                  <a:cubicBezTo>
                    <a:pt x="5958" y="1794"/>
                    <a:pt x="5867" y="2189"/>
                    <a:pt x="5806" y="2402"/>
                  </a:cubicBezTo>
                  <a:lnTo>
                    <a:pt x="5806" y="2554"/>
                  </a:lnTo>
                  <a:cubicBezTo>
                    <a:pt x="5441" y="2554"/>
                    <a:pt x="5046" y="2615"/>
                    <a:pt x="4681" y="2706"/>
                  </a:cubicBezTo>
                  <a:cubicBezTo>
                    <a:pt x="4408" y="2797"/>
                    <a:pt x="4195" y="2919"/>
                    <a:pt x="3952" y="3071"/>
                  </a:cubicBezTo>
                  <a:cubicBezTo>
                    <a:pt x="3830" y="3131"/>
                    <a:pt x="3769" y="3223"/>
                    <a:pt x="3648" y="3283"/>
                  </a:cubicBezTo>
                  <a:cubicBezTo>
                    <a:pt x="3587" y="3344"/>
                    <a:pt x="3465" y="3435"/>
                    <a:pt x="3374" y="3527"/>
                  </a:cubicBezTo>
                  <a:cubicBezTo>
                    <a:pt x="3313" y="3557"/>
                    <a:pt x="3283" y="3618"/>
                    <a:pt x="3253" y="3679"/>
                  </a:cubicBezTo>
                  <a:lnTo>
                    <a:pt x="3009" y="3679"/>
                  </a:lnTo>
                  <a:cubicBezTo>
                    <a:pt x="2949" y="3679"/>
                    <a:pt x="2857" y="3679"/>
                    <a:pt x="2736" y="3709"/>
                  </a:cubicBezTo>
                  <a:cubicBezTo>
                    <a:pt x="2553" y="3739"/>
                    <a:pt x="2341" y="3861"/>
                    <a:pt x="2097" y="3983"/>
                  </a:cubicBezTo>
                  <a:cubicBezTo>
                    <a:pt x="1642" y="4226"/>
                    <a:pt x="1186" y="4651"/>
                    <a:pt x="760" y="5198"/>
                  </a:cubicBezTo>
                  <a:cubicBezTo>
                    <a:pt x="547" y="5442"/>
                    <a:pt x="365" y="5745"/>
                    <a:pt x="243" y="6141"/>
                  </a:cubicBezTo>
                  <a:cubicBezTo>
                    <a:pt x="91" y="6475"/>
                    <a:pt x="61" y="6901"/>
                    <a:pt x="0" y="7265"/>
                  </a:cubicBezTo>
                  <a:cubicBezTo>
                    <a:pt x="0" y="7660"/>
                    <a:pt x="61" y="8025"/>
                    <a:pt x="122" y="8420"/>
                  </a:cubicBezTo>
                  <a:cubicBezTo>
                    <a:pt x="183" y="8755"/>
                    <a:pt x="274" y="9089"/>
                    <a:pt x="395" y="9423"/>
                  </a:cubicBezTo>
                  <a:cubicBezTo>
                    <a:pt x="608" y="10092"/>
                    <a:pt x="912" y="10609"/>
                    <a:pt x="1186" y="11034"/>
                  </a:cubicBezTo>
                  <a:cubicBezTo>
                    <a:pt x="1307" y="11247"/>
                    <a:pt x="1459" y="11460"/>
                    <a:pt x="1550" y="11612"/>
                  </a:cubicBezTo>
                  <a:cubicBezTo>
                    <a:pt x="1672" y="11703"/>
                    <a:pt x="1763" y="11825"/>
                    <a:pt x="1824" y="11916"/>
                  </a:cubicBezTo>
                  <a:cubicBezTo>
                    <a:pt x="1824" y="12098"/>
                    <a:pt x="1824" y="12311"/>
                    <a:pt x="1854" y="12524"/>
                  </a:cubicBezTo>
                  <a:cubicBezTo>
                    <a:pt x="1915" y="12888"/>
                    <a:pt x="2067" y="13192"/>
                    <a:pt x="2219" y="13496"/>
                  </a:cubicBezTo>
                  <a:cubicBezTo>
                    <a:pt x="2249" y="13679"/>
                    <a:pt x="2249" y="13922"/>
                    <a:pt x="2310" y="14135"/>
                  </a:cubicBezTo>
                  <a:cubicBezTo>
                    <a:pt x="2432" y="14530"/>
                    <a:pt x="2614" y="14986"/>
                    <a:pt x="2918" y="15442"/>
                  </a:cubicBezTo>
                  <a:cubicBezTo>
                    <a:pt x="3070" y="15654"/>
                    <a:pt x="3283" y="15898"/>
                    <a:pt x="3496" y="16080"/>
                  </a:cubicBezTo>
                  <a:cubicBezTo>
                    <a:pt x="3739" y="16262"/>
                    <a:pt x="3982" y="16475"/>
                    <a:pt x="4256" y="16627"/>
                  </a:cubicBezTo>
                  <a:cubicBezTo>
                    <a:pt x="4833" y="16931"/>
                    <a:pt x="5411" y="17083"/>
                    <a:pt x="5927" y="17144"/>
                  </a:cubicBezTo>
                  <a:cubicBezTo>
                    <a:pt x="6229" y="17194"/>
                    <a:pt x="6511" y="17217"/>
                    <a:pt x="6766" y="17217"/>
                  </a:cubicBezTo>
                  <a:cubicBezTo>
                    <a:pt x="6973" y="17217"/>
                    <a:pt x="7162" y="17202"/>
                    <a:pt x="7326" y="17174"/>
                  </a:cubicBezTo>
                  <a:cubicBezTo>
                    <a:pt x="7751" y="17144"/>
                    <a:pt x="8055" y="17113"/>
                    <a:pt x="8298" y="17083"/>
                  </a:cubicBezTo>
                  <a:cubicBezTo>
                    <a:pt x="8450" y="17022"/>
                    <a:pt x="8541" y="16992"/>
                    <a:pt x="8602" y="16992"/>
                  </a:cubicBezTo>
                  <a:cubicBezTo>
                    <a:pt x="8785" y="17113"/>
                    <a:pt x="9058" y="17265"/>
                    <a:pt x="9301" y="17326"/>
                  </a:cubicBezTo>
                  <a:cubicBezTo>
                    <a:pt x="9641" y="17466"/>
                    <a:pt x="10033" y="17540"/>
                    <a:pt x="10434" y="17540"/>
                  </a:cubicBezTo>
                  <a:cubicBezTo>
                    <a:pt x="10643" y="17540"/>
                    <a:pt x="10856" y="17520"/>
                    <a:pt x="11064" y="17478"/>
                  </a:cubicBezTo>
                  <a:cubicBezTo>
                    <a:pt x="11672" y="17417"/>
                    <a:pt x="12250" y="17144"/>
                    <a:pt x="12706" y="16870"/>
                  </a:cubicBezTo>
                  <a:cubicBezTo>
                    <a:pt x="13162" y="16627"/>
                    <a:pt x="13557" y="16262"/>
                    <a:pt x="13921" y="15898"/>
                  </a:cubicBezTo>
                  <a:lnTo>
                    <a:pt x="14377" y="15320"/>
                  </a:lnTo>
                  <a:cubicBezTo>
                    <a:pt x="14469" y="15138"/>
                    <a:pt x="14621" y="14834"/>
                    <a:pt x="14864" y="14803"/>
                  </a:cubicBezTo>
                  <a:cubicBezTo>
                    <a:pt x="14965" y="14803"/>
                    <a:pt x="15080" y="14817"/>
                    <a:pt x="15190" y="14817"/>
                  </a:cubicBezTo>
                  <a:cubicBezTo>
                    <a:pt x="15245" y="14817"/>
                    <a:pt x="15299" y="14814"/>
                    <a:pt x="15350" y="14803"/>
                  </a:cubicBezTo>
                  <a:cubicBezTo>
                    <a:pt x="15532" y="14743"/>
                    <a:pt x="15776" y="14682"/>
                    <a:pt x="15958" y="14591"/>
                  </a:cubicBezTo>
                  <a:cubicBezTo>
                    <a:pt x="16292" y="14439"/>
                    <a:pt x="16657" y="14195"/>
                    <a:pt x="16961" y="13831"/>
                  </a:cubicBezTo>
                  <a:cubicBezTo>
                    <a:pt x="17113" y="13679"/>
                    <a:pt x="17265" y="13466"/>
                    <a:pt x="17356" y="13223"/>
                  </a:cubicBezTo>
                  <a:cubicBezTo>
                    <a:pt x="17417" y="13162"/>
                    <a:pt x="17417" y="13132"/>
                    <a:pt x="17447" y="13040"/>
                  </a:cubicBezTo>
                  <a:cubicBezTo>
                    <a:pt x="17478" y="12980"/>
                    <a:pt x="17478" y="12919"/>
                    <a:pt x="17508" y="12858"/>
                  </a:cubicBezTo>
                  <a:cubicBezTo>
                    <a:pt x="17508" y="12828"/>
                    <a:pt x="17569" y="12736"/>
                    <a:pt x="17569" y="12676"/>
                  </a:cubicBezTo>
                  <a:cubicBezTo>
                    <a:pt x="17569" y="12645"/>
                    <a:pt x="17599" y="12554"/>
                    <a:pt x="17599" y="12463"/>
                  </a:cubicBezTo>
                  <a:cubicBezTo>
                    <a:pt x="17660" y="12068"/>
                    <a:pt x="17630" y="11642"/>
                    <a:pt x="17508" y="11247"/>
                  </a:cubicBezTo>
                  <a:cubicBezTo>
                    <a:pt x="17630" y="11095"/>
                    <a:pt x="17751" y="10913"/>
                    <a:pt x="17903" y="10730"/>
                  </a:cubicBezTo>
                  <a:cubicBezTo>
                    <a:pt x="18086" y="10457"/>
                    <a:pt x="18329" y="10092"/>
                    <a:pt x="18511" y="9636"/>
                  </a:cubicBezTo>
                  <a:cubicBezTo>
                    <a:pt x="18694" y="9180"/>
                    <a:pt x="18846" y="8633"/>
                    <a:pt x="18815" y="8056"/>
                  </a:cubicBezTo>
                  <a:cubicBezTo>
                    <a:pt x="18815" y="7508"/>
                    <a:pt x="18633" y="6961"/>
                    <a:pt x="18359" y="6536"/>
                  </a:cubicBezTo>
                  <a:cubicBezTo>
                    <a:pt x="18238" y="6323"/>
                    <a:pt x="18055" y="6171"/>
                    <a:pt x="17934" y="5989"/>
                  </a:cubicBezTo>
                  <a:lnTo>
                    <a:pt x="17508" y="5563"/>
                  </a:lnTo>
                  <a:cubicBezTo>
                    <a:pt x="17387" y="5442"/>
                    <a:pt x="17265" y="5320"/>
                    <a:pt x="17143" y="5259"/>
                  </a:cubicBezTo>
                  <a:cubicBezTo>
                    <a:pt x="17022" y="5168"/>
                    <a:pt x="16900" y="5107"/>
                    <a:pt x="16839" y="5077"/>
                  </a:cubicBezTo>
                  <a:cubicBezTo>
                    <a:pt x="16687" y="4986"/>
                    <a:pt x="16627" y="4955"/>
                    <a:pt x="16566" y="4925"/>
                  </a:cubicBezTo>
                  <a:cubicBezTo>
                    <a:pt x="16475" y="4621"/>
                    <a:pt x="16262" y="4317"/>
                    <a:pt x="16049" y="3952"/>
                  </a:cubicBezTo>
                  <a:cubicBezTo>
                    <a:pt x="15776" y="3618"/>
                    <a:pt x="15441" y="3283"/>
                    <a:pt x="15016" y="2979"/>
                  </a:cubicBezTo>
                  <a:cubicBezTo>
                    <a:pt x="14590" y="2676"/>
                    <a:pt x="14104" y="2493"/>
                    <a:pt x="13678" y="2402"/>
                  </a:cubicBezTo>
                  <a:cubicBezTo>
                    <a:pt x="13587" y="2402"/>
                    <a:pt x="13496" y="2372"/>
                    <a:pt x="13374" y="2372"/>
                  </a:cubicBezTo>
                  <a:cubicBezTo>
                    <a:pt x="13344" y="2280"/>
                    <a:pt x="13314" y="2250"/>
                    <a:pt x="13253" y="2189"/>
                  </a:cubicBezTo>
                  <a:cubicBezTo>
                    <a:pt x="13162" y="1946"/>
                    <a:pt x="12918" y="1703"/>
                    <a:pt x="12614" y="1338"/>
                  </a:cubicBezTo>
                  <a:cubicBezTo>
                    <a:pt x="12310" y="1004"/>
                    <a:pt x="11915" y="669"/>
                    <a:pt x="11338" y="396"/>
                  </a:cubicBezTo>
                  <a:cubicBezTo>
                    <a:pt x="10760" y="183"/>
                    <a:pt x="10122" y="1"/>
                    <a:pt x="942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45"/>
            <p:cNvSpPr/>
            <p:nvPr/>
          </p:nvSpPr>
          <p:spPr>
            <a:xfrm>
              <a:off x="8350417" y="3649323"/>
              <a:ext cx="88103" cy="139596"/>
            </a:xfrm>
            <a:custGeom>
              <a:avLst/>
              <a:gdLst/>
              <a:ahLst/>
              <a:cxnLst/>
              <a:rect l="l" t="t" r="r" b="b"/>
              <a:pathLst>
                <a:path w="6050" h="9586" extrusionOk="0">
                  <a:moveTo>
                    <a:pt x="5770" y="0"/>
                  </a:moveTo>
                  <a:cubicBezTo>
                    <a:pt x="5468" y="0"/>
                    <a:pt x="5166" y="40"/>
                    <a:pt x="4864" y="133"/>
                  </a:cubicBezTo>
                  <a:cubicBezTo>
                    <a:pt x="4682" y="163"/>
                    <a:pt x="4499" y="224"/>
                    <a:pt x="4287" y="315"/>
                  </a:cubicBezTo>
                  <a:cubicBezTo>
                    <a:pt x="4104" y="376"/>
                    <a:pt x="3952" y="497"/>
                    <a:pt x="3770" y="619"/>
                  </a:cubicBezTo>
                  <a:lnTo>
                    <a:pt x="3527" y="801"/>
                  </a:lnTo>
                  <a:lnTo>
                    <a:pt x="3367" y="984"/>
                  </a:lnTo>
                  <a:lnTo>
                    <a:pt x="3192" y="984"/>
                  </a:lnTo>
                  <a:cubicBezTo>
                    <a:pt x="2736" y="1045"/>
                    <a:pt x="2311" y="1227"/>
                    <a:pt x="1946" y="1440"/>
                  </a:cubicBezTo>
                  <a:cubicBezTo>
                    <a:pt x="1551" y="1683"/>
                    <a:pt x="1217" y="1987"/>
                    <a:pt x="943" y="2321"/>
                  </a:cubicBezTo>
                  <a:cubicBezTo>
                    <a:pt x="700" y="2656"/>
                    <a:pt x="426" y="3051"/>
                    <a:pt x="274" y="3476"/>
                  </a:cubicBezTo>
                  <a:cubicBezTo>
                    <a:pt x="92" y="3871"/>
                    <a:pt x="1" y="4297"/>
                    <a:pt x="1" y="4753"/>
                  </a:cubicBezTo>
                  <a:cubicBezTo>
                    <a:pt x="1" y="5634"/>
                    <a:pt x="183" y="6516"/>
                    <a:pt x="548" y="7306"/>
                  </a:cubicBezTo>
                  <a:cubicBezTo>
                    <a:pt x="882" y="8096"/>
                    <a:pt x="1399" y="8826"/>
                    <a:pt x="1977" y="9434"/>
                  </a:cubicBezTo>
                  <a:lnTo>
                    <a:pt x="1977" y="9586"/>
                  </a:lnTo>
                  <a:lnTo>
                    <a:pt x="2007" y="9434"/>
                  </a:lnTo>
                  <a:cubicBezTo>
                    <a:pt x="1490" y="8735"/>
                    <a:pt x="1065" y="8036"/>
                    <a:pt x="761" y="7215"/>
                  </a:cubicBezTo>
                  <a:cubicBezTo>
                    <a:pt x="487" y="6425"/>
                    <a:pt x="335" y="5604"/>
                    <a:pt x="396" y="4783"/>
                  </a:cubicBezTo>
                  <a:cubicBezTo>
                    <a:pt x="396" y="4388"/>
                    <a:pt x="457" y="3993"/>
                    <a:pt x="609" y="3628"/>
                  </a:cubicBezTo>
                  <a:cubicBezTo>
                    <a:pt x="761" y="3233"/>
                    <a:pt x="943" y="2899"/>
                    <a:pt x="1217" y="2595"/>
                  </a:cubicBezTo>
                  <a:cubicBezTo>
                    <a:pt x="1764" y="1956"/>
                    <a:pt x="2402" y="1409"/>
                    <a:pt x="3192" y="1257"/>
                  </a:cubicBezTo>
                  <a:lnTo>
                    <a:pt x="3496" y="1257"/>
                  </a:lnTo>
                  <a:lnTo>
                    <a:pt x="3527" y="1227"/>
                  </a:lnTo>
                  <a:cubicBezTo>
                    <a:pt x="3618" y="1197"/>
                    <a:pt x="3648" y="1105"/>
                    <a:pt x="3739" y="1045"/>
                  </a:cubicBezTo>
                  <a:lnTo>
                    <a:pt x="3922" y="832"/>
                  </a:lnTo>
                  <a:cubicBezTo>
                    <a:pt x="4074" y="741"/>
                    <a:pt x="4226" y="589"/>
                    <a:pt x="4378" y="497"/>
                  </a:cubicBezTo>
                  <a:cubicBezTo>
                    <a:pt x="4560" y="376"/>
                    <a:pt x="4712" y="315"/>
                    <a:pt x="4895" y="224"/>
                  </a:cubicBezTo>
                  <a:cubicBezTo>
                    <a:pt x="5259" y="72"/>
                    <a:pt x="5654" y="42"/>
                    <a:pt x="6050" y="11"/>
                  </a:cubicBezTo>
                  <a:cubicBezTo>
                    <a:pt x="5956" y="4"/>
                    <a:pt x="5863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45"/>
            <p:cNvSpPr/>
            <p:nvPr/>
          </p:nvSpPr>
          <p:spPr>
            <a:xfrm>
              <a:off x="8378751" y="3788883"/>
              <a:ext cx="98268" cy="77036"/>
            </a:xfrm>
            <a:custGeom>
              <a:avLst/>
              <a:gdLst/>
              <a:ahLst/>
              <a:cxnLst/>
              <a:rect l="l" t="t" r="r" b="b"/>
              <a:pathLst>
                <a:path w="6748" h="5290" extrusionOk="0">
                  <a:moveTo>
                    <a:pt x="0" y="1"/>
                  </a:moveTo>
                  <a:cubicBezTo>
                    <a:pt x="31" y="274"/>
                    <a:pt x="0" y="487"/>
                    <a:pt x="61" y="761"/>
                  </a:cubicBezTo>
                  <a:cubicBezTo>
                    <a:pt x="152" y="973"/>
                    <a:pt x="213" y="1247"/>
                    <a:pt x="334" y="1490"/>
                  </a:cubicBezTo>
                  <a:lnTo>
                    <a:pt x="334" y="1429"/>
                  </a:lnTo>
                  <a:cubicBezTo>
                    <a:pt x="334" y="2159"/>
                    <a:pt x="608" y="2858"/>
                    <a:pt x="973" y="3466"/>
                  </a:cubicBezTo>
                  <a:cubicBezTo>
                    <a:pt x="1368" y="4074"/>
                    <a:pt x="1976" y="4560"/>
                    <a:pt x="2614" y="4864"/>
                  </a:cubicBezTo>
                  <a:cubicBezTo>
                    <a:pt x="3313" y="5168"/>
                    <a:pt x="4012" y="5290"/>
                    <a:pt x="4711" y="5290"/>
                  </a:cubicBezTo>
                  <a:cubicBezTo>
                    <a:pt x="5380" y="5290"/>
                    <a:pt x="6110" y="5138"/>
                    <a:pt x="6748" y="4925"/>
                  </a:cubicBezTo>
                  <a:lnTo>
                    <a:pt x="6748" y="4925"/>
                  </a:lnTo>
                  <a:cubicBezTo>
                    <a:pt x="6503" y="4969"/>
                    <a:pt x="6258" y="4998"/>
                    <a:pt x="5990" y="4998"/>
                  </a:cubicBezTo>
                  <a:cubicBezTo>
                    <a:pt x="5892" y="4998"/>
                    <a:pt x="5790" y="4994"/>
                    <a:pt x="5684" y="4986"/>
                  </a:cubicBezTo>
                  <a:cubicBezTo>
                    <a:pt x="5517" y="5001"/>
                    <a:pt x="5350" y="5008"/>
                    <a:pt x="5183" y="5008"/>
                  </a:cubicBezTo>
                  <a:cubicBezTo>
                    <a:pt x="5015" y="5008"/>
                    <a:pt x="4848" y="5001"/>
                    <a:pt x="4681" y="4986"/>
                  </a:cubicBezTo>
                  <a:cubicBezTo>
                    <a:pt x="3982" y="4894"/>
                    <a:pt x="3344" y="4742"/>
                    <a:pt x="2736" y="4469"/>
                  </a:cubicBezTo>
                  <a:cubicBezTo>
                    <a:pt x="2158" y="4226"/>
                    <a:pt x="1642" y="3770"/>
                    <a:pt x="1246" y="3223"/>
                  </a:cubicBezTo>
                  <a:cubicBezTo>
                    <a:pt x="882" y="2706"/>
                    <a:pt x="578" y="2098"/>
                    <a:pt x="486" y="1399"/>
                  </a:cubicBezTo>
                  <a:lnTo>
                    <a:pt x="486" y="1369"/>
                  </a:lnTo>
                  <a:cubicBezTo>
                    <a:pt x="365" y="1186"/>
                    <a:pt x="274" y="943"/>
                    <a:pt x="183" y="730"/>
                  </a:cubicBezTo>
                  <a:lnTo>
                    <a:pt x="61" y="3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45"/>
            <p:cNvSpPr/>
            <p:nvPr/>
          </p:nvSpPr>
          <p:spPr>
            <a:xfrm>
              <a:off x="8476990" y="3776492"/>
              <a:ext cx="133698" cy="92661"/>
            </a:xfrm>
            <a:custGeom>
              <a:avLst/>
              <a:gdLst/>
              <a:ahLst/>
              <a:cxnLst/>
              <a:rect l="l" t="t" r="r" b="b"/>
              <a:pathLst>
                <a:path w="9181" h="6363" extrusionOk="0">
                  <a:moveTo>
                    <a:pt x="9029" y="1"/>
                  </a:moveTo>
                  <a:cubicBezTo>
                    <a:pt x="9059" y="274"/>
                    <a:pt x="9089" y="548"/>
                    <a:pt x="9059" y="700"/>
                  </a:cubicBezTo>
                  <a:cubicBezTo>
                    <a:pt x="9059" y="852"/>
                    <a:pt x="9059" y="1004"/>
                    <a:pt x="9029" y="1125"/>
                  </a:cubicBezTo>
                  <a:cubicBezTo>
                    <a:pt x="8968" y="1217"/>
                    <a:pt x="8937" y="1369"/>
                    <a:pt x="8907" y="1490"/>
                  </a:cubicBezTo>
                  <a:cubicBezTo>
                    <a:pt x="8603" y="2280"/>
                    <a:pt x="7873" y="2979"/>
                    <a:pt x="7083" y="3192"/>
                  </a:cubicBezTo>
                  <a:cubicBezTo>
                    <a:pt x="6992" y="3253"/>
                    <a:pt x="6840" y="3283"/>
                    <a:pt x="6779" y="3283"/>
                  </a:cubicBezTo>
                  <a:lnTo>
                    <a:pt x="6445" y="3283"/>
                  </a:lnTo>
                  <a:cubicBezTo>
                    <a:pt x="6384" y="3283"/>
                    <a:pt x="6323" y="3283"/>
                    <a:pt x="6202" y="3314"/>
                  </a:cubicBezTo>
                  <a:cubicBezTo>
                    <a:pt x="6141" y="3344"/>
                    <a:pt x="6050" y="3435"/>
                    <a:pt x="6019" y="3466"/>
                  </a:cubicBezTo>
                  <a:cubicBezTo>
                    <a:pt x="5898" y="3587"/>
                    <a:pt x="5867" y="3648"/>
                    <a:pt x="5776" y="3770"/>
                  </a:cubicBezTo>
                  <a:cubicBezTo>
                    <a:pt x="5715" y="3952"/>
                    <a:pt x="5533" y="4104"/>
                    <a:pt x="5411" y="4317"/>
                  </a:cubicBezTo>
                  <a:cubicBezTo>
                    <a:pt x="5259" y="4499"/>
                    <a:pt x="5107" y="4651"/>
                    <a:pt x="4955" y="4803"/>
                  </a:cubicBezTo>
                  <a:cubicBezTo>
                    <a:pt x="4256" y="5411"/>
                    <a:pt x="3496" y="5867"/>
                    <a:pt x="2645" y="6049"/>
                  </a:cubicBezTo>
                  <a:cubicBezTo>
                    <a:pt x="2347" y="6111"/>
                    <a:pt x="2041" y="6145"/>
                    <a:pt x="1735" y="6145"/>
                  </a:cubicBezTo>
                  <a:cubicBezTo>
                    <a:pt x="1139" y="6145"/>
                    <a:pt x="543" y="6016"/>
                    <a:pt x="1" y="5715"/>
                  </a:cubicBezTo>
                  <a:lnTo>
                    <a:pt x="1" y="5715"/>
                  </a:lnTo>
                  <a:cubicBezTo>
                    <a:pt x="396" y="5989"/>
                    <a:pt x="822" y="6171"/>
                    <a:pt x="1278" y="6262"/>
                  </a:cubicBezTo>
                  <a:cubicBezTo>
                    <a:pt x="1545" y="6333"/>
                    <a:pt x="1822" y="6363"/>
                    <a:pt x="2098" y="6363"/>
                  </a:cubicBezTo>
                  <a:cubicBezTo>
                    <a:pt x="2293" y="6363"/>
                    <a:pt x="2487" y="6348"/>
                    <a:pt x="2676" y="6323"/>
                  </a:cubicBezTo>
                  <a:cubicBezTo>
                    <a:pt x="3618" y="6171"/>
                    <a:pt x="4500" y="5715"/>
                    <a:pt x="5168" y="5046"/>
                  </a:cubicBezTo>
                  <a:cubicBezTo>
                    <a:pt x="5381" y="4864"/>
                    <a:pt x="5533" y="4712"/>
                    <a:pt x="5685" y="4530"/>
                  </a:cubicBezTo>
                  <a:cubicBezTo>
                    <a:pt x="5837" y="4347"/>
                    <a:pt x="5989" y="4134"/>
                    <a:pt x="6080" y="3952"/>
                  </a:cubicBezTo>
                  <a:cubicBezTo>
                    <a:pt x="6171" y="3891"/>
                    <a:pt x="6202" y="3800"/>
                    <a:pt x="6293" y="3739"/>
                  </a:cubicBezTo>
                  <a:cubicBezTo>
                    <a:pt x="6323" y="3739"/>
                    <a:pt x="6323" y="3709"/>
                    <a:pt x="6354" y="3709"/>
                  </a:cubicBezTo>
                  <a:lnTo>
                    <a:pt x="6810" y="3709"/>
                  </a:lnTo>
                  <a:cubicBezTo>
                    <a:pt x="6931" y="3709"/>
                    <a:pt x="7053" y="3648"/>
                    <a:pt x="7144" y="3618"/>
                  </a:cubicBezTo>
                  <a:cubicBezTo>
                    <a:pt x="7661" y="3496"/>
                    <a:pt x="8025" y="3192"/>
                    <a:pt x="8360" y="2858"/>
                  </a:cubicBezTo>
                  <a:cubicBezTo>
                    <a:pt x="8725" y="2524"/>
                    <a:pt x="8937" y="2098"/>
                    <a:pt x="9089" y="1642"/>
                  </a:cubicBezTo>
                  <a:cubicBezTo>
                    <a:pt x="9120" y="1490"/>
                    <a:pt x="9180" y="1369"/>
                    <a:pt x="9180" y="1217"/>
                  </a:cubicBezTo>
                  <a:lnTo>
                    <a:pt x="9180" y="821"/>
                  </a:lnTo>
                  <a:cubicBezTo>
                    <a:pt x="9180" y="548"/>
                    <a:pt x="9120" y="274"/>
                    <a:pt x="9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45"/>
            <p:cNvSpPr/>
            <p:nvPr/>
          </p:nvSpPr>
          <p:spPr>
            <a:xfrm>
              <a:off x="8438492" y="3610535"/>
              <a:ext cx="190798" cy="165998"/>
            </a:xfrm>
            <a:custGeom>
              <a:avLst/>
              <a:gdLst/>
              <a:ahLst/>
              <a:cxnLst/>
              <a:rect l="l" t="t" r="r" b="b"/>
              <a:pathLst>
                <a:path w="13102" h="11399" extrusionOk="0">
                  <a:moveTo>
                    <a:pt x="3678" y="0"/>
                  </a:moveTo>
                  <a:cubicBezTo>
                    <a:pt x="2858" y="0"/>
                    <a:pt x="2037" y="152"/>
                    <a:pt x="1338" y="578"/>
                  </a:cubicBezTo>
                  <a:cubicBezTo>
                    <a:pt x="639" y="1003"/>
                    <a:pt x="122" y="1733"/>
                    <a:pt x="1" y="2523"/>
                  </a:cubicBezTo>
                  <a:lnTo>
                    <a:pt x="1" y="2675"/>
                  </a:lnTo>
                  <a:lnTo>
                    <a:pt x="31" y="2523"/>
                  </a:lnTo>
                  <a:cubicBezTo>
                    <a:pt x="213" y="1733"/>
                    <a:pt x="760" y="1064"/>
                    <a:pt x="1429" y="730"/>
                  </a:cubicBezTo>
                  <a:cubicBezTo>
                    <a:pt x="2060" y="401"/>
                    <a:pt x="2766" y="269"/>
                    <a:pt x="3456" y="269"/>
                  </a:cubicBezTo>
                  <a:cubicBezTo>
                    <a:pt x="3530" y="269"/>
                    <a:pt x="3605" y="271"/>
                    <a:pt x="3678" y="274"/>
                  </a:cubicBezTo>
                  <a:cubicBezTo>
                    <a:pt x="4043" y="304"/>
                    <a:pt x="4438" y="365"/>
                    <a:pt x="4803" y="456"/>
                  </a:cubicBezTo>
                  <a:cubicBezTo>
                    <a:pt x="5168" y="547"/>
                    <a:pt x="5533" y="699"/>
                    <a:pt x="5837" y="882"/>
                  </a:cubicBezTo>
                  <a:cubicBezTo>
                    <a:pt x="6505" y="1307"/>
                    <a:pt x="6992" y="1915"/>
                    <a:pt x="7387" y="2554"/>
                  </a:cubicBezTo>
                  <a:lnTo>
                    <a:pt x="7448" y="2645"/>
                  </a:lnTo>
                  <a:lnTo>
                    <a:pt x="7508" y="2645"/>
                  </a:lnTo>
                  <a:cubicBezTo>
                    <a:pt x="8207" y="2706"/>
                    <a:pt x="8815" y="3010"/>
                    <a:pt x="9332" y="3435"/>
                  </a:cubicBezTo>
                  <a:cubicBezTo>
                    <a:pt x="9879" y="3891"/>
                    <a:pt x="10305" y="4469"/>
                    <a:pt x="10548" y="5076"/>
                  </a:cubicBezTo>
                  <a:lnTo>
                    <a:pt x="10609" y="5107"/>
                  </a:lnTo>
                  <a:lnTo>
                    <a:pt x="10639" y="5137"/>
                  </a:lnTo>
                  <a:cubicBezTo>
                    <a:pt x="10791" y="5259"/>
                    <a:pt x="10943" y="5320"/>
                    <a:pt x="11095" y="5441"/>
                  </a:cubicBezTo>
                  <a:lnTo>
                    <a:pt x="11551" y="5776"/>
                  </a:lnTo>
                  <a:lnTo>
                    <a:pt x="11976" y="6201"/>
                  </a:lnTo>
                  <a:cubicBezTo>
                    <a:pt x="12128" y="6383"/>
                    <a:pt x="12280" y="6566"/>
                    <a:pt x="12372" y="6779"/>
                  </a:cubicBezTo>
                  <a:cubicBezTo>
                    <a:pt x="12493" y="6991"/>
                    <a:pt x="12615" y="7204"/>
                    <a:pt x="12676" y="7417"/>
                  </a:cubicBezTo>
                  <a:cubicBezTo>
                    <a:pt x="12828" y="7873"/>
                    <a:pt x="12919" y="8359"/>
                    <a:pt x="12828" y="8815"/>
                  </a:cubicBezTo>
                  <a:cubicBezTo>
                    <a:pt x="12767" y="9271"/>
                    <a:pt x="12615" y="9788"/>
                    <a:pt x="12432" y="10183"/>
                  </a:cubicBezTo>
                  <a:cubicBezTo>
                    <a:pt x="12220" y="10608"/>
                    <a:pt x="11916" y="11034"/>
                    <a:pt x="11673" y="11399"/>
                  </a:cubicBezTo>
                  <a:lnTo>
                    <a:pt x="12128" y="10821"/>
                  </a:lnTo>
                  <a:cubicBezTo>
                    <a:pt x="12220" y="10639"/>
                    <a:pt x="12372" y="10456"/>
                    <a:pt x="12493" y="10244"/>
                  </a:cubicBezTo>
                  <a:cubicBezTo>
                    <a:pt x="12736" y="9788"/>
                    <a:pt x="12919" y="9301"/>
                    <a:pt x="12980" y="8815"/>
                  </a:cubicBezTo>
                  <a:cubicBezTo>
                    <a:pt x="13101" y="8329"/>
                    <a:pt x="13071" y="7842"/>
                    <a:pt x="12919" y="7326"/>
                  </a:cubicBezTo>
                  <a:cubicBezTo>
                    <a:pt x="12828" y="7113"/>
                    <a:pt x="12736" y="6870"/>
                    <a:pt x="12615" y="6657"/>
                  </a:cubicBezTo>
                  <a:cubicBezTo>
                    <a:pt x="12493" y="6444"/>
                    <a:pt x="12341" y="6231"/>
                    <a:pt x="12189" y="6049"/>
                  </a:cubicBezTo>
                  <a:lnTo>
                    <a:pt x="11764" y="5593"/>
                  </a:lnTo>
                  <a:cubicBezTo>
                    <a:pt x="11612" y="5441"/>
                    <a:pt x="11460" y="5320"/>
                    <a:pt x="11308" y="5228"/>
                  </a:cubicBezTo>
                  <a:cubicBezTo>
                    <a:pt x="11169" y="5117"/>
                    <a:pt x="11004" y="5006"/>
                    <a:pt x="10861" y="4895"/>
                  </a:cubicBezTo>
                  <a:lnTo>
                    <a:pt x="10861" y="4895"/>
                  </a:lnTo>
                  <a:cubicBezTo>
                    <a:pt x="10613" y="4221"/>
                    <a:pt x="10166" y="3634"/>
                    <a:pt x="9606" y="3161"/>
                  </a:cubicBezTo>
                  <a:cubicBezTo>
                    <a:pt x="9302" y="2888"/>
                    <a:pt x="8998" y="2706"/>
                    <a:pt x="8663" y="2554"/>
                  </a:cubicBezTo>
                  <a:cubicBezTo>
                    <a:pt x="8357" y="2414"/>
                    <a:pt x="8000" y="2326"/>
                    <a:pt x="7662" y="2289"/>
                  </a:cubicBezTo>
                  <a:lnTo>
                    <a:pt x="7662" y="2289"/>
                  </a:lnTo>
                  <a:cubicBezTo>
                    <a:pt x="7221" y="1676"/>
                    <a:pt x="6718" y="1045"/>
                    <a:pt x="6049" y="608"/>
                  </a:cubicBezTo>
                  <a:cubicBezTo>
                    <a:pt x="5320" y="152"/>
                    <a:pt x="4469" y="0"/>
                    <a:pt x="3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45"/>
            <p:cNvSpPr/>
            <p:nvPr/>
          </p:nvSpPr>
          <p:spPr>
            <a:xfrm>
              <a:off x="8379625" y="3687092"/>
              <a:ext cx="26577" cy="75259"/>
            </a:xfrm>
            <a:custGeom>
              <a:avLst/>
              <a:gdLst/>
              <a:ahLst/>
              <a:cxnLst/>
              <a:rect l="l" t="t" r="r" b="b"/>
              <a:pathLst>
                <a:path w="1825" h="5168" extrusionOk="0">
                  <a:moveTo>
                    <a:pt x="1764" y="1"/>
                  </a:moveTo>
                  <a:lnTo>
                    <a:pt x="1764" y="1"/>
                  </a:lnTo>
                  <a:cubicBezTo>
                    <a:pt x="1521" y="92"/>
                    <a:pt x="1308" y="214"/>
                    <a:pt x="1065" y="366"/>
                  </a:cubicBezTo>
                  <a:cubicBezTo>
                    <a:pt x="882" y="518"/>
                    <a:pt x="670" y="730"/>
                    <a:pt x="518" y="943"/>
                  </a:cubicBezTo>
                  <a:cubicBezTo>
                    <a:pt x="153" y="1399"/>
                    <a:pt x="1" y="1977"/>
                    <a:pt x="92" y="2524"/>
                  </a:cubicBezTo>
                  <a:cubicBezTo>
                    <a:pt x="153" y="3101"/>
                    <a:pt x="396" y="3648"/>
                    <a:pt x="700" y="4043"/>
                  </a:cubicBezTo>
                  <a:cubicBezTo>
                    <a:pt x="1004" y="4469"/>
                    <a:pt x="1430" y="4864"/>
                    <a:pt x="1825" y="5168"/>
                  </a:cubicBezTo>
                  <a:lnTo>
                    <a:pt x="913" y="3891"/>
                  </a:lnTo>
                  <a:cubicBezTo>
                    <a:pt x="700" y="3435"/>
                    <a:pt x="518" y="2980"/>
                    <a:pt x="426" y="2493"/>
                  </a:cubicBezTo>
                  <a:cubicBezTo>
                    <a:pt x="366" y="2037"/>
                    <a:pt x="457" y="1551"/>
                    <a:pt x="730" y="1125"/>
                  </a:cubicBezTo>
                  <a:cubicBezTo>
                    <a:pt x="852" y="913"/>
                    <a:pt x="1034" y="730"/>
                    <a:pt x="1186" y="518"/>
                  </a:cubicBezTo>
                  <a:cubicBezTo>
                    <a:pt x="1369" y="335"/>
                    <a:pt x="1582" y="183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45"/>
            <p:cNvSpPr/>
            <p:nvPr/>
          </p:nvSpPr>
          <p:spPr>
            <a:xfrm>
              <a:off x="8438492" y="3643732"/>
              <a:ext cx="72609" cy="25674"/>
            </a:xfrm>
            <a:custGeom>
              <a:avLst/>
              <a:gdLst/>
              <a:ahLst/>
              <a:cxnLst/>
              <a:rect l="l" t="t" r="r" b="b"/>
              <a:pathLst>
                <a:path w="4986" h="1763" extrusionOk="0">
                  <a:moveTo>
                    <a:pt x="3010" y="0"/>
                  </a:moveTo>
                  <a:cubicBezTo>
                    <a:pt x="2767" y="0"/>
                    <a:pt x="2493" y="0"/>
                    <a:pt x="2280" y="91"/>
                  </a:cubicBezTo>
                  <a:cubicBezTo>
                    <a:pt x="1794" y="213"/>
                    <a:pt x="1338" y="395"/>
                    <a:pt x="943" y="699"/>
                  </a:cubicBezTo>
                  <a:cubicBezTo>
                    <a:pt x="578" y="1003"/>
                    <a:pt x="213" y="1337"/>
                    <a:pt x="1" y="1763"/>
                  </a:cubicBezTo>
                  <a:cubicBezTo>
                    <a:pt x="730" y="1155"/>
                    <a:pt x="1490" y="669"/>
                    <a:pt x="2341" y="426"/>
                  </a:cubicBezTo>
                  <a:cubicBezTo>
                    <a:pt x="2629" y="387"/>
                    <a:pt x="2906" y="349"/>
                    <a:pt x="3185" y="349"/>
                  </a:cubicBezTo>
                  <a:cubicBezTo>
                    <a:pt x="3347" y="349"/>
                    <a:pt x="3511" y="362"/>
                    <a:pt x="3678" y="395"/>
                  </a:cubicBezTo>
                  <a:cubicBezTo>
                    <a:pt x="3861" y="426"/>
                    <a:pt x="4104" y="517"/>
                    <a:pt x="4317" y="547"/>
                  </a:cubicBezTo>
                  <a:cubicBezTo>
                    <a:pt x="4530" y="608"/>
                    <a:pt x="4742" y="699"/>
                    <a:pt x="4985" y="760"/>
                  </a:cubicBezTo>
                  <a:cubicBezTo>
                    <a:pt x="4621" y="517"/>
                    <a:pt x="4165" y="243"/>
                    <a:pt x="3709" y="122"/>
                  </a:cubicBezTo>
                  <a:cubicBezTo>
                    <a:pt x="3496" y="61"/>
                    <a:pt x="3223" y="61"/>
                    <a:pt x="3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45"/>
            <p:cNvSpPr/>
            <p:nvPr/>
          </p:nvSpPr>
          <p:spPr>
            <a:xfrm>
              <a:off x="8534969" y="3794197"/>
              <a:ext cx="43396" cy="42173"/>
            </a:xfrm>
            <a:custGeom>
              <a:avLst/>
              <a:gdLst/>
              <a:ahLst/>
              <a:cxnLst/>
              <a:rect l="l" t="t" r="r" b="b"/>
              <a:pathLst>
                <a:path w="2980" h="2896" extrusionOk="0">
                  <a:moveTo>
                    <a:pt x="2919" y="1"/>
                  </a:moveTo>
                  <a:cubicBezTo>
                    <a:pt x="2706" y="760"/>
                    <a:pt x="2463" y="1460"/>
                    <a:pt x="1977" y="1946"/>
                  </a:cubicBezTo>
                  <a:cubicBezTo>
                    <a:pt x="1733" y="2219"/>
                    <a:pt x="1460" y="2402"/>
                    <a:pt x="1125" y="2523"/>
                  </a:cubicBezTo>
                  <a:cubicBezTo>
                    <a:pt x="913" y="2584"/>
                    <a:pt x="761" y="2645"/>
                    <a:pt x="578" y="2675"/>
                  </a:cubicBezTo>
                  <a:cubicBezTo>
                    <a:pt x="396" y="2736"/>
                    <a:pt x="214" y="2736"/>
                    <a:pt x="1" y="2797"/>
                  </a:cubicBezTo>
                  <a:cubicBezTo>
                    <a:pt x="238" y="2852"/>
                    <a:pt x="486" y="2895"/>
                    <a:pt x="725" y="2895"/>
                  </a:cubicBezTo>
                  <a:cubicBezTo>
                    <a:pt x="885" y="2895"/>
                    <a:pt x="1040" y="2876"/>
                    <a:pt x="1186" y="2827"/>
                  </a:cubicBezTo>
                  <a:cubicBezTo>
                    <a:pt x="1399" y="2797"/>
                    <a:pt x="1581" y="2675"/>
                    <a:pt x="1764" y="2584"/>
                  </a:cubicBezTo>
                  <a:cubicBezTo>
                    <a:pt x="1946" y="2493"/>
                    <a:pt x="2098" y="2371"/>
                    <a:pt x="2250" y="2219"/>
                  </a:cubicBezTo>
                  <a:cubicBezTo>
                    <a:pt x="2524" y="1915"/>
                    <a:pt x="2706" y="1520"/>
                    <a:pt x="2828" y="1156"/>
                  </a:cubicBezTo>
                  <a:cubicBezTo>
                    <a:pt x="2949" y="760"/>
                    <a:pt x="2980" y="396"/>
                    <a:pt x="2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45"/>
            <p:cNvSpPr/>
            <p:nvPr/>
          </p:nvSpPr>
          <p:spPr>
            <a:xfrm>
              <a:off x="8410609" y="3793760"/>
              <a:ext cx="46498" cy="41867"/>
            </a:xfrm>
            <a:custGeom>
              <a:avLst/>
              <a:gdLst/>
              <a:ahLst/>
              <a:cxnLst/>
              <a:rect l="l" t="t" r="r" b="b"/>
              <a:pathLst>
                <a:path w="3193" h="2875" extrusionOk="0">
                  <a:moveTo>
                    <a:pt x="274" y="0"/>
                  </a:moveTo>
                  <a:lnTo>
                    <a:pt x="274" y="0"/>
                  </a:lnTo>
                  <a:cubicBezTo>
                    <a:pt x="213" y="183"/>
                    <a:pt x="122" y="395"/>
                    <a:pt x="92" y="608"/>
                  </a:cubicBezTo>
                  <a:cubicBezTo>
                    <a:pt x="61" y="790"/>
                    <a:pt x="1" y="1034"/>
                    <a:pt x="61" y="1246"/>
                  </a:cubicBezTo>
                  <a:cubicBezTo>
                    <a:pt x="92" y="1672"/>
                    <a:pt x="365" y="2128"/>
                    <a:pt x="730" y="2401"/>
                  </a:cubicBezTo>
                  <a:cubicBezTo>
                    <a:pt x="1064" y="2675"/>
                    <a:pt x="1520" y="2827"/>
                    <a:pt x="1946" y="2857"/>
                  </a:cubicBezTo>
                  <a:cubicBezTo>
                    <a:pt x="2088" y="2867"/>
                    <a:pt x="2230" y="2874"/>
                    <a:pt x="2370" y="2874"/>
                  </a:cubicBezTo>
                  <a:cubicBezTo>
                    <a:pt x="2652" y="2874"/>
                    <a:pt x="2929" y="2847"/>
                    <a:pt x="3192" y="2766"/>
                  </a:cubicBezTo>
                  <a:cubicBezTo>
                    <a:pt x="2797" y="2705"/>
                    <a:pt x="2371" y="2675"/>
                    <a:pt x="2037" y="2553"/>
                  </a:cubicBezTo>
                  <a:cubicBezTo>
                    <a:pt x="1642" y="2432"/>
                    <a:pt x="1277" y="2310"/>
                    <a:pt x="973" y="2097"/>
                  </a:cubicBezTo>
                  <a:cubicBezTo>
                    <a:pt x="669" y="1854"/>
                    <a:pt x="457" y="1550"/>
                    <a:pt x="365" y="1186"/>
                  </a:cubicBezTo>
                  <a:cubicBezTo>
                    <a:pt x="274" y="1034"/>
                    <a:pt x="305" y="790"/>
                    <a:pt x="274" y="608"/>
                  </a:cubicBezTo>
                  <a:cubicBezTo>
                    <a:pt x="244" y="426"/>
                    <a:pt x="274" y="243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45"/>
            <p:cNvSpPr/>
            <p:nvPr/>
          </p:nvSpPr>
          <p:spPr>
            <a:xfrm>
              <a:off x="8552238" y="3691518"/>
              <a:ext cx="32766" cy="51799"/>
            </a:xfrm>
            <a:custGeom>
              <a:avLst/>
              <a:gdLst/>
              <a:ahLst/>
              <a:cxnLst/>
              <a:rect l="l" t="t" r="r" b="b"/>
              <a:pathLst>
                <a:path w="2250" h="3557" extrusionOk="0">
                  <a:moveTo>
                    <a:pt x="0" y="1"/>
                  </a:moveTo>
                  <a:cubicBezTo>
                    <a:pt x="365" y="214"/>
                    <a:pt x="669" y="426"/>
                    <a:pt x="973" y="669"/>
                  </a:cubicBezTo>
                  <a:cubicBezTo>
                    <a:pt x="1216" y="913"/>
                    <a:pt x="1459" y="1186"/>
                    <a:pt x="1642" y="1460"/>
                  </a:cubicBezTo>
                  <a:cubicBezTo>
                    <a:pt x="1824" y="1764"/>
                    <a:pt x="1946" y="2128"/>
                    <a:pt x="1946" y="2463"/>
                  </a:cubicBezTo>
                  <a:cubicBezTo>
                    <a:pt x="1946" y="2615"/>
                    <a:pt x="1915" y="2797"/>
                    <a:pt x="1915" y="2980"/>
                  </a:cubicBezTo>
                  <a:lnTo>
                    <a:pt x="1794" y="3557"/>
                  </a:lnTo>
                  <a:cubicBezTo>
                    <a:pt x="1885" y="3375"/>
                    <a:pt x="1976" y="3223"/>
                    <a:pt x="2067" y="3040"/>
                  </a:cubicBezTo>
                  <a:cubicBezTo>
                    <a:pt x="2128" y="2828"/>
                    <a:pt x="2219" y="2645"/>
                    <a:pt x="2219" y="2463"/>
                  </a:cubicBezTo>
                  <a:cubicBezTo>
                    <a:pt x="2250" y="2280"/>
                    <a:pt x="2219" y="2037"/>
                    <a:pt x="2189" y="1855"/>
                  </a:cubicBezTo>
                  <a:cubicBezTo>
                    <a:pt x="2128" y="1673"/>
                    <a:pt x="2067" y="1460"/>
                    <a:pt x="1946" y="1277"/>
                  </a:cubicBezTo>
                  <a:cubicBezTo>
                    <a:pt x="1763" y="913"/>
                    <a:pt x="1459" y="639"/>
                    <a:pt x="1094" y="426"/>
                  </a:cubicBezTo>
                  <a:cubicBezTo>
                    <a:pt x="760" y="183"/>
                    <a:pt x="395" y="3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1E40238-A242-4832-AE02-A728257A8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887" y="318944"/>
            <a:ext cx="6671889" cy="21815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7377DA-D71A-4E62-BA9B-D35823237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8665" y="2785953"/>
            <a:ext cx="6402038" cy="2085949"/>
          </a:xfrm>
          <a:prstGeom prst="round2DiagRect">
            <a:avLst>
              <a:gd name="adj1" fmla="val 328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4" name="Google Shape;4284;p38"/>
          <p:cNvSpPr txBox="1">
            <a:spLocks noGrp="1"/>
          </p:cNvSpPr>
          <p:nvPr>
            <p:ph type="title"/>
          </p:nvPr>
        </p:nvSpPr>
        <p:spPr>
          <a:xfrm>
            <a:off x="713875" y="541850"/>
            <a:ext cx="771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MOLALITAS (m)</a:t>
            </a:r>
            <a:endParaRPr dirty="0"/>
          </a:p>
        </p:txBody>
      </p:sp>
      <p:sp>
        <p:nvSpPr>
          <p:cNvPr id="4285" name="Google Shape;4285;p38"/>
          <p:cNvSpPr txBox="1">
            <a:spLocks noGrp="1"/>
          </p:cNvSpPr>
          <p:nvPr>
            <p:ph type="subTitle" idx="1"/>
          </p:nvPr>
        </p:nvSpPr>
        <p:spPr>
          <a:xfrm>
            <a:off x="5393175" y="2401625"/>
            <a:ext cx="2833500" cy="14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D" dirty="0" err="1"/>
              <a:t>Molalitas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satuan</a:t>
            </a:r>
            <a:r>
              <a:rPr lang="en-ID" dirty="0"/>
              <a:t> yang </a:t>
            </a:r>
            <a:r>
              <a:rPr lang="en-ID" dirty="0" err="1"/>
              <a:t>menyatakan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mol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zat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kilogram </a:t>
            </a:r>
            <a:r>
              <a:rPr lang="en-ID" dirty="0" err="1"/>
              <a:t>larutan</a:t>
            </a:r>
            <a:r>
              <a:rPr lang="en-ID" dirty="0"/>
              <a:t>.</a:t>
            </a:r>
            <a:endParaRPr dirty="0"/>
          </a:p>
        </p:txBody>
      </p:sp>
      <p:grpSp>
        <p:nvGrpSpPr>
          <p:cNvPr id="4286" name="Google Shape;4286;p38"/>
          <p:cNvGrpSpPr/>
          <p:nvPr/>
        </p:nvGrpSpPr>
        <p:grpSpPr>
          <a:xfrm>
            <a:off x="7032589" y="541852"/>
            <a:ext cx="1403890" cy="1566867"/>
            <a:chOff x="5378156" y="349199"/>
            <a:chExt cx="1502612" cy="1677049"/>
          </a:xfrm>
        </p:grpSpPr>
        <p:sp>
          <p:nvSpPr>
            <p:cNvPr id="4287" name="Google Shape;4287;p38"/>
            <p:cNvSpPr/>
            <p:nvPr/>
          </p:nvSpPr>
          <p:spPr>
            <a:xfrm>
              <a:off x="5378156" y="837257"/>
              <a:ext cx="967824" cy="1188992"/>
            </a:xfrm>
            <a:custGeom>
              <a:avLst/>
              <a:gdLst/>
              <a:ahLst/>
              <a:cxnLst/>
              <a:rect l="l" t="t" r="r" b="b"/>
              <a:pathLst>
                <a:path w="28330" h="34804" extrusionOk="0">
                  <a:moveTo>
                    <a:pt x="18755" y="1"/>
                  </a:moveTo>
                  <a:lnTo>
                    <a:pt x="1" y="34804"/>
                  </a:lnTo>
                  <a:lnTo>
                    <a:pt x="882" y="34652"/>
                  </a:lnTo>
                  <a:lnTo>
                    <a:pt x="28330" y="7661"/>
                  </a:lnTo>
                  <a:lnTo>
                    <a:pt x="24257" y="943"/>
                  </a:lnTo>
                  <a:lnTo>
                    <a:pt x="187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38"/>
            <p:cNvSpPr/>
            <p:nvPr/>
          </p:nvSpPr>
          <p:spPr>
            <a:xfrm>
              <a:off x="5449831" y="974354"/>
              <a:ext cx="828646" cy="981284"/>
            </a:xfrm>
            <a:custGeom>
              <a:avLst/>
              <a:gdLst/>
              <a:ahLst/>
              <a:cxnLst/>
              <a:rect l="l" t="t" r="r" b="b"/>
              <a:pathLst>
                <a:path w="24256" h="28724" extrusionOk="0">
                  <a:moveTo>
                    <a:pt x="22736" y="0"/>
                  </a:moveTo>
                  <a:lnTo>
                    <a:pt x="0" y="28724"/>
                  </a:lnTo>
                  <a:lnTo>
                    <a:pt x="0" y="28724"/>
                  </a:lnTo>
                  <a:lnTo>
                    <a:pt x="24256" y="942"/>
                  </a:lnTo>
                  <a:lnTo>
                    <a:pt x="2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38"/>
            <p:cNvSpPr/>
            <p:nvPr/>
          </p:nvSpPr>
          <p:spPr>
            <a:xfrm>
              <a:off x="5423867" y="852835"/>
              <a:ext cx="618922" cy="1100750"/>
            </a:xfrm>
            <a:custGeom>
              <a:avLst/>
              <a:gdLst/>
              <a:ahLst/>
              <a:cxnLst/>
              <a:rect l="l" t="t" r="r" b="b"/>
              <a:pathLst>
                <a:path w="18117" h="32221" extrusionOk="0">
                  <a:moveTo>
                    <a:pt x="15472" y="1"/>
                  </a:moveTo>
                  <a:lnTo>
                    <a:pt x="0" y="32220"/>
                  </a:lnTo>
                  <a:lnTo>
                    <a:pt x="18116" y="913"/>
                  </a:lnTo>
                  <a:lnTo>
                    <a:pt x="15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38"/>
            <p:cNvSpPr/>
            <p:nvPr/>
          </p:nvSpPr>
          <p:spPr>
            <a:xfrm>
              <a:off x="5530832" y="1166455"/>
              <a:ext cx="740404" cy="735211"/>
            </a:xfrm>
            <a:custGeom>
              <a:avLst/>
              <a:gdLst/>
              <a:ahLst/>
              <a:cxnLst/>
              <a:rect l="l" t="t" r="r" b="b"/>
              <a:pathLst>
                <a:path w="21673" h="21521" extrusionOk="0">
                  <a:moveTo>
                    <a:pt x="21125" y="0"/>
                  </a:moveTo>
                  <a:lnTo>
                    <a:pt x="0" y="21520"/>
                  </a:lnTo>
                  <a:lnTo>
                    <a:pt x="21672" y="699"/>
                  </a:lnTo>
                  <a:lnTo>
                    <a:pt x="211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8"/>
            <p:cNvSpPr/>
            <p:nvPr/>
          </p:nvSpPr>
          <p:spPr>
            <a:xfrm>
              <a:off x="5659594" y="349199"/>
              <a:ext cx="1145366" cy="926350"/>
            </a:xfrm>
            <a:custGeom>
              <a:avLst/>
              <a:gdLst/>
              <a:ahLst/>
              <a:cxnLst/>
              <a:rect l="l" t="t" r="r" b="b"/>
              <a:pathLst>
                <a:path w="33527" h="27116" extrusionOk="0">
                  <a:moveTo>
                    <a:pt x="19058" y="1"/>
                  </a:moveTo>
                  <a:cubicBezTo>
                    <a:pt x="18146" y="153"/>
                    <a:pt x="17265" y="487"/>
                    <a:pt x="16444" y="1004"/>
                  </a:cubicBezTo>
                  <a:cubicBezTo>
                    <a:pt x="13587" y="2919"/>
                    <a:pt x="12675" y="6597"/>
                    <a:pt x="14195" y="9576"/>
                  </a:cubicBezTo>
                  <a:cubicBezTo>
                    <a:pt x="13739" y="9180"/>
                    <a:pt x="13313" y="8725"/>
                    <a:pt x="12979" y="8208"/>
                  </a:cubicBezTo>
                  <a:cubicBezTo>
                    <a:pt x="11642" y="6171"/>
                    <a:pt x="11520" y="3709"/>
                    <a:pt x="12432" y="1703"/>
                  </a:cubicBezTo>
                  <a:cubicBezTo>
                    <a:pt x="11226" y="986"/>
                    <a:pt x="9900" y="642"/>
                    <a:pt x="8590" y="642"/>
                  </a:cubicBezTo>
                  <a:cubicBezTo>
                    <a:pt x="6069" y="642"/>
                    <a:pt x="3609" y="1916"/>
                    <a:pt x="2189" y="4256"/>
                  </a:cubicBezTo>
                  <a:cubicBezTo>
                    <a:pt x="0" y="7782"/>
                    <a:pt x="1125" y="12402"/>
                    <a:pt x="4681" y="14591"/>
                  </a:cubicBezTo>
                  <a:cubicBezTo>
                    <a:pt x="5167" y="14895"/>
                    <a:pt x="5684" y="15108"/>
                    <a:pt x="6170" y="15260"/>
                  </a:cubicBezTo>
                  <a:cubicBezTo>
                    <a:pt x="5745" y="18147"/>
                    <a:pt x="7052" y="21187"/>
                    <a:pt x="9696" y="22798"/>
                  </a:cubicBezTo>
                  <a:cubicBezTo>
                    <a:pt x="10923" y="23537"/>
                    <a:pt x="12272" y="23885"/>
                    <a:pt x="13600" y="23885"/>
                  </a:cubicBezTo>
                  <a:cubicBezTo>
                    <a:pt x="14838" y="23885"/>
                    <a:pt x="16058" y="23582"/>
                    <a:pt x="17143" y="23010"/>
                  </a:cubicBezTo>
                  <a:cubicBezTo>
                    <a:pt x="17447" y="24378"/>
                    <a:pt x="18237" y="25594"/>
                    <a:pt x="19514" y="26354"/>
                  </a:cubicBezTo>
                  <a:cubicBezTo>
                    <a:pt x="20357" y="26870"/>
                    <a:pt x="21294" y="27116"/>
                    <a:pt x="22221" y="27116"/>
                  </a:cubicBezTo>
                  <a:cubicBezTo>
                    <a:pt x="23971" y="27116"/>
                    <a:pt x="25684" y="26241"/>
                    <a:pt x="26657" y="24652"/>
                  </a:cubicBezTo>
                  <a:cubicBezTo>
                    <a:pt x="27143" y="23862"/>
                    <a:pt x="27356" y="23010"/>
                    <a:pt x="27417" y="22129"/>
                  </a:cubicBezTo>
                  <a:cubicBezTo>
                    <a:pt x="29058" y="21673"/>
                    <a:pt x="30457" y="20579"/>
                    <a:pt x="31368" y="19059"/>
                  </a:cubicBezTo>
                  <a:cubicBezTo>
                    <a:pt x="33527" y="15533"/>
                    <a:pt x="32432" y="10883"/>
                    <a:pt x="28846" y="8725"/>
                  </a:cubicBezTo>
                  <a:cubicBezTo>
                    <a:pt x="27903" y="8147"/>
                    <a:pt x="26870" y="7813"/>
                    <a:pt x="25806" y="7661"/>
                  </a:cubicBezTo>
                  <a:cubicBezTo>
                    <a:pt x="26201" y="5077"/>
                    <a:pt x="25046" y="2433"/>
                    <a:pt x="22706" y="974"/>
                  </a:cubicBezTo>
                  <a:cubicBezTo>
                    <a:pt x="21551" y="305"/>
                    <a:pt x="20304" y="1"/>
                    <a:pt x="19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8"/>
            <p:cNvSpPr/>
            <p:nvPr/>
          </p:nvSpPr>
          <p:spPr>
            <a:xfrm>
              <a:off x="5735368" y="388692"/>
              <a:ext cx="1145400" cy="927375"/>
            </a:xfrm>
            <a:custGeom>
              <a:avLst/>
              <a:gdLst/>
              <a:ahLst/>
              <a:cxnLst/>
              <a:rect l="l" t="t" r="r" b="b"/>
              <a:pathLst>
                <a:path w="33528" h="27146" extrusionOk="0">
                  <a:moveTo>
                    <a:pt x="19029" y="0"/>
                  </a:moveTo>
                  <a:cubicBezTo>
                    <a:pt x="18117" y="152"/>
                    <a:pt x="17266" y="517"/>
                    <a:pt x="16415" y="1033"/>
                  </a:cubicBezTo>
                  <a:cubicBezTo>
                    <a:pt x="13557" y="2948"/>
                    <a:pt x="12646" y="6626"/>
                    <a:pt x="14165" y="9575"/>
                  </a:cubicBezTo>
                  <a:cubicBezTo>
                    <a:pt x="13709" y="9210"/>
                    <a:pt x="13314" y="8754"/>
                    <a:pt x="12950" y="8207"/>
                  </a:cubicBezTo>
                  <a:cubicBezTo>
                    <a:pt x="11643" y="6201"/>
                    <a:pt x="11521" y="3739"/>
                    <a:pt x="12433" y="1733"/>
                  </a:cubicBezTo>
                  <a:cubicBezTo>
                    <a:pt x="11215" y="1014"/>
                    <a:pt x="9879" y="670"/>
                    <a:pt x="8562" y="670"/>
                  </a:cubicBezTo>
                  <a:cubicBezTo>
                    <a:pt x="6035" y="670"/>
                    <a:pt x="3578" y="1937"/>
                    <a:pt x="2159" y="4255"/>
                  </a:cubicBezTo>
                  <a:cubicBezTo>
                    <a:pt x="1" y="7812"/>
                    <a:pt x="1095" y="12432"/>
                    <a:pt x="4682" y="14590"/>
                  </a:cubicBezTo>
                  <a:cubicBezTo>
                    <a:pt x="5168" y="14894"/>
                    <a:pt x="5655" y="15137"/>
                    <a:pt x="6141" y="15289"/>
                  </a:cubicBezTo>
                  <a:cubicBezTo>
                    <a:pt x="5746" y="18177"/>
                    <a:pt x="7022" y="21216"/>
                    <a:pt x="9697" y="22797"/>
                  </a:cubicBezTo>
                  <a:cubicBezTo>
                    <a:pt x="10915" y="23556"/>
                    <a:pt x="12272" y="23912"/>
                    <a:pt x="13611" y="23912"/>
                  </a:cubicBezTo>
                  <a:cubicBezTo>
                    <a:pt x="14846" y="23912"/>
                    <a:pt x="16065" y="23609"/>
                    <a:pt x="17144" y="23040"/>
                  </a:cubicBezTo>
                  <a:cubicBezTo>
                    <a:pt x="17387" y="24408"/>
                    <a:pt x="18238" y="25623"/>
                    <a:pt x="19485" y="26383"/>
                  </a:cubicBezTo>
                  <a:cubicBezTo>
                    <a:pt x="20327" y="26899"/>
                    <a:pt x="21265" y="27145"/>
                    <a:pt x="22192" y="27145"/>
                  </a:cubicBezTo>
                  <a:cubicBezTo>
                    <a:pt x="23941" y="27145"/>
                    <a:pt x="25654" y="26270"/>
                    <a:pt x="26628" y="24681"/>
                  </a:cubicBezTo>
                  <a:cubicBezTo>
                    <a:pt x="27114" y="23861"/>
                    <a:pt x="27357" y="23040"/>
                    <a:pt x="27387" y="22158"/>
                  </a:cubicBezTo>
                  <a:cubicBezTo>
                    <a:pt x="28998" y="21702"/>
                    <a:pt x="30397" y="20608"/>
                    <a:pt x="31339" y="19088"/>
                  </a:cubicBezTo>
                  <a:cubicBezTo>
                    <a:pt x="33527" y="15563"/>
                    <a:pt x="32403" y="10912"/>
                    <a:pt x="28846" y="8754"/>
                  </a:cubicBezTo>
                  <a:cubicBezTo>
                    <a:pt x="27904" y="8176"/>
                    <a:pt x="26871" y="7842"/>
                    <a:pt x="25807" y="7690"/>
                  </a:cubicBezTo>
                  <a:cubicBezTo>
                    <a:pt x="26172" y="5106"/>
                    <a:pt x="25047" y="2432"/>
                    <a:pt x="22676" y="1003"/>
                  </a:cubicBezTo>
                  <a:cubicBezTo>
                    <a:pt x="21552" y="304"/>
                    <a:pt x="20305" y="0"/>
                    <a:pt x="190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3" name="Google Shape;4293;p38"/>
          <p:cNvGrpSpPr/>
          <p:nvPr/>
        </p:nvGrpSpPr>
        <p:grpSpPr>
          <a:xfrm rot="-10435194">
            <a:off x="5082398" y="3941949"/>
            <a:ext cx="416454" cy="769568"/>
            <a:chOff x="7673876" y="1141239"/>
            <a:chExt cx="416527" cy="769704"/>
          </a:xfrm>
        </p:grpSpPr>
        <p:sp>
          <p:nvSpPr>
            <p:cNvPr id="4294" name="Google Shape;4294;p38"/>
            <p:cNvSpPr/>
            <p:nvPr/>
          </p:nvSpPr>
          <p:spPr>
            <a:xfrm>
              <a:off x="7800464" y="1141239"/>
              <a:ext cx="289939" cy="301444"/>
            </a:xfrm>
            <a:custGeom>
              <a:avLst/>
              <a:gdLst/>
              <a:ahLst/>
              <a:cxnLst/>
              <a:rect l="l" t="t" r="r" b="b"/>
              <a:pathLst>
                <a:path w="19910" h="20700" extrusionOk="0">
                  <a:moveTo>
                    <a:pt x="12766" y="0"/>
                  </a:moveTo>
                  <a:lnTo>
                    <a:pt x="7508" y="5016"/>
                  </a:lnTo>
                  <a:lnTo>
                    <a:pt x="426" y="3526"/>
                  </a:lnTo>
                  <a:lnTo>
                    <a:pt x="3556" y="10061"/>
                  </a:lnTo>
                  <a:lnTo>
                    <a:pt x="0" y="16353"/>
                  </a:lnTo>
                  <a:lnTo>
                    <a:pt x="7174" y="15350"/>
                  </a:lnTo>
                  <a:lnTo>
                    <a:pt x="12037" y="20700"/>
                  </a:lnTo>
                  <a:lnTo>
                    <a:pt x="13344" y="13617"/>
                  </a:lnTo>
                  <a:lnTo>
                    <a:pt x="19909" y="10608"/>
                  </a:lnTo>
                  <a:lnTo>
                    <a:pt x="13557" y="7174"/>
                  </a:lnTo>
                  <a:lnTo>
                    <a:pt x="12766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38"/>
            <p:cNvSpPr/>
            <p:nvPr/>
          </p:nvSpPr>
          <p:spPr>
            <a:xfrm>
              <a:off x="7673876" y="1496610"/>
              <a:ext cx="159372" cy="414332"/>
            </a:xfrm>
            <a:custGeom>
              <a:avLst/>
              <a:gdLst/>
              <a:ahLst/>
              <a:cxnLst/>
              <a:rect l="l" t="t" r="r" b="b"/>
              <a:pathLst>
                <a:path w="10944" h="28452" extrusionOk="0">
                  <a:moveTo>
                    <a:pt x="7995" y="1"/>
                  </a:moveTo>
                  <a:lnTo>
                    <a:pt x="1" y="28451"/>
                  </a:lnTo>
                  <a:lnTo>
                    <a:pt x="10943" y="639"/>
                  </a:lnTo>
                  <a:lnTo>
                    <a:pt x="79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38"/>
            <p:cNvSpPr/>
            <p:nvPr/>
          </p:nvSpPr>
          <p:spPr>
            <a:xfrm>
              <a:off x="7740271" y="1512102"/>
              <a:ext cx="173964" cy="341738"/>
            </a:xfrm>
            <a:custGeom>
              <a:avLst/>
              <a:gdLst/>
              <a:ahLst/>
              <a:cxnLst/>
              <a:rect l="l" t="t" r="r" b="b"/>
              <a:pathLst>
                <a:path w="11946" h="23467" extrusionOk="0">
                  <a:moveTo>
                    <a:pt x="9514" y="1"/>
                  </a:moveTo>
                  <a:lnTo>
                    <a:pt x="0" y="23466"/>
                  </a:lnTo>
                  <a:lnTo>
                    <a:pt x="0" y="23466"/>
                  </a:lnTo>
                  <a:lnTo>
                    <a:pt x="11946" y="791"/>
                  </a:lnTo>
                  <a:lnTo>
                    <a:pt x="95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7" name="Google Shape;4297;p38"/>
          <p:cNvGrpSpPr/>
          <p:nvPr/>
        </p:nvGrpSpPr>
        <p:grpSpPr>
          <a:xfrm rot="1335534">
            <a:off x="7758082" y="3841440"/>
            <a:ext cx="482897" cy="579476"/>
            <a:chOff x="7231754" y="2474843"/>
            <a:chExt cx="482887" cy="579464"/>
          </a:xfrm>
        </p:grpSpPr>
        <p:sp>
          <p:nvSpPr>
            <p:cNvPr id="4298" name="Google Shape;4298;p38"/>
            <p:cNvSpPr/>
            <p:nvPr/>
          </p:nvSpPr>
          <p:spPr>
            <a:xfrm>
              <a:off x="7231754" y="2474843"/>
              <a:ext cx="482887" cy="579464"/>
            </a:xfrm>
            <a:custGeom>
              <a:avLst/>
              <a:gdLst/>
              <a:ahLst/>
              <a:cxnLst/>
              <a:rect l="l" t="t" r="r" b="b"/>
              <a:pathLst>
                <a:path w="14135" h="16962" extrusionOk="0">
                  <a:moveTo>
                    <a:pt x="8481" y="1"/>
                  </a:moveTo>
                  <a:lnTo>
                    <a:pt x="8481" y="1"/>
                  </a:lnTo>
                  <a:cubicBezTo>
                    <a:pt x="6858" y="6220"/>
                    <a:pt x="6198" y="7340"/>
                    <a:pt x="1812" y="7340"/>
                  </a:cubicBezTo>
                  <a:cubicBezTo>
                    <a:pt x="1269" y="7340"/>
                    <a:pt x="667" y="7322"/>
                    <a:pt x="0" y="7296"/>
                  </a:cubicBezTo>
                  <a:lnTo>
                    <a:pt x="0" y="7296"/>
                  </a:lnTo>
                  <a:cubicBezTo>
                    <a:pt x="5836" y="9059"/>
                    <a:pt x="6201" y="9758"/>
                    <a:pt x="5684" y="16961"/>
                  </a:cubicBezTo>
                  <a:cubicBezTo>
                    <a:pt x="7307" y="10742"/>
                    <a:pt x="7967" y="9622"/>
                    <a:pt x="12331" y="9622"/>
                  </a:cubicBezTo>
                  <a:cubicBezTo>
                    <a:pt x="12872" y="9622"/>
                    <a:pt x="13470" y="9640"/>
                    <a:pt x="14134" y="9667"/>
                  </a:cubicBezTo>
                  <a:cubicBezTo>
                    <a:pt x="8329" y="7904"/>
                    <a:pt x="7964" y="7235"/>
                    <a:pt x="8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38"/>
            <p:cNvSpPr/>
            <p:nvPr/>
          </p:nvSpPr>
          <p:spPr>
            <a:xfrm>
              <a:off x="7333492" y="2597387"/>
              <a:ext cx="279381" cy="334383"/>
            </a:xfrm>
            <a:custGeom>
              <a:avLst/>
              <a:gdLst/>
              <a:ahLst/>
              <a:cxnLst/>
              <a:rect l="l" t="t" r="r" b="b"/>
              <a:pathLst>
                <a:path w="8178" h="9788" extrusionOk="0">
                  <a:moveTo>
                    <a:pt x="4895" y="0"/>
                  </a:moveTo>
                  <a:lnTo>
                    <a:pt x="4895" y="0"/>
                  </a:lnTo>
                  <a:cubicBezTo>
                    <a:pt x="4040" y="3447"/>
                    <a:pt x="3385" y="4217"/>
                    <a:pt x="844" y="4217"/>
                  </a:cubicBezTo>
                  <a:cubicBezTo>
                    <a:pt x="583" y="4217"/>
                    <a:pt x="303" y="4209"/>
                    <a:pt x="1" y="4195"/>
                  </a:cubicBezTo>
                  <a:lnTo>
                    <a:pt x="1" y="4195"/>
                  </a:lnTo>
                  <a:cubicBezTo>
                    <a:pt x="3162" y="5168"/>
                    <a:pt x="3557" y="5867"/>
                    <a:pt x="3253" y="9788"/>
                  </a:cubicBezTo>
                  <a:cubicBezTo>
                    <a:pt x="4166" y="6331"/>
                    <a:pt x="4776" y="5541"/>
                    <a:pt x="7351" y="5541"/>
                  </a:cubicBezTo>
                  <a:cubicBezTo>
                    <a:pt x="7606" y="5541"/>
                    <a:pt x="7881" y="5549"/>
                    <a:pt x="8177" y="5563"/>
                  </a:cubicBezTo>
                  <a:cubicBezTo>
                    <a:pt x="5016" y="4621"/>
                    <a:pt x="4591" y="3891"/>
                    <a:pt x="48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0" name="Google Shape;4300;p38"/>
          <p:cNvGrpSpPr/>
          <p:nvPr/>
        </p:nvGrpSpPr>
        <p:grpSpPr>
          <a:xfrm>
            <a:off x="713817" y="1077739"/>
            <a:ext cx="533847" cy="495074"/>
            <a:chOff x="8350417" y="3610535"/>
            <a:chExt cx="278873" cy="258619"/>
          </a:xfrm>
        </p:grpSpPr>
        <p:sp>
          <p:nvSpPr>
            <p:cNvPr id="4301" name="Google Shape;4301;p38"/>
            <p:cNvSpPr/>
            <p:nvPr/>
          </p:nvSpPr>
          <p:spPr>
            <a:xfrm>
              <a:off x="8353081" y="3613184"/>
              <a:ext cx="274445" cy="255441"/>
            </a:xfrm>
            <a:custGeom>
              <a:avLst/>
              <a:gdLst/>
              <a:ahLst/>
              <a:cxnLst/>
              <a:rect l="l" t="t" r="r" b="b"/>
              <a:pathLst>
                <a:path w="18846" h="17541" extrusionOk="0">
                  <a:moveTo>
                    <a:pt x="9423" y="1"/>
                  </a:moveTo>
                  <a:cubicBezTo>
                    <a:pt x="8693" y="1"/>
                    <a:pt x="8055" y="122"/>
                    <a:pt x="7508" y="396"/>
                  </a:cubicBezTo>
                  <a:cubicBezTo>
                    <a:pt x="6930" y="669"/>
                    <a:pt x="6505" y="1034"/>
                    <a:pt x="6231" y="1429"/>
                  </a:cubicBezTo>
                  <a:cubicBezTo>
                    <a:pt x="5958" y="1794"/>
                    <a:pt x="5867" y="2189"/>
                    <a:pt x="5806" y="2402"/>
                  </a:cubicBezTo>
                  <a:lnTo>
                    <a:pt x="5806" y="2554"/>
                  </a:lnTo>
                  <a:cubicBezTo>
                    <a:pt x="5441" y="2554"/>
                    <a:pt x="5046" y="2615"/>
                    <a:pt x="4681" y="2706"/>
                  </a:cubicBezTo>
                  <a:cubicBezTo>
                    <a:pt x="4408" y="2797"/>
                    <a:pt x="4195" y="2919"/>
                    <a:pt x="3952" y="3071"/>
                  </a:cubicBezTo>
                  <a:cubicBezTo>
                    <a:pt x="3830" y="3131"/>
                    <a:pt x="3769" y="3223"/>
                    <a:pt x="3648" y="3283"/>
                  </a:cubicBezTo>
                  <a:cubicBezTo>
                    <a:pt x="3587" y="3344"/>
                    <a:pt x="3465" y="3435"/>
                    <a:pt x="3374" y="3527"/>
                  </a:cubicBezTo>
                  <a:cubicBezTo>
                    <a:pt x="3313" y="3557"/>
                    <a:pt x="3283" y="3618"/>
                    <a:pt x="3253" y="3679"/>
                  </a:cubicBezTo>
                  <a:lnTo>
                    <a:pt x="3009" y="3679"/>
                  </a:lnTo>
                  <a:cubicBezTo>
                    <a:pt x="2949" y="3679"/>
                    <a:pt x="2857" y="3679"/>
                    <a:pt x="2736" y="3709"/>
                  </a:cubicBezTo>
                  <a:cubicBezTo>
                    <a:pt x="2553" y="3739"/>
                    <a:pt x="2341" y="3861"/>
                    <a:pt x="2097" y="3983"/>
                  </a:cubicBezTo>
                  <a:cubicBezTo>
                    <a:pt x="1642" y="4226"/>
                    <a:pt x="1186" y="4651"/>
                    <a:pt x="760" y="5198"/>
                  </a:cubicBezTo>
                  <a:cubicBezTo>
                    <a:pt x="547" y="5442"/>
                    <a:pt x="365" y="5745"/>
                    <a:pt x="243" y="6141"/>
                  </a:cubicBezTo>
                  <a:cubicBezTo>
                    <a:pt x="91" y="6475"/>
                    <a:pt x="61" y="6901"/>
                    <a:pt x="0" y="7265"/>
                  </a:cubicBezTo>
                  <a:cubicBezTo>
                    <a:pt x="0" y="7660"/>
                    <a:pt x="61" y="8025"/>
                    <a:pt x="122" y="8420"/>
                  </a:cubicBezTo>
                  <a:cubicBezTo>
                    <a:pt x="183" y="8755"/>
                    <a:pt x="274" y="9089"/>
                    <a:pt x="395" y="9423"/>
                  </a:cubicBezTo>
                  <a:cubicBezTo>
                    <a:pt x="608" y="10092"/>
                    <a:pt x="912" y="10609"/>
                    <a:pt x="1186" y="11034"/>
                  </a:cubicBezTo>
                  <a:cubicBezTo>
                    <a:pt x="1307" y="11247"/>
                    <a:pt x="1459" y="11460"/>
                    <a:pt x="1550" y="11612"/>
                  </a:cubicBezTo>
                  <a:cubicBezTo>
                    <a:pt x="1672" y="11703"/>
                    <a:pt x="1763" y="11825"/>
                    <a:pt x="1824" y="11916"/>
                  </a:cubicBezTo>
                  <a:cubicBezTo>
                    <a:pt x="1824" y="12098"/>
                    <a:pt x="1824" y="12311"/>
                    <a:pt x="1854" y="12524"/>
                  </a:cubicBezTo>
                  <a:cubicBezTo>
                    <a:pt x="1915" y="12888"/>
                    <a:pt x="2067" y="13192"/>
                    <a:pt x="2219" y="13496"/>
                  </a:cubicBezTo>
                  <a:cubicBezTo>
                    <a:pt x="2249" y="13679"/>
                    <a:pt x="2249" y="13922"/>
                    <a:pt x="2310" y="14135"/>
                  </a:cubicBezTo>
                  <a:cubicBezTo>
                    <a:pt x="2432" y="14530"/>
                    <a:pt x="2614" y="14986"/>
                    <a:pt x="2918" y="15442"/>
                  </a:cubicBezTo>
                  <a:cubicBezTo>
                    <a:pt x="3070" y="15654"/>
                    <a:pt x="3283" y="15898"/>
                    <a:pt x="3496" y="16080"/>
                  </a:cubicBezTo>
                  <a:cubicBezTo>
                    <a:pt x="3739" y="16262"/>
                    <a:pt x="3982" y="16475"/>
                    <a:pt x="4256" y="16627"/>
                  </a:cubicBezTo>
                  <a:cubicBezTo>
                    <a:pt x="4833" y="16931"/>
                    <a:pt x="5411" y="17083"/>
                    <a:pt x="5927" y="17144"/>
                  </a:cubicBezTo>
                  <a:cubicBezTo>
                    <a:pt x="6229" y="17194"/>
                    <a:pt x="6511" y="17217"/>
                    <a:pt x="6766" y="17217"/>
                  </a:cubicBezTo>
                  <a:cubicBezTo>
                    <a:pt x="6973" y="17217"/>
                    <a:pt x="7162" y="17202"/>
                    <a:pt x="7326" y="17174"/>
                  </a:cubicBezTo>
                  <a:cubicBezTo>
                    <a:pt x="7751" y="17144"/>
                    <a:pt x="8055" y="17113"/>
                    <a:pt x="8298" y="17083"/>
                  </a:cubicBezTo>
                  <a:cubicBezTo>
                    <a:pt x="8450" y="17022"/>
                    <a:pt x="8541" y="16992"/>
                    <a:pt x="8602" y="16992"/>
                  </a:cubicBezTo>
                  <a:cubicBezTo>
                    <a:pt x="8785" y="17113"/>
                    <a:pt x="9058" y="17265"/>
                    <a:pt x="9301" y="17326"/>
                  </a:cubicBezTo>
                  <a:cubicBezTo>
                    <a:pt x="9641" y="17466"/>
                    <a:pt x="10033" y="17540"/>
                    <a:pt x="10434" y="17540"/>
                  </a:cubicBezTo>
                  <a:cubicBezTo>
                    <a:pt x="10643" y="17540"/>
                    <a:pt x="10856" y="17520"/>
                    <a:pt x="11064" y="17478"/>
                  </a:cubicBezTo>
                  <a:cubicBezTo>
                    <a:pt x="11672" y="17417"/>
                    <a:pt x="12250" y="17144"/>
                    <a:pt x="12706" y="16870"/>
                  </a:cubicBezTo>
                  <a:cubicBezTo>
                    <a:pt x="13162" y="16627"/>
                    <a:pt x="13557" y="16262"/>
                    <a:pt x="13921" y="15898"/>
                  </a:cubicBezTo>
                  <a:lnTo>
                    <a:pt x="14377" y="15320"/>
                  </a:lnTo>
                  <a:cubicBezTo>
                    <a:pt x="14469" y="15138"/>
                    <a:pt x="14621" y="14834"/>
                    <a:pt x="14864" y="14803"/>
                  </a:cubicBezTo>
                  <a:cubicBezTo>
                    <a:pt x="14965" y="14803"/>
                    <a:pt x="15080" y="14817"/>
                    <a:pt x="15190" y="14817"/>
                  </a:cubicBezTo>
                  <a:cubicBezTo>
                    <a:pt x="15245" y="14817"/>
                    <a:pt x="15299" y="14814"/>
                    <a:pt x="15350" y="14803"/>
                  </a:cubicBezTo>
                  <a:cubicBezTo>
                    <a:pt x="15532" y="14743"/>
                    <a:pt x="15776" y="14682"/>
                    <a:pt x="15958" y="14591"/>
                  </a:cubicBezTo>
                  <a:cubicBezTo>
                    <a:pt x="16292" y="14439"/>
                    <a:pt x="16657" y="14195"/>
                    <a:pt x="16961" y="13831"/>
                  </a:cubicBezTo>
                  <a:cubicBezTo>
                    <a:pt x="17113" y="13679"/>
                    <a:pt x="17265" y="13466"/>
                    <a:pt x="17356" y="13223"/>
                  </a:cubicBezTo>
                  <a:cubicBezTo>
                    <a:pt x="17417" y="13162"/>
                    <a:pt x="17417" y="13132"/>
                    <a:pt x="17447" y="13040"/>
                  </a:cubicBezTo>
                  <a:cubicBezTo>
                    <a:pt x="17478" y="12980"/>
                    <a:pt x="17478" y="12919"/>
                    <a:pt x="17508" y="12858"/>
                  </a:cubicBezTo>
                  <a:cubicBezTo>
                    <a:pt x="17508" y="12828"/>
                    <a:pt x="17569" y="12736"/>
                    <a:pt x="17569" y="12676"/>
                  </a:cubicBezTo>
                  <a:cubicBezTo>
                    <a:pt x="17569" y="12645"/>
                    <a:pt x="17599" y="12554"/>
                    <a:pt x="17599" y="12463"/>
                  </a:cubicBezTo>
                  <a:cubicBezTo>
                    <a:pt x="17660" y="12068"/>
                    <a:pt x="17630" y="11642"/>
                    <a:pt x="17508" y="11247"/>
                  </a:cubicBezTo>
                  <a:cubicBezTo>
                    <a:pt x="17630" y="11095"/>
                    <a:pt x="17751" y="10913"/>
                    <a:pt x="17903" y="10730"/>
                  </a:cubicBezTo>
                  <a:cubicBezTo>
                    <a:pt x="18086" y="10457"/>
                    <a:pt x="18329" y="10092"/>
                    <a:pt x="18511" y="9636"/>
                  </a:cubicBezTo>
                  <a:cubicBezTo>
                    <a:pt x="18694" y="9180"/>
                    <a:pt x="18846" y="8633"/>
                    <a:pt x="18815" y="8056"/>
                  </a:cubicBezTo>
                  <a:cubicBezTo>
                    <a:pt x="18815" y="7508"/>
                    <a:pt x="18633" y="6961"/>
                    <a:pt x="18359" y="6536"/>
                  </a:cubicBezTo>
                  <a:cubicBezTo>
                    <a:pt x="18238" y="6323"/>
                    <a:pt x="18055" y="6171"/>
                    <a:pt x="17934" y="5989"/>
                  </a:cubicBezTo>
                  <a:lnTo>
                    <a:pt x="17508" y="5563"/>
                  </a:lnTo>
                  <a:cubicBezTo>
                    <a:pt x="17387" y="5442"/>
                    <a:pt x="17265" y="5320"/>
                    <a:pt x="17143" y="5259"/>
                  </a:cubicBezTo>
                  <a:cubicBezTo>
                    <a:pt x="17022" y="5168"/>
                    <a:pt x="16900" y="5107"/>
                    <a:pt x="16839" y="5077"/>
                  </a:cubicBezTo>
                  <a:cubicBezTo>
                    <a:pt x="16687" y="4986"/>
                    <a:pt x="16627" y="4955"/>
                    <a:pt x="16566" y="4925"/>
                  </a:cubicBezTo>
                  <a:cubicBezTo>
                    <a:pt x="16475" y="4621"/>
                    <a:pt x="16262" y="4317"/>
                    <a:pt x="16049" y="3952"/>
                  </a:cubicBezTo>
                  <a:cubicBezTo>
                    <a:pt x="15776" y="3618"/>
                    <a:pt x="15441" y="3283"/>
                    <a:pt x="15016" y="2979"/>
                  </a:cubicBezTo>
                  <a:cubicBezTo>
                    <a:pt x="14590" y="2676"/>
                    <a:pt x="14104" y="2493"/>
                    <a:pt x="13678" y="2402"/>
                  </a:cubicBezTo>
                  <a:cubicBezTo>
                    <a:pt x="13587" y="2402"/>
                    <a:pt x="13496" y="2372"/>
                    <a:pt x="13374" y="2372"/>
                  </a:cubicBezTo>
                  <a:cubicBezTo>
                    <a:pt x="13344" y="2280"/>
                    <a:pt x="13314" y="2250"/>
                    <a:pt x="13253" y="2189"/>
                  </a:cubicBezTo>
                  <a:cubicBezTo>
                    <a:pt x="13162" y="1946"/>
                    <a:pt x="12918" y="1703"/>
                    <a:pt x="12614" y="1338"/>
                  </a:cubicBezTo>
                  <a:cubicBezTo>
                    <a:pt x="12310" y="1004"/>
                    <a:pt x="11915" y="669"/>
                    <a:pt x="11338" y="396"/>
                  </a:cubicBezTo>
                  <a:cubicBezTo>
                    <a:pt x="10760" y="183"/>
                    <a:pt x="10122" y="1"/>
                    <a:pt x="942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8"/>
            <p:cNvSpPr/>
            <p:nvPr/>
          </p:nvSpPr>
          <p:spPr>
            <a:xfrm>
              <a:off x="8350417" y="3649323"/>
              <a:ext cx="88103" cy="139596"/>
            </a:xfrm>
            <a:custGeom>
              <a:avLst/>
              <a:gdLst/>
              <a:ahLst/>
              <a:cxnLst/>
              <a:rect l="l" t="t" r="r" b="b"/>
              <a:pathLst>
                <a:path w="6050" h="9586" extrusionOk="0">
                  <a:moveTo>
                    <a:pt x="5770" y="0"/>
                  </a:moveTo>
                  <a:cubicBezTo>
                    <a:pt x="5468" y="0"/>
                    <a:pt x="5166" y="40"/>
                    <a:pt x="4864" y="133"/>
                  </a:cubicBezTo>
                  <a:cubicBezTo>
                    <a:pt x="4682" y="163"/>
                    <a:pt x="4499" y="224"/>
                    <a:pt x="4287" y="315"/>
                  </a:cubicBezTo>
                  <a:cubicBezTo>
                    <a:pt x="4104" y="376"/>
                    <a:pt x="3952" y="497"/>
                    <a:pt x="3770" y="619"/>
                  </a:cubicBezTo>
                  <a:lnTo>
                    <a:pt x="3527" y="801"/>
                  </a:lnTo>
                  <a:lnTo>
                    <a:pt x="3367" y="984"/>
                  </a:lnTo>
                  <a:lnTo>
                    <a:pt x="3192" y="984"/>
                  </a:lnTo>
                  <a:cubicBezTo>
                    <a:pt x="2736" y="1045"/>
                    <a:pt x="2311" y="1227"/>
                    <a:pt x="1946" y="1440"/>
                  </a:cubicBezTo>
                  <a:cubicBezTo>
                    <a:pt x="1551" y="1683"/>
                    <a:pt x="1217" y="1987"/>
                    <a:pt x="943" y="2321"/>
                  </a:cubicBezTo>
                  <a:cubicBezTo>
                    <a:pt x="700" y="2656"/>
                    <a:pt x="426" y="3051"/>
                    <a:pt x="274" y="3476"/>
                  </a:cubicBezTo>
                  <a:cubicBezTo>
                    <a:pt x="92" y="3871"/>
                    <a:pt x="1" y="4297"/>
                    <a:pt x="1" y="4753"/>
                  </a:cubicBezTo>
                  <a:cubicBezTo>
                    <a:pt x="1" y="5634"/>
                    <a:pt x="183" y="6516"/>
                    <a:pt x="548" y="7306"/>
                  </a:cubicBezTo>
                  <a:cubicBezTo>
                    <a:pt x="882" y="8096"/>
                    <a:pt x="1399" y="8826"/>
                    <a:pt x="1977" y="9434"/>
                  </a:cubicBezTo>
                  <a:lnTo>
                    <a:pt x="1977" y="9586"/>
                  </a:lnTo>
                  <a:lnTo>
                    <a:pt x="2007" y="9434"/>
                  </a:lnTo>
                  <a:cubicBezTo>
                    <a:pt x="1490" y="8735"/>
                    <a:pt x="1065" y="8036"/>
                    <a:pt x="761" y="7215"/>
                  </a:cubicBezTo>
                  <a:cubicBezTo>
                    <a:pt x="487" y="6425"/>
                    <a:pt x="335" y="5604"/>
                    <a:pt x="396" y="4783"/>
                  </a:cubicBezTo>
                  <a:cubicBezTo>
                    <a:pt x="396" y="4388"/>
                    <a:pt x="457" y="3993"/>
                    <a:pt x="609" y="3628"/>
                  </a:cubicBezTo>
                  <a:cubicBezTo>
                    <a:pt x="761" y="3233"/>
                    <a:pt x="943" y="2899"/>
                    <a:pt x="1217" y="2595"/>
                  </a:cubicBezTo>
                  <a:cubicBezTo>
                    <a:pt x="1764" y="1956"/>
                    <a:pt x="2402" y="1409"/>
                    <a:pt x="3192" y="1257"/>
                  </a:cubicBezTo>
                  <a:lnTo>
                    <a:pt x="3496" y="1257"/>
                  </a:lnTo>
                  <a:lnTo>
                    <a:pt x="3527" y="1227"/>
                  </a:lnTo>
                  <a:cubicBezTo>
                    <a:pt x="3618" y="1197"/>
                    <a:pt x="3648" y="1105"/>
                    <a:pt x="3739" y="1045"/>
                  </a:cubicBezTo>
                  <a:lnTo>
                    <a:pt x="3922" y="832"/>
                  </a:lnTo>
                  <a:cubicBezTo>
                    <a:pt x="4074" y="741"/>
                    <a:pt x="4226" y="589"/>
                    <a:pt x="4378" y="497"/>
                  </a:cubicBezTo>
                  <a:cubicBezTo>
                    <a:pt x="4560" y="376"/>
                    <a:pt x="4712" y="315"/>
                    <a:pt x="4895" y="224"/>
                  </a:cubicBezTo>
                  <a:cubicBezTo>
                    <a:pt x="5259" y="72"/>
                    <a:pt x="5654" y="42"/>
                    <a:pt x="6050" y="11"/>
                  </a:cubicBezTo>
                  <a:cubicBezTo>
                    <a:pt x="5956" y="4"/>
                    <a:pt x="5863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38"/>
            <p:cNvSpPr/>
            <p:nvPr/>
          </p:nvSpPr>
          <p:spPr>
            <a:xfrm>
              <a:off x="8378751" y="3788883"/>
              <a:ext cx="98268" cy="77036"/>
            </a:xfrm>
            <a:custGeom>
              <a:avLst/>
              <a:gdLst/>
              <a:ahLst/>
              <a:cxnLst/>
              <a:rect l="l" t="t" r="r" b="b"/>
              <a:pathLst>
                <a:path w="6748" h="5290" extrusionOk="0">
                  <a:moveTo>
                    <a:pt x="0" y="1"/>
                  </a:moveTo>
                  <a:cubicBezTo>
                    <a:pt x="31" y="274"/>
                    <a:pt x="0" y="487"/>
                    <a:pt x="61" y="761"/>
                  </a:cubicBezTo>
                  <a:cubicBezTo>
                    <a:pt x="152" y="973"/>
                    <a:pt x="213" y="1247"/>
                    <a:pt x="334" y="1490"/>
                  </a:cubicBezTo>
                  <a:lnTo>
                    <a:pt x="334" y="1429"/>
                  </a:lnTo>
                  <a:cubicBezTo>
                    <a:pt x="334" y="2159"/>
                    <a:pt x="608" y="2858"/>
                    <a:pt x="973" y="3466"/>
                  </a:cubicBezTo>
                  <a:cubicBezTo>
                    <a:pt x="1368" y="4074"/>
                    <a:pt x="1976" y="4560"/>
                    <a:pt x="2614" y="4864"/>
                  </a:cubicBezTo>
                  <a:cubicBezTo>
                    <a:pt x="3313" y="5168"/>
                    <a:pt x="4012" y="5290"/>
                    <a:pt x="4711" y="5290"/>
                  </a:cubicBezTo>
                  <a:cubicBezTo>
                    <a:pt x="5380" y="5290"/>
                    <a:pt x="6110" y="5138"/>
                    <a:pt x="6748" y="4925"/>
                  </a:cubicBezTo>
                  <a:lnTo>
                    <a:pt x="6748" y="4925"/>
                  </a:lnTo>
                  <a:cubicBezTo>
                    <a:pt x="6503" y="4969"/>
                    <a:pt x="6258" y="4998"/>
                    <a:pt x="5990" y="4998"/>
                  </a:cubicBezTo>
                  <a:cubicBezTo>
                    <a:pt x="5892" y="4998"/>
                    <a:pt x="5790" y="4994"/>
                    <a:pt x="5684" y="4986"/>
                  </a:cubicBezTo>
                  <a:cubicBezTo>
                    <a:pt x="5517" y="5001"/>
                    <a:pt x="5350" y="5008"/>
                    <a:pt x="5183" y="5008"/>
                  </a:cubicBezTo>
                  <a:cubicBezTo>
                    <a:pt x="5015" y="5008"/>
                    <a:pt x="4848" y="5001"/>
                    <a:pt x="4681" y="4986"/>
                  </a:cubicBezTo>
                  <a:cubicBezTo>
                    <a:pt x="3982" y="4894"/>
                    <a:pt x="3344" y="4742"/>
                    <a:pt x="2736" y="4469"/>
                  </a:cubicBezTo>
                  <a:cubicBezTo>
                    <a:pt x="2158" y="4226"/>
                    <a:pt x="1642" y="3770"/>
                    <a:pt x="1246" y="3223"/>
                  </a:cubicBezTo>
                  <a:cubicBezTo>
                    <a:pt x="882" y="2706"/>
                    <a:pt x="578" y="2098"/>
                    <a:pt x="486" y="1399"/>
                  </a:cubicBezTo>
                  <a:lnTo>
                    <a:pt x="486" y="1369"/>
                  </a:lnTo>
                  <a:cubicBezTo>
                    <a:pt x="365" y="1186"/>
                    <a:pt x="274" y="943"/>
                    <a:pt x="183" y="730"/>
                  </a:cubicBezTo>
                  <a:lnTo>
                    <a:pt x="61" y="3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38"/>
            <p:cNvSpPr/>
            <p:nvPr/>
          </p:nvSpPr>
          <p:spPr>
            <a:xfrm>
              <a:off x="8476990" y="3776492"/>
              <a:ext cx="133698" cy="92661"/>
            </a:xfrm>
            <a:custGeom>
              <a:avLst/>
              <a:gdLst/>
              <a:ahLst/>
              <a:cxnLst/>
              <a:rect l="l" t="t" r="r" b="b"/>
              <a:pathLst>
                <a:path w="9181" h="6363" extrusionOk="0">
                  <a:moveTo>
                    <a:pt x="9029" y="1"/>
                  </a:moveTo>
                  <a:cubicBezTo>
                    <a:pt x="9059" y="274"/>
                    <a:pt x="9089" y="548"/>
                    <a:pt x="9059" y="700"/>
                  </a:cubicBezTo>
                  <a:cubicBezTo>
                    <a:pt x="9059" y="852"/>
                    <a:pt x="9059" y="1004"/>
                    <a:pt x="9029" y="1125"/>
                  </a:cubicBezTo>
                  <a:cubicBezTo>
                    <a:pt x="8968" y="1217"/>
                    <a:pt x="8937" y="1369"/>
                    <a:pt x="8907" y="1490"/>
                  </a:cubicBezTo>
                  <a:cubicBezTo>
                    <a:pt x="8603" y="2280"/>
                    <a:pt x="7873" y="2979"/>
                    <a:pt x="7083" y="3192"/>
                  </a:cubicBezTo>
                  <a:cubicBezTo>
                    <a:pt x="6992" y="3253"/>
                    <a:pt x="6840" y="3283"/>
                    <a:pt x="6779" y="3283"/>
                  </a:cubicBezTo>
                  <a:lnTo>
                    <a:pt x="6445" y="3283"/>
                  </a:lnTo>
                  <a:cubicBezTo>
                    <a:pt x="6384" y="3283"/>
                    <a:pt x="6323" y="3283"/>
                    <a:pt x="6202" y="3314"/>
                  </a:cubicBezTo>
                  <a:cubicBezTo>
                    <a:pt x="6141" y="3344"/>
                    <a:pt x="6050" y="3435"/>
                    <a:pt x="6019" y="3466"/>
                  </a:cubicBezTo>
                  <a:cubicBezTo>
                    <a:pt x="5898" y="3587"/>
                    <a:pt x="5867" y="3648"/>
                    <a:pt x="5776" y="3770"/>
                  </a:cubicBezTo>
                  <a:cubicBezTo>
                    <a:pt x="5715" y="3952"/>
                    <a:pt x="5533" y="4104"/>
                    <a:pt x="5411" y="4317"/>
                  </a:cubicBezTo>
                  <a:cubicBezTo>
                    <a:pt x="5259" y="4499"/>
                    <a:pt x="5107" y="4651"/>
                    <a:pt x="4955" y="4803"/>
                  </a:cubicBezTo>
                  <a:cubicBezTo>
                    <a:pt x="4256" y="5411"/>
                    <a:pt x="3496" y="5867"/>
                    <a:pt x="2645" y="6049"/>
                  </a:cubicBezTo>
                  <a:cubicBezTo>
                    <a:pt x="2347" y="6111"/>
                    <a:pt x="2041" y="6145"/>
                    <a:pt x="1735" y="6145"/>
                  </a:cubicBezTo>
                  <a:cubicBezTo>
                    <a:pt x="1139" y="6145"/>
                    <a:pt x="543" y="6016"/>
                    <a:pt x="1" y="5715"/>
                  </a:cubicBezTo>
                  <a:lnTo>
                    <a:pt x="1" y="5715"/>
                  </a:lnTo>
                  <a:cubicBezTo>
                    <a:pt x="396" y="5989"/>
                    <a:pt x="822" y="6171"/>
                    <a:pt x="1278" y="6262"/>
                  </a:cubicBezTo>
                  <a:cubicBezTo>
                    <a:pt x="1545" y="6333"/>
                    <a:pt x="1822" y="6363"/>
                    <a:pt x="2098" y="6363"/>
                  </a:cubicBezTo>
                  <a:cubicBezTo>
                    <a:pt x="2293" y="6363"/>
                    <a:pt x="2487" y="6348"/>
                    <a:pt x="2676" y="6323"/>
                  </a:cubicBezTo>
                  <a:cubicBezTo>
                    <a:pt x="3618" y="6171"/>
                    <a:pt x="4500" y="5715"/>
                    <a:pt x="5168" y="5046"/>
                  </a:cubicBezTo>
                  <a:cubicBezTo>
                    <a:pt x="5381" y="4864"/>
                    <a:pt x="5533" y="4712"/>
                    <a:pt x="5685" y="4530"/>
                  </a:cubicBezTo>
                  <a:cubicBezTo>
                    <a:pt x="5837" y="4347"/>
                    <a:pt x="5989" y="4134"/>
                    <a:pt x="6080" y="3952"/>
                  </a:cubicBezTo>
                  <a:cubicBezTo>
                    <a:pt x="6171" y="3891"/>
                    <a:pt x="6202" y="3800"/>
                    <a:pt x="6293" y="3739"/>
                  </a:cubicBezTo>
                  <a:cubicBezTo>
                    <a:pt x="6323" y="3739"/>
                    <a:pt x="6323" y="3709"/>
                    <a:pt x="6354" y="3709"/>
                  </a:cubicBezTo>
                  <a:lnTo>
                    <a:pt x="6810" y="3709"/>
                  </a:lnTo>
                  <a:cubicBezTo>
                    <a:pt x="6931" y="3709"/>
                    <a:pt x="7053" y="3648"/>
                    <a:pt x="7144" y="3618"/>
                  </a:cubicBezTo>
                  <a:cubicBezTo>
                    <a:pt x="7661" y="3496"/>
                    <a:pt x="8025" y="3192"/>
                    <a:pt x="8360" y="2858"/>
                  </a:cubicBezTo>
                  <a:cubicBezTo>
                    <a:pt x="8725" y="2524"/>
                    <a:pt x="8937" y="2098"/>
                    <a:pt x="9089" y="1642"/>
                  </a:cubicBezTo>
                  <a:cubicBezTo>
                    <a:pt x="9120" y="1490"/>
                    <a:pt x="9180" y="1369"/>
                    <a:pt x="9180" y="1217"/>
                  </a:cubicBezTo>
                  <a:lnTo>
                    <a:pt x="9180" y="821"/>
                  </a:lnTo>
                  <a:cubicBezTo>
                    <a:pt x="9180" y="548"/>
                    <a:pt x="9120" y="274"/>
                    <a:pt x="9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8"/>
            <p:cNvSpPr/>
            <p:nvPr/>
          </p:nvSpPr>
          <p:spPr>
            <a:xfrm>
              <a:off x="8438492" y="3610535"/>
              <a:ext cx="190798" cy="165998"/>
            </a:xfrm>
            <a:custGeom>
              <a:avLst/>
              <a:gdLst/>
              <a:ahLst/>
              <a:cxnLst/>
              <a:rect l="l" t="t" r="r" b="b"/>
              <a:pathLst>
                <a:path w="13102" h="11399" extrusionOk="0">
                  <a:moveTo>
                    <a:pt x="3678" y="0"/>
                  </a:moveTo>
                  <a:cubicBezTo>
                    <a:pt x="2858" y="0"/>
                    <a:pt x="2037" y="152"/>
                    <a:pt x="1338" y="578"/>
                  </a:cubicBezTo>
                  <a:cubicBezTo>
                    <a:pt x="639" y="1003"/>
                    <a:pt x="122" y="1733"/>
                    <a:pt x="1" y="2523"/>
                  </a:cubicBezTo>
                  <a:lnTo>
                    <a:pt x="1" y="2675"/>
                  </a:lnTo>
                  <a:lnTo>
                    <a:pt x="31" y="2523"/>
                  </a:lnTo>
                  <a:cubicBezTo>
                    <a:pt x="213" y="1733"/>
                    <a:pt x="760" y="1064"/>
                    <a:pt x="1429" y="730"/>
                  </a:cubicBezTo>
                  <a:cubicBezTo>
                    <a:pt x="2060" y="401"/>
                    <a:pt x="2766" y="269"/>
                    <a:pt x="3456" y="269"/>
                  </a:cubicBezTo>
                  <a:cubicBezTo>
                    <a:pt x="3530" y="269"/>
                    <a:pt x="3605" y="271"/>
                    <a:pt x="3678" y="274"/>
                  </a:cubicBezTo>
                  <a:cubicBezTo>
                    <a:pt x="4043" y="304"/>
                    <a:pt x="4438" y="365"/>
                    <a:pt x="4803" y="456"/>
                  </a:cubicBezTo>
                  <a:cubicBezTo>
                    <a:pt x="5168" y="547"/>
                    <a:pt x="5533" y="699"/>
                    <a:pt x="5837" y="882"/>
                  </a:cubicBezTo>
                  <a:cubicBezTo>
                    <a:pt x="6505" y="1307"/>
                    <a:pt x="6992" y="1915"/>
                    <a:pt x="7387" y="2554"/>
                  </a:cubicBezTo>
                  <a:lnTo>
                    <a:pt x="7448" y="2645"/>
                  </a:lnTo>
                  <a:lnTo>
                    <a:pt x="7508" y="2645"/>
                  </a:lnTo>
                  <a:cubicBezTo>
                    <a:pt x="8207" y="2706"/>
                    <a:pt x="8815" y="3010"/>
                    <a:pt x="9332" y="3435"/>
                  </a:cubicBezTo>
                  <a:cubicBezTo>
                    <a:pt x="9879" y="3891"/>
                    <a:pt x="10305" y="4469"/>
                    <a:pt x="10548" y="5076"/>
                  </a:cubicBezTo>
                  <a:lnTo>
                    <a:pt x="10609" y="5107"/>
                  </a:lnTo>
                  <a:lnTo>
                    <a:pt x="10639" y="5137"/>
                  </a:lnTo>
                  <a:cubicBezTo>
                    <a:pt x="10791" y="5259"/>
                    <a:pt x="10943" y="5320"/>
                    <a:pt x="11095" y="5441"/>
                  </a:cubicBezTo>
                  <a:lnTo>
                    <a:pt x="11551" y="5776"/>
                  </a:lnTo>
                  <a:lnTo>
                    <a:pt x="11976" y="6201"/>
                  </a:lnTo>
                  <a:cubicBezTo>
                    <a:pt x="12128" y="6383"/>
                    <a:pt x="12280" y="6566"/>
                    <a:pt x="12372" y="6779"/>
                  </a:cubicBezTo>
                  <a:cubicBezTo>
                    <a:pt x="12493" y="6991"/>
                    <a:pt x="12615" y="7204"/>
                    <a:pt x="12676" y="7417"/>
                  </a:cubicBezTo>
                  <a:cubicBezTo>
                    <a:pt x="12828" y="7873"/>
                    <a:pt x="12919" y="8359"/>
                    <a:pt x="12828" y="8815"/>
                  </a:cubicBezTo>
                  <a:cubicBezTo>
                    <a:pt x="12767" y="9271"/>
                    <a:pt x="12615" y="9788"/>
                    <a:pt x="12432" y="10183"/>
                  </a:cubicBezTo>
                  <a:cubicBezTo>
                    <a:pt x="12220" y="10608"/>
                    <a:pt x="11916" y="11034"/>
                    <a:pt x="11673" y="11399"/>
                  </a:cubicBezTo>
                  <a:lnTo>
                    <a:pt x="12128" y="10821"/>
                  </a:lnTo>
                  <a:cubicBezTo>
                    <a:pt x="12220" y="10639"/>
                    <a:pt x="12372" y="10456"/>
                    <a:pt x="12493" y="10244"/>
                  </a:cubicBezTo>
                  <a:cubicBezTo>
                    <a:pt x="12736" y="9788"/>
                    <a:pt x="12919" y="9301"/>
                    <a:pt x="12980" y="8815"/>
                  </a:cubicBezTo>
                  <a:cubicBezTo>
                    <a:pt x="13101" y="8329"/>
                    <a:pt x="13071" y="7842"/>
                    <a:pt x="12919" y="7326"/>
                  </a:cubicBezTo>
                  <a:cubicBezTo>
                    <a:pt x="12828" y="7113"/>
                    <a:pt x="12736" y="6870"/>
                    <a:pt x="12615" y="6657"/>
                  </a:cubicBezTo>
                  <a:cubicBezTo>
                    <a:pt x="12493" y="6444"/>
                    <a:pt x="12341" y="6231"/>
                    <a:pt x="12189" y="6049"/>
                  </a:cubicBezTo>
                  <a:lnTo>
                    <a:pt x="11764" y="5593"/>
                  </a:lnTo>
                  <a:cubicBezTo>
                    <a:pt x="11612" y="5441"/>
                    <a:pt x="11460" y="5320"/>
                    <a:pt x="11308" y="5228"/>
                  </a:cubicBezTo>
                  <a:cubicBezTo>
                    <a:pt x="11169" y="5117"/>
                    <a:pt x="11004" y="5006"/>
                    <a:pt x="10861" y="4895"/>
                  </a:cubicBezTo>
                  <a:lnTo>
                    <a:pt x="10861" y="4895"/>
                  </a:lnTo>
                  <a:cubicBezTo>
                    <a:pt x="10613" y="4221"/>
                    <a:pt x="10166" y="3634"/>
                    <a:pt x="9606" y="3161"/>
                  </a:cubicBezTo>
                  <a:cubicBezTo>
                    <a:pt x="9302" y="2888"/>
                    <a:pt x="8998" y="2706"/>
                    <a:pt x="8663" y="2554"/>
                  </a:cubicBezTo>
                  <a:cubicBezTo>
                    <a:pt x="8357" y="2414"/>
                    <a:pt x="8000" y="2326"/>
                    <a:pt x="7662" y="2289"/>
                  </a:cubicBezTo>
                  <a:lnTo>
                    <a:pt x="7662" y="2289"/>
                  </a:lnTo>
                  <a:cubicBezTo>
                    <a:pt x="7221" y="1676"/>
                    <a:pt x="6718" y="1045"/>
                    <a:pt x="6049" y="608"/>
                  </a:cubicBezTo>
                  <a:cubicBezTo>
                    <a:pt x="5320" y="152"/>
                    <a:pt x="4469" y="0"/>
                    <a:pt x="3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8"/>
            <p:cNvSpPr/>
            <p:nvPr/>
          </p:nvSpPr>
          <p:spPr>
            <a:xfrm>
              <a:off x="8379625" y="3687092"/>
              <a:ext cx="26577" cy="75259"/>
            </a:xfrm>
            <a:custGeom>
              <a:avLst/>
              <a:gdLst/>
              <a:ahLst/>
              <a:cxnLst/>
              <a:rect l="l" t="t" r="r" b="b"/>
              <a:pathLst>
                <a:path w="1825" h="5168" extrusionOk="0">
                  <a:moveTo>
                    <a:pt x="1764" y="1"/>
                  </a:moveTo>
                  <a:lnTo>
                    <a:pt x="1764" y="1"/>
                  </a:lnTo>
                  <a:cubicBezTo>
                    <a:pt x="1521" y="92"/>
                    <a:pt x="1308" y="214"/>
                    <a:pt x="1065" y="366"/>
                  </a:cubicBezTo>
                  <a:cubicBezTo>
                    <a:pt x="882" y="518"/>
                    <a:pt x="670" y="730"/>
                    <a:pt x="518" y="943"/>
                  </a:cubicBezTo>
                  <a:cubicBezTo>
                    <a:pt x="153" y="1399"/>
                    <a:pt x="1" y="1977"/>
                    <a:pt x="92" y="2524"/>
                  </a:cubicBezTo>
                  <a:cubicBezTo>
                    <a:pt x="153" y="3101"/>
                    <a:pt x="396" y="3648"/>
                    <a:pt x="700" y="4043"/>
                  </a:cubicBezTo>
                  <a:cubicBezTo>
                    <a:pt x="1004" y="4469"/>
                    <a:pt x="1430" y="4864"/>
                    <a:pt x="1825" y="5168"/>
                  </a:cubicBezTo>
                  <a:lnTo>
                    <a:pt x="913" y="3891"/>
                  </a:lnTo>
                  <a:cubicBezTo>
                    <a:pt x="700" y="3435"/>
                    <a:pt x="518" y="2980"/>
                    <a:pt x="426" y="2493"/>
                  </a:cubicBezTo>
                  <a:cubicBezTo>
                    <a:pt x="366" y="2037"/>
                    <a:pt x="457" y="1551"/>
                    <a:pt x="730" y="1125"/>
                  </a:cubicBezTo>
                  <a:cubicBezTo>
                    <a:pt x="852" y="913"/>
                    <a:pt x="1034" y="730"/>
                    <a:pt x="1186" y="518"/>
                  </a:cubicBezTo>
                  <a:cubicBezTo>
                    <a:pt x="1369" y="335"/>
                    <a:pt x="1582" y="183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8"/>
            <p:cNvSpPr/>
            <p:nvPr/>
          </p:nvSpPr>
          <p:spPr>
            <a:xfrm>
              <a:off x="8438492" y="3643732"/>
              <a:ext cx="72609" cy="25674"/>
            </a:xfrm>
            <a:custGeom>
              <a:avLst/>
              <a:gdLst/>
              <a:ahLst/>
              <a:cxnLst/>
              <a:rect l="l" t="t" r="r" b="b"/>
              <a:pathLst>
                <a:path w="4986" h="1763" extrusionOk="0">
                  <a:moveTo>
                    <a:pt x="3010" y="0"/>
                  </a:moveTo>
                  <a:cubicBezTo>
                    <a:pt x="2767" y="0"/>
                    <a:pt x="2493" y="0"/>
                    <a:pt x="2280" y="91"/>
                  </a:cubicBezTo>
                  <a:cubicBezTo>
                    <a:pt x="1794" y="213"/>
                    <a:pt x="1338" y="395"/>
                    <a:pt x="943" y="699"/>
                  </a:cubicBezTo>
                  <a:cubicBezTo>
                    <a:pt x="578" y="1003"/>
                    <a:pt x="213" y="1337"/>
                    <a:pt x="1" y="1763"/>
                  </a:cubicBezTo>
                  <a:cubicBezTo>
                    <a:pt x="730" y="1155"/>
                    <a:pt x="1490" y="669"/>
                    <a:pt x="2341" y="426"/>
                  </a:cubicBezTo>
                  <a:cubicBezTo>
                    <a:pt x="2629" y="387"/>
                    <a:pt x="2906" y="349"/>
                    <a:pt x="3185" y="349"/>
                  </a:cubicBezTo>
                  <a:cubicBezTo>
                    <a:pt x="3347" y="349"/>
                    <a:pt x="3511" y="362"/>
                    <a:pt x="3678" y="395"/>
                  </a:cubicBezTo>
                  <a:cubicBezTo>
                    <a:pt x="3861" y="426"/>
                    <a:pt x="4104" y="517"/>
                    <a:pt x="4317" y="547"/>
                  </a:cubicBezTo>
                  <a:cubicBezTo>
                    <a:pt x="4530" y="608"/>
                    <a:pt x="4742" y="699"/>
                    <a:pt x="4985" y="760"/>
                  </a:cubicBezTo>
                  <a:cubicBezTo>
                    <a:pt x="4621" y="517"/>
                    <a:pt x="4165" y="243"/>
                    <a:pt x="3709" y="122"/>
                  </a:cubicBezTo>
                  <a:cubicBezTo>
                    <a:pt x="3496" y="61"/>
                    <a:pt x="3223" y="61"/>
                    <a:pt x="3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8"/>
            <p:cNvSpPr/>
            <p:nvPr/>
          </p:nvSpPr>
          <p:spPr>
            <a:xfrm>
              <a:off x="8534969" y="3794197"/>
              <a:ext cx="43396" cy="42173"/>
            </a:xfrm>
            <a:custGeom>
              <a:avLst/>
              <a:gdLst/>
              <a:ahLst/>
              <a:cxnLst/>
              <a:rect l="l" t="t" r="r" b="b"/>
              <a:pathLst>
                <a:path w="2980" h="2896" extrusionOk="0">
                  <a:moveTo>
                    <a:pt x="2919" y="1"/>
                  </a:moveTo>
                  <a:cubicBezTo>
                    <a:pt x="2706" y="760"/>
                    <a:pt x="2463" y="1460"/>
                    <a:pt x="1977" y="1946"/>
                  </a:cubicBezTo>
                  <a:cubicBezTo>
                    <a:pt x="1733" y="2219"/>
                    <a:pt x="1460" y="2402"/>
                    <a:pt x="1125" y="2523"/>
                  </a:cubicBezTo>
                  <a:cubicBezTo>
                    <a:pt x="913" y="2584"/>
                    <a:pt x="761" y="2645"/>
                    <a:pt x="578" y="2675"/>
                  </a:cubicBezTo>
                  <a:cubicBezTo>
                    <a:pt x="396" y="2736"/>
                    <a:pt x="214" y="2736"/>
                    <a:pt x="1" y="2797"/>
                  </a:cubicBezTo>
                  <a:cubicBezTo>
                    <a:pt x="238" y="2852"/>
                    <a:pt x="486" y="2895"/>
                    <a:pt x="725" y="2895"/>
                  </a:cubicBezTo>
                  <a:cubicBezTo>
                    <a:pt x="885" y="2895"/>
                    <a:pt x="1040" y="2876"/>
                    <a:pt x="1186" y="2827"/>
                  </a:cubicBezTo>
                  <a:cubicBezTo>
                    <a:pt x="1399" y="2797"/>
                    <a:pt x="1581" y="2675"/>
                    <a:pt x="1764" y="2584"/>
                  </a:cubicBezTo>
                  <a:cubicBezTo>
                    <a:pt x="1946" y="2493"/>
                    <a:pt x="2098" y="2371"/>
                    <a:pt x="2250" y="2219"/>
                  </a:cubicBezTo>
                  <a:cubicBezTo>
                    <a:pt x="2524" y="1915"/>
                    <a:pt x="2706" y="1520"/>
                    <a:pt x="2828" y="1156"/>
                  </a:cubicBezTo>
                  <a:cubicBezTo>
                    <a:pt x="2949" y="760"/>
                    <a:pt x="2980" y="396"/>
                    <a:pt x="2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38"/>
            <p:cNvSpPr/>
            <p:nvPr/>
          </p:nvSpPr>
          <p:spPr>
            <a:xfrm>
              <a:off x="8410609" y="3793760"/>
              <a:ext cx="46498" cy="41867"/>
            </a:xfrm>
            <a:custGeom>
              <a:avLst/>
              <a:gdLst/>
              <a:ahLst/>
              <a:cxnLst/>
              <a:rect l="l" t="t" r="r" b="b"/>
              <a:pathLst>
                <a:path w="3193" h="2875" extrusionOk="0">
                  <a:moveTo>
                    <a:pt x="274" y="0"/>
                  </a:moveTo>
                  <a:lnTo>
                    <a:pt x="274" y="0"/>
                  </a:lnTo>
                  <a:cubicBezTo>
                    <a:pt x="213" y="183"/>
                    <a:pt x="122" y="395"/>
                    <a:pt x="92" y="608"/>
                  </a:cubicBezTo>
                  <a:cubicBezTo>
                    <a:pt x="61" y="790"/>
                    <a:pt x="1" y="1034"/>
                    <a:pt x="61" y="1246"/>
                  </a:cubicBezTo>
                  <a:cubicBezTo>
                    <a:pt x="92" y="1672"/>
                    <a:pt x="365" y="2128"/>
                    <a:pt x="730" y="2401"/>
                  </a:cubicBezTo>
                  <a:cubicBezTo>
                    <a:pt x="1064" y="2675"/>
                    <a:pt x="1520" y="2827"/>
                    <a:pt x="1946" y="2857"/>
                  </a:cubicBezTo>
                  <a:cubicBezTo>
                    <a:pt x="2088" y="2867"/>
                    <a:pt x="2230" y="2874"/>
                    <a:pt x="2370" y="2874"/>
                  </a:cubicBezTo>
                  <a:cubicBezTo>
                    <a:pt x="2652" y="2874"/>
                    <a:pt x="2929" y="2847"/>
                    <a:pt x="3192" y="2766"/>
                  </a:cubicBezTo>
                  <a:cubicBezTo>
                    <a:pt x="2797" y="2705"/>
                    <a:pt x="2371" y="2675"/>
                    <a:pt x="2037" y="2553"/>
                  </a:cubicBezTo>
                  <a:cubicBezTo>
                    <a:pt x="1642" y="2432"/>
                    <a:pt x="1277" y="2310"/>
                    <a:pt x="973" y="2097"/>
                  </a:cubicBezTo>
                  <a:cubicBezTo>
                    <a:pt x="669" y="1854"/>
                    <a:pt x="457" y="1550"/>
                    <a:pt x="365" y="1186"/>
                  </a:cubicBezTo>
                  <a:cubicBezTo>
                    <a:pt x="274" y="1034"/>
                    <a:pt x="305" y="790"/>
                    <a:pt x="274" y="608"/>
                  </a:cubicBezTo>
                  <a:cubicBezTo>
                    <a:pt x="244" y="426"/>
                    <a:pt x="274" y="243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38"/>
            <p:cNvSpPr/>
            <p:nvPr/>
          </p:nvSpPr>
          <p:spPr>
            <a:xfrm>
              <a:off x="8552238" y="3691518"/>
              <a:ext cx="32766" cy="51799"/>
            </a:xfrm>
            <a:custGeom>
              <a:avLst/>
              <a:gdLst/>
              <a:ahLst/>
              <a:cxnLst/>
              <a:rect l="l" t="t" r="r" b="b"/>
              <a:pathLst>
                <a:path w="2250" h="3557" extrusionOk="0">
                  <a:moveTo>
                    <a:pt x="0" y="1"/>
                  </a:moveTo>
                  <a:cubicBezTo>
                    <a:pt x="365" y="214"/>
                    <a:pt x="669" y="426"/>
                    <a:pt x="973" y="669"/>
                  </a:cubicBezTo>
                  <a:cubicBezTo>
                    <a:pt x="1216" y="913"/>
                    <a:pt x="1459" y="1186"/>
                    <a:pt x="1642" y="1460"/>
                  </a:cubicBezTo>
                  <a:cubicBezTo>
                    <a:pt x="1824" y="1764"/>
                    <a:pt x="1946" y="2128"/>
                    <a:pt x="1946" y="2463"/>
                  </a:cubicBezTo>
                  <a:cubicBezTo>
                    <a:pt x="1946" y="2615"/>
                    <a:pt x="1915" y="2797"/>
                    <a:pt x="1915" y="2980"/>
                  </a:cubicBezTo>
                  <a:lnTo>
                    <a:pt x="1794" y="3557"/>
                  </a:lnTo>
                  <a:cubicBezTo>
                    <a:pt x="1885" y="3375"/>
                    <a:pt x="1976" y="3223"/>
                    <a:pt x="2067" y="3040"/>
                  </a:cubicBezTo>
                  <a:cubicBezTo>
                    <a:pt x="2128" y="2828"/>
                    <a:pt x="2219" y="2645"/>
                    <a:pt x="2219" y="2463"/>
                  </a:cubicBezTo>
                  <a:cubicBezTo>
                    <a:pt x="2250" y="2280"/>
                    <a:pt x="2219" y="2037"/>
                    <a:pt x="2189" y="1855"/>
                  </a:cubicBezTo>
                  <a:cubicBezTo>
                    <a:pt x="2128" y="1673"/>
                    <a:pt x="2067" y="1460"/>
                    <a:pt x="1946" y="1277"/>
                  </a:cubicBezTo>
                  <a:cubicBezTo>
                    <a:pt x="1763" y="913"/>
                    <a:pt x="1459" y="639"/>
                    <a:pt x="1094" y="426"/>
                  </a:cubicBezTo>
                  <a:cubicBezTo>
                    <a:pt x="760" y="183"/>
                    <a:pt x="395" y="3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1" name="Google Shape;4311;p38"/>
          <p:cNvGrpSpPr/>
          <p:nvPr/>
        </p:nvGrpSpPr>
        <p:grpSpPr>
          <a:xfrm>
            <a:off x="819237" y="1947652"/>
            <a:ext cx="3942064" cy="2309849"/>
            <a:chOff x="4729131" y="1936699"/>
            <a:chExt cx="3820200" cy="2142916"/>
          </a:xfrm>
        </p:grpSpPr>
        <p:sp>
          <p:nvSpPr>
            <p:cNvPr id="4312" name="Google Shape;4312;p38"/>
            <p:cNvSpPr/>
            <p:nvPr/>
          </p:nvSpPr>
          <p:spPr>
            <a:xfrm>
              <a:off x="4928413" y="1936699"/>
              <a:ext cx="3421500" cy="1990200"/>
            </a:xfrm>
            <a:prstGeom prst="round2SameRect">
              <a:avLst>
                <a:gd name="adj1" fmla="val 9051"/>
                <a:gd name="adj2" fmla="val 0"/>
              </a:avLst>
            </a:prstGeom>
            <a:solidFill>
              <a:schemeClr val="accent4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8"/>
            <p:cNvSpPr/>
            <p:nvPr/>
          </p:nvSpPr>
          <p:spPr>
            <a:xfrm rot="10800000">
              <a:off x="4729131" y="3926915"/>
              <a:ext cx="3820200" cy="152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8"/>
            <p:cNvSpPr/>
            <p:nvPr/>
          </p:nvSpPr>
          <p:spPr>
            <a:xfrm>
              <a:off x="6606475" y="2008050"/>
              <a:ext cx="65400" cy="65400"/>
            </a:xfrm>
            <a:prstGeom prst="ellipse">
              <a:avLst/>
            </a:prstGeom>
            <a:solidFill>
              <a:schemeClr val="accent4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6" name="Google Shape;4316;p38"/>
          <p:cNvGrpSpPr/>
          <p:nvPr/>
        </p:nvGrpSpPr>
        <p:grpSpPr>
          <a:xfrm rot="1769855">
            <a:off x="4885379" y="1670399"/>
            <a:ext cx="579480" cy="695772"/>
            <a:chOff x="3781091" y="425007"/>
            <a:chExt cx="579464" cy="695753"/>
          </a:xfrm>
        </p:grpSpPr>
        <p:sp>
          <p:nvSpPr>
            <p:cNvPr id="4317" name="Google Shape;4317;p38"/>
            <p:cNvSpPr/>
            <p:nvPr/>
          </p:nvSpPr>
          <p:spPr>
            <a:xfrm>
              <a:off x="3781091" y="425007"/>
              <a:ext cx="579464" cy="695753"/>
            </a:xfrm>
            <a:custGeom>
              <a:avLst/>
              <a:gdLst/>
              <a:ahLst/>
              <a:cxnLst/>
              <a:rect l="l" t="t" r="r" b="b"/>
              <a:pathLst>
                <a:path w="16962" h="20366" extrusionOk="0">
                  <a:moveTo>
                    <a:pt x="10183" y="1"/>
                  </a:moveTo>
                  <a:lnTo>
                    <a:pt x="10183" y="1"/>
                  </a:lnTo>
                  <a:cubicBezTo>
                    <a:pt x="8225" y="7507"/>
                    <a:pt x="7410" y="8832"/>
                    <a:pt x="2079" y="8832"/>
                  </a:cubicBezTo>
                  <a:cubicBezTo>
                    <a:pt x="1452" y="8832"/>
                    <a:pt x="762" y="8814"/>
                    <a:pt x="0" y="8785"/>
                  </a:cubicBezTo>
                  <a:lnTo>
                    <a:pt x="0" y="8785"/>
                  </a:lnTo>
                  <a:cubicBezTo>
                    <a:pt x="6930" y="10882"/>
                    <a:pt x="7447" y="11703"/>
                    <a:pt x="6778" y="20366"/>
                  </a:cubicBezTo>
                  <a:cubicBezTo>
                    <a:pt x="8733" y="12875"/>
                    <a:pt x="9548" y="11564"/>
                    <a:pt x="14851" y="11564"/>
                  </a:cubicBezTo>
                  <a:cubicBezTo>
                    <a:pt x="15487" y="11564"/>
                    <a:pt x="16187" y="11583"/>
                    <a:pt x="16961" y="11612"/>
                  </a:cubicBezTo>
                  <a:cubicBezTo>
                    <a:pt x="9970" y="9515"/>
                    <a:pt x="9484" y="8633"/>
                    <a:pt x="10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38"/>
            <p:cNvSpPr/>
            <p:nvPr/>
          </p:nvSpPr>
          <p:spPr>
            <a:xfrm>
              <a:off x="3896358" y="565214"/>
              <a:ext cx="346852" cy="415382"/>
            </a:xfrm>
            <a:custGeom>
              <a:avLst/>
              <a:gdLst/>
              <a:ahLst/>
              <a:cxnLst/>
              <a:rect l="l" t="t" r="r" b="b"/>
              <a:pathLst>
                <a:path w="10153" h="12159" extrusionOk="0">
                  <a:moveTo>
                    <a:pt x="6079" y="0"/>
                  </a:moveTo>
                  <a:lnTo>
                    <a:pt x="6079" y="0"/>
                  </a:lnTo>
                  <a:cubicBezTo>
                    <a:pt x="5002" y="4337"/>
                    <a:pt x="4226" y="5285"/>
                    <a:pt x="1037" y="5285"/>
                  </a:cubicBezTo>
                  <a:cubicBezTo>
                    <a:pt x="716" y="5285"/>
                    <a:pt x="372" y="5275"/>
                    <a:pt x="0" y="5259"/>
                  </a:cubicBezTo>
                  <a:lnTo>
                    <a:pt x="0" y="5259"/>
                  </a:lnTo>
                  <a:cubicBezTo>
                    <a:pt x="3921" y="6383"/>
                    <a:pt x="4468" y="7295"/>
                    <a:pt x="4073" y="12158"/>
                  </a:cubicBezTo>
                  <a:cubicBezTo>
                    <a:pt x="5178" y="7850"/>
                    <a:pt x="5931" y="6904"/>
                    <a:pt x="9115" y="6904"/>
                  </a:cubicBezTo>
                  <a:cubicBezTo>
                    <a:pt x="9436" y="6904"/>
                    <a:pt x="9780" y="6914"/>
                    <a:pt x="10152" y="6930"/>
                  </a:cubicBezTo>
                  <a:cubicBezTo>
                    <a:pt x="6231" y="5775"/>
                    <a:pt x="5654" y="4864"/>
                    <a:pt x="60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2B63B27-8176-4725-AE55-5EC247DACE92}"/>
              </a:ext>
            </a:extLst>
          </p:cNvPr>
          <p:cNvSpPr/>
          <p:nvPr/>
        </p:nvSpPr>
        <p:spPr>
          <a:xfrm>
            <a:off x="1150179" y="2171965"/>
            <a:ext cx="3297643" cy="1738770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640A53-9F4D-443E-B669-0B6546809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856"/>
          <a:stretch/>
        </p:blipFill>
        <p:spPr>
          <a:xfrm>
            <a:off x="1140653" y="2172098"/>
            <a:ext cx="3307565" cy="17576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6" name="Google Shape;4206;p36"/>
          <p:cNvSpPr txBox="1">
            <a:spLocks noGrp="1"/>
          </p:cNvSpPr>
          <p:nvPr>
            <p:ph type="title"/>
          </p:nvPr>
        </p:nvSpPr>
        <p:spPr>
          <a:xfrm>
            <a:off x="1145717" y="1311035"/>
            <a:ext cx="7718400" cy="23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CONTOH SOAL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4207" name="Google Shape;4207;p36"/>
          <p:cNvGrpSpPr/>
          <p:nvPr/>
        </p:nvGrpSpPr>
        <p:grpSpPr>
          <a:xfrm>
            <a:off x="226279" y="2537787"/>
            <a:ext cx="2822199" cy="2890737"/>
            <a:chOff x="2257375" y="3676771"/>
            <a:chExt cx="1149713" cy="1177634"/>
          </a:xfrm>
        </p:grpSpPr>
        <p:sp>
          <p:nvSpPr>
            <p:cNvPr id="4208" name="Google Shape;4208;p36"/>
            <p:cNvSpPr/>
            <p:nvPr/>
          </p:nvSpPr>
          <p:spPr>
            <a:xfrm>
              <a:off x="2257810" y="3676950"/>
              <a:ext cx="1149278" cy="1177241"/>
            </a:xfrm>
            <a:custGeom>
              <a:avLst/>
              <a:gdLst/>
              <a:ahLst/>
              <a:cxnLst/>
              <a:rect l="l" t="t" r="r" b="b"/>
              <a:pathLst>
                <a:path w="161189" h="165111" extrusionOk="0">
                  <a:moveTo>
                    <a:pt x="80349" y="1"/>
                  </a:moveTo>
                  <a:cubicBezTo>
                    <a:pt x="71771" y="1"/>
                    <a:pt x="63781" y="2409"/>
                    <a:pt x="62646" y="8573"/>
                  </a:cubicBezTo>
                  <a:cubicBezTo>
                    <a:pt x="62646" y="8573"/>
                    <a:pt x="44196" y="9820"/>
                    <a:pt x="45077" y="18543"/>
                  </a:cubicBezTo>
                  <a:cubicBezTo>
                    <a:pt x="45989" y="27328"/>
                    <a:pt x="33831" y="24014"/>
                    <a:pt x="29727" y="30945"/>
                  </a:cubicBezTo>
                  <a:cubicBezTo>
                    <a:pt x="27387" y="34866"/>
                    <a:pt x="27174" y="37480"/>
                    <a:pt x="28238" y="39364"/>
                  </a:cubicBezTo>
                  <a:cubicBezTo>
                    <a:pt x="27144" y="41127"/>
                    <a:pt x="26323" y="43164"/>
                    <a:pt x="26262" y="45413"/>
                  </a:cubicBezTo>
                  <a:cubicBezTo>
                    <a:pt x="26019" y="52677"/>
                    <a:pt x="28208" y="55899"/>
                    <a:pt x="33162" y="57814"/>
                  </a:cubicBezTo>
                  <a:cubicBezTo>
                    <a:pt x="33922" y="58118"/>
                    <a:pt x="34803" y="58605"/>
                    <a:pt x="35807" y="59273"/>
                  </a:cubicBezTo>
                  <a:cubicBezTo>
                    <a:pt x="36110" y="59486"/>
                    <a:pt x="36414" y="59699"/>
                    <a:pt x="36718" y="59942"/>
                  </a:cubicBezTo>
                  <a:cubicBezTo>
                    <a:pt x="37205" y="60307"/>
                    <a:pt x="37721" y="60732"/>
                    <a:pt x="38238" y="61158"/>
                  </a:cubicBezTo>
                  <a:cubicBezTo>
                    <a:pt x="38451" y="63620"/>
                    <a:pt x="38998" y="66477"/>
                    <a:pt x="39363" y="67237"/>
                  </a:cubicBezTo>
                  <a:cubicBezTo>
                    <a:pt x="39849" y="68179"/>
                    <a:pt x="45868" y="69821"/>
                    <a:pt x="47843" y="70337"/>
                  </a:cubicBezTo>
                  <a:cubicBezTo>
                    <a:pt x="48269" y="70793"/>
                    <a:pt x="48512" y="71097"/>
                    <a:pt x="48603" y="71188"/>
                  </a:cubicBezTo>
                  <a:cubicBezTo>
                    <a:pt x="48877" y="72739"/>
                    <a:pt x="49211" y="76842"/>
                    <a:pt x="47235" y="81006"/>
                  </a:cubicBezTo>
                  <a:cubicBezTo>
                    <a:pt x="43936" y="81945"/>
                    <a:pt x="33501" y="84694"/>
                    <a:pt x="29535" y="84694"/>
                  </a:cubicBezTo>
                  <a:cubicBezTo>
                    <a:pt x="29264" y="84694"/>
                    <a:pt x="29022" y="84681"/>
                    <a:pt x="28816" y="84654"/>
                  </a:cubicBezTo>
                  <a:cubicBezTo>
                    <a:pt x="27387" y="84471"/>
                    <a:pt x="25472" y="83711"/>
                    <a:pt x="23132" y="83286"/>
                  </a:cubicBezTo>
                  <a:cubicBezTo>
                    <a:pt x="22175" y="83119"/>
                    <a:pt x="21155" y="83004"/>
                    <a:pt x="20081" y="83004"/>
                  </a:cubicBezTo>
                  <a:cubicBezTo>
                    <a:pt x="16653" y="83004"/>
                    <a:pt x="12685" y="84176"/>
                    <a:pt x="8542" y="88575"/>
                  </a:cubicBezTo>
                  <a:cubicBezTo>
                    <a:pt x="0" y="97724"/>
                    <a:pt x="4043" y="110125"/>
                    <a:pt x="4043" y="110125"/>
                  </a:cubicBezTo>
                  <a:cubicBezTo>
                    <a:pt x="4043" y="110125"/>
                    <a:pt x="1095" y="120976"/>
                    <a:pt x="13253" y="125505"/>
                  </a:cubicBezTo>
                  <a:cubicBezTo>
                    <a:pt x="13344" y="126052"/>
                    <a:pt x="13374" y="126569"/>
                    <a:pt x="13466" y="127147"/>
                  </a:cubicBezTo>
                  <a:cubicBezTo>
                    <a:pt x="14013" y="131858"/>
                    <a:pt x="15137" y="137694"/>
                    <a:pt x="17296" y="141767"/>
                  </a:cubicBezTo>
                  <a:cubicBezTo>
                    <a:pt x="21429" y="149609"/>
                    <a:pt x="8815" y="161038"/>
                    <a:pt x="8815" y="161038"/>
                  </a:cubicBezTo>
                  <a:lnTo>
                    <a:pt x="81552" y="165111"/>
                  </a:lnTo>
                  <a:cubicBezTo>
                    <a:pt x="81552" y="165111"/>
                    <a:pt x="92373" y="161828"/>
                    <a:pt x="95412" y="152831"/>
                  </a:cubicBezTo>
                  <a:cubicBezTo>
                    <a:pt x="95747" y="151737"/>
                    <a:pt x="96020" y="150551"/>
                    <a:pt x="96142" y="149244"/>
                  </a:cubicBezTo>
                  <a:cubicBezTo>
                    <a:pt x="96203" y="148393"/>
                    <a:pt x="96203" y="147481"/>
                    <a:pt x="96142" y="146509"/>
                  </a:cubicBezTo>
                  <a:cubicBezTo>
                    <a:pt x="96081" y="145992"/>
                    <a:pt x="96020" y="145506"/>
                    <a:pt x="95929" y="144958"/>
                  </a:cubicBezTo>
                  <a:lnTo>
                    <a:pt x="95929" y="144958"/>
                  </a:lnTo>
                  <a:cubicBezTo>
                    <a:pt x="99698" y="148697"/>
                    <a:pt x="100245" y="151493"/>
                    <a:pt x="100185" y="152831"/>
                  </a:cubicBezTo>
                  <a:cubicBezTo>
                    <a:pt x="100185" y="153348"/>
                    <a:pt x="100093" y="153652"/>
                    <a:pt x="100093" y="153652"/>
                  </a:cubicBezTo>
                  <a:cubicBezTo>
                    <a:pt x="103520" y="154969"/>
                    <a:pt x="106901" y="155447"/>
                    <a:pt x="110004" y="155447"/>
                  </a:cubicBezTo>
                  <a:cubicBezTo>
                    <a:pt x="118212" y="155447"/>
                    <a:pt x="124471" y="152101"/>
                    <a:pt x="124471" y="152101"/>
                  </a:cubicBezTo>
                  <a:cubicBezTo>
                    <a:pt x="124471" y="152101"/>
                    <a:pt x="113316" y="139609"/>
                    <a:pt x="111401" y="133834"/>
                  </a:cubicBezTo>
                  <a:cubicBezTo>
                    <a:pt x="109516" y="128058"/>
                    <a:pt x="110945" y="121067"/>
                    <a:pt x="104045" y="115292"/>
                  </a:cubicBezTo>
                  <a:cubicBezTo>
                    <a:pt x="102008" y="113651"/>
                    <a:pt x="98604" y="111645"/>
                    <a:pt x="94713" y="109639"/>
                  </a:cubicBezTo>
                  <a:cubicBezTo>
                    <a:pt x="102404" y="106903"/>
                    <a:pt x="109577" y="104684"/>
                    <a:pt x="109577" y="104684"/>
                  </a:cubicBezTo>
                  <a:cubicBezTo>
                    <a:pt x="110000" y="104785"/>
                    <a:pt x="110835" y="104838"/>
                    <a:pt x="111895" y="104838"/>
                  </a:cubicBezTo>
                  <a:cubicBezTo>
                    <a:pt x="115325" y="104838"/>
                    <a:pt x="121109" y="104282"/>
                    <a:pt x="122921" y="102982"/>
                  </a:cubicBezTo>
                  <a:cubicBezTo>
                    <a:pt x="126082" y="100733"/>
                    <a:pt x="134501" y="97207"/>
                    <a:pt x="136052" y="96052"/>
                  </a:cubicBezTo>
                  <a:cubicBezTo>
                    <a:pt x="139851" y="93256"/>
                    <a:pt x="159730" y="80702"/>
                    <a:pt x="160459" y="77328"/>
                  </a:cubicBezTo>
                  <a:cubicBezTo>
                    <a:pt x="161189" y="73954"/>
                    <a:pt x="158544" y="73194"/>
                    <a:pt x="158544" y="73194"/>
                  </a:cubicBezTo>
                  <a:cubicBezTo>
                    <a:pt x="158544" y="73194"/>
                    <a:pt x="126690" y="84258"/>
                    <a:pt x="122647" y="84289"/>
                  </a:cubicBezTo>
                  <a:cubicBezTo>
                    <a:pt x="118635" y="84319"/>
                    <a:pt x="111127" y="89821"/>
                    <a:pt x="111127" y="89821"/>
                  </a:cubicBezTo>
                  <a:cubicBezTo>
                    <a:pt x="111127" y="89821"/>
                    <a:pt x="85352" y="94228"/>
                    <a:pt x="75503" y="94623"/>
                  </a:cubicBezTo>
                  <a:cubicBezTo>
                    <a:pt x="75032" y="94643"/>
                    <a:pt x="74597" y="94653"/>
                    <a:pt x="74203" y="94653"/>
                  </a:cubicBezTo>
                  <a:cubicBezTo>
                    <a:pt x="73354" y="94653"/>
                    <a:pt x="72697" y="94606"/>
                    <a:pt x="72281" y="94502"/>
                  </a:cubicBezTo>
                  <a:cubicBezTo>
                    <a:pt x="71825" y="94380"/>
                    <a:pt x="71218" y="94289"/>
                    <a:pt x="70518" y="94167"/>
                  </a:cubicBezTo>
                  <a:cubicBezTo>
                    <a:pt x="70822" y="93681"/>
                    <a:pt x="71126" y="93225"/>
                    <a:pt x="71369" y="92800"/>
                  </a:cubicBezTo>
                  <a:cubicBezTo>
                    <a:pt x="71521" y="92465"/>
                    <a:pt x="71673" y="92192"/>
                    <a:pt x="71825" y="91918"/>
                  </a:cubicBezTo>
                  <a:cubicBezTo>
                    <a:pt x="79516" y="87663"/>
                    <a:pt x="85564" y="79243"/>
                    <a:pt x="87327" y="73833"/>
                  </a:cubicBezTo>
                  <a:cubicBezTo>
                    <a:pt x="87570" y="72951"/>
                    <a:pt x="87874" y="71796"/>
                    <a:pt x="88148" y="70459"/>
                  </a:cubicBezTo>
                  <a:cubicBezTo>
                    <a:pt x="88300" y="70428"/>
                    <a:pt x="88573" y="70337"/>
                    <a:pt x="88877" y="70276"/>
                  </a:cubicBezTo>
                  <a:cubicBezTo>
                    <a:pt x="90002" y="69973"/>
                    <a:pt x="91887" y="69456"/>
                    <a:pt x="93558" y="68909"/>
                  </a:cubicBezTo>
                  <a:cubicBezTo>
                    <a:pt x="95261" y="68331"/>
                    <a:pt x="96780" y="67723"/>
                    <a:pt x="96993" y="67267"/>
                  </a:cubicBezTo>
                  <a:cubicBezTo>
                    <a:pt x="97449" y="66355"/>
                    <a:pt x="98118" y="62617"/>
                    <a:pt x="98179" y="59942"/>
                  </a:cubicBezTo>
                  <a:cubicBezTo>
                    <a:pt x="99850" y="60428"/>
                    <a:pt x="101461" y="60793"/>
                    <a:pt x="103011" y="61097"/>
                  </a:cubicBezTo>
                  <a:cubicBezTo>
                    <a:pt x="103498" y="61219"/>
                    <a:pt x="104045" y="61310"/>
                    <a:pt x="104531" y="61371"/>
                  </a:cubicBezTo>
                  <a:cubicBezTo>
                    <a:pt x="106813" y="61738"/>
                    <a:pt x="108960" y="61907"/>
                    <a:pt x="110967" y="61907"/>
                  </a:cubicBezTo>
                  <a:cubicBezTo>
                    <a:pt x="123721" y="61907"/>
                    <a:pt x="130823" y="55087"/>
                    <a:pt x="130823" y="49152"/>
                  </a:cubicBezTo>
                  <a:cubicBezTo>
                    <a:pt x="130823" y="42119"/>
                    <a:pt x="135942" y="32806"/>
                    <a:pt x="141757" y="32806"/>
                  </a:cubicBezTo>
                  <a:cubicBezTo>
                    <a:pt x="142452" y="32806"/>
                    <a:pt x="143156" y="32939"/>
                    <a:pt x="143863" y="33224"/>
                  </a:cubicBezTo>
                  <a:cubicBezTo>
                    <a:pt x="143741" y="33137"/>
                    <a:pt x="142124" y="31828"/>
                    <a:pt x="139741" y="31828"/>
                  </a:cubicBezTo>
                  <a:cubicBezTo>
                    <a:pt x="137988" y="31828"/>
                    <a:pt x="135821" y="32535"/>
                    <a:pt x="133529" y="34957"/>
                  </a:cubicBezTo>
                  <a:cubicBezTo>
                    <a:pt x="133893" y="34501"/>
                    <a:pt x="138605" y="28483"/>
                    <a:pt x="133468" y="25747"/>
                  </a:cubicBezTo>
                  <a:cubicBezTo>
                    <a:pt x="128936" y="23301"/>
                    <a:pt x="131712" y="16405"/>
                    <a:pt x="136122" y="16405"/>
                  </a:cubicBezTo>
                  <a:cubicBezTo>
                    <a:pt x="136917" y="16405"/>
                    <a:pt x="137766" y="16629"/>
                    <a:pt x="138635" y="17145"/>
                  </a:cubicBezTo>
                  <a:cubicBezTo>
                    <a:pt x="138635" y="17145"/>
                    <a:pt x="136325" y="14835"/>
                    <a:pt x="130975" y="14501"/>
                  </a:cubicBezTo>
                  <a:cubicBezTo>
                    <a:pt x="130703" y="14482"/>
                    <a:pt x="130442" y="14473"/>
                    <a:pt x="130191" y="14473"/>
                  </a:cubicBezTo>
                  <a:cubicBezTo>
                    <a:pt x="125499" y="14473"/>
                    <a:pt x="124349" y="17540"/>
                    <a:pt x="124349" y="17540"/>
                  </a:cubicBezTo>
                  <a:cubicBezTo>
                    <a:pt x="124349" y="17540"/>
                    <a:pt x="123401" y="11353"/>
                    <a:pt x="130205" y="11353"/>
                  </a:cubicBezTo>
                  <a:cubicBezTo>
                    <a:pt x="130711" y="11353"/>
                    <a:pt x="131261" y="11387"/>
                    <a:pt x="131857" y="11461"/>
                  </a:cubicBezTo>
                  <a:cubicBezTo>
                    <a:pt x="131857" y="11461"/>
                    <a:pt x="129654" y="10573"/>
                    <a:pt x="127294" y="10573"/>
                  </a:cubicBezTo>
                  <a:cubicBezTo>
                    <a:pt x="125288" y="10573"/>
                    <a:pt x="123169" y="11215"/>
                    <a:pt x="122191" y="13589"/>
                  </a:cubicBezTo>
                  <a:cubicBezTo>
                    <a:pt x="122191" y="13589"/>
                    <a:pt x="120023" y="10313"/>
                    <a:pt x="117595" y="10313"/>
                  </a:cubicBezTo>
                  <a:cubicBezTo>
                    <a:pt x="117236" y="10313"/>
                    <a:pt x="116871" y="10385"/>
                    <a:pt x="116507" y="10549"/>
                  </a:cubicBezTo>
                  <a:cubicBezTo>
                    <a:pt x="115080" y="11150"/>
                    <a:pt x="112748" y="12240"/>
                    <a:pt x="110215" y="12240"/>
                  </a:cubicBezTo>
                  <a:cubicBezTo>
                    <a:pt x="107621" y="12240"/>
                    <a:pt x="104816" y="11097"/>
                    <a:pt x="102555" y="7114"/>
                  </a:cubicBezTo>
                  <a:cubicBezTo>
                    <a:pt x="100216" y="2996"/>
                    <a:pt x="89916" y="1"/>
                    <a:pt x="803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36"/>
            <p:cNvSpPr/>
            <p:nvPr/>
          </p:nvSpPr>
          <p:spPr>
            <a:xfrm>
              <a:off x="2257810" y="4198823"/>
              <a:ext cx="1149278" cy="586464"/>
            </a:xfrm>
            <a:custGeom>
              <a:avLst/>
              <a:gdLst/>
              <a:ahLst/>
              <a:cxnLst/>
              <a:rect l="l" t="t" r="r" b="b"/>
              <a:pathLst>
                <a:path w="161189" h="82253" extrusionOk="0">
                  <a:moveTo>
                    <a:pt x="158544" y="0"/>
                  </a:moveTo>
                  <a:cubicBezTo>
                    <a:pt x="158544" y="0"/>
                    <a:pt x="126690" y="11064"/>
                    <a:pt x="122647" y="11095"/>
                  </a:cubicBezTo>
                  <a:cubicBezTo>
                    <a:pt x="118635" y="11125"/>
                    <a:pt x="111127" y="16627"/>
                    <a:pt x="111127" y="16627"/>
                  </a:cubicBezTo>
                  <a:cubicBezTo>
                    <a:pt x="111127" y="16627"/>
                    <a:pt x="85352" y="21034"/>
                    <a:pt x="75503" y="21429"/>
                  </a:cubicBezTo>
                  <a:cubicBezTo>
                    <a:pt x="74348" y="21916"/>
                    <a:pt x="73740" y="22189"/>
                    <a:pt x="73740" y="22189"/>
                  </a:cubicBezTo>
                  <a:lnTo>
                    <a:pt x="73649" y="22189"/>
                  </a:lnTo>
                  <a:cubicBezTo>
                    <a:pt x="69700" y="21887"/>
                    <a:pt x="66139" y="21758"/>
                    <a:pt x="62937" y="21758"/>
                  </a:cubicBezTo>
                  <a:cubicBezTo>
                    <a:pt x="43908" y="21758"/>
                    <a:pt x="37539" y="26323"/>
                    <a:pt x="37539" y="26323"/>
                  </a:cubicBezTo>
                  <a:cubicBezTo>
                    <a:pt x="36354" y="20396"/>
                    <a:pt x="26414" y="17144"/>
                    <a:pt x="26414" y="17144"/>
                  </a:cubicBezTo>
                  <a:cubicBezTo>
                    <a:pt x="26597" y="14742"/>
                    <a:pt x="24925" y="12159"/>
                    <a:pt x="23132" y="10092"/>
                  </a:cubicBezTo>
                  <a:cubicBezTo>
                    <a:pt x="22175" y="9925"/>
                    <a:pt x="21155" y="9810"/>
                    <a:pt x="20081" y="9810"/>
                  </a:cubicBezTo>
                  <a:cubicBezTo>
                    <a:pt x="16653" y="9810"/>
                    <a:pt x="12685" y="10982"/>
                    <a:pt x="8542" y="15381"/>
                  </a:cubicBezTo>
                  <a:cubicBezTo>
                    <a:pt x="0" y="24530"/>
                    <a:pt x="4043" y="36931"/>
                    <a:pt x="4043" y="36931"/>
                  </a:cubicBezTo>
                  <a:cubicBezTo>
                    <a:pt x="4043" y="36931"/>
                    <a:pt x="1095" y="47782"/>
                    <a:pt x="13253" y="52311"/>
                  </a:cubicBezTo>
                  <a:cubicBezTo>
                    <a:pt x="13344" y="52858"/>
                    <a:pt x="13374" y="53375"/>
                    <a:pt x="13466" y="53953"/>
                  </a:cubicBezTo>
                  <a:lnTo>
                    <a:pt x="23192" y="51430"/>
                  </a:lnTo>
                  <a:lnTo>
                    <a:pt x="57296" y="49849"/>
                  </a:lnTo>
                  <a:lnTo>
                    <a:pt x="79576" y="41794"/>
                  </a:lnTo>
                  <a:lnTo>
                    <a:pt x="80123" y="41612"/>
                  </a:lnTo>
                  <a:lnTo>
                    <a:pt x="80519" y="42372"/>
                  </a:lnTo>
                  <a:lnTo>
                    <a:pt x="94257" y="68998"/>
                  </a:lnTo>
                  <a:cubicBezTo>
                    <a:pt x="94257" y="68998"/>
                    <a:pt x="95788" y="71825"/>
                    <a:pt x="95973" y="71825"/>
                  </a:cubicBezTo>
                  <a:cubicBezTo>
                    <a:pt x="95988" y="71825"/>
                    <a:pt x="95995" y="71806"/>
                    <a:pt x="95990" y="71764"/>
                  </a:cubicBezTo>
                  <a:lnTo>
                    <a:pt x="95990" y="71764"/>
                  </a:lnTo>
                  <a:cubicBezTo>
                    <a:pt x="99729" y="75503"/>
                    <a:pt x="100276" y="78299"/>
                    <a:pt x="100245" y="79637"/>
                  </a:cubicBezTo>
                  <a:cubicBezTo>
                    <a:pt x="100245" y="80154"/>
                    <a:pt x="100124" y="80458"/>
                    <a:pt x="100124" y="80458"/>
                  </a:cubicBezTo>
                  <a:cubicBezTo>
                    <a:pt x="103551" y="81775"/>
                    <a:pt x="106932" y="82253"/>
                    <a:pt x="110034" y="82253"/>
                  </a:cubicBezTo>
                  <a:cubicBezTo>
                    <a:pt x="118242" y="82253"/>
                    <a:pt x="124501" y="78907"/>
                    <a:pt x="124501" y="78907"/>
                  </a:cubicBezTo>
                  <a:cubicBezTo>
                    <a:pt x="124501" y="78907"/>
                    <a:pt x="113346" y="66415"/>
                    <a:pt x="111431" y="60640"/>
                  </a:cubicBezTo>
                  <a:cubicBezTo>
                    <a:pt x="109546" y="54864"/>
                    <a:pt x="110975" y="47873"/>
                    <a:pt x="104075" y="42098"/>
                  </a:cubicBezTo>
                  <a:cubicBezTo>
                    <a:pt x="102069" y="40457"/>
                    <a:pt x="98634" y="38451"/>
                    <a:pt x="94774" y="36445"/>
                  </a:cubicBezTo>
                  <a:cubicBezTo>
                    <a:pt x="99273" y="34834"/>
                    <a:pt x="103650" y="33405"/>
                    <a:pt x="106477" y="32493"/>
                  </a:cubicBezTo>
                  <a:cubicBezTo>
                    <a:pt x="108391" y="31885"/>
                    <a:pt x="109577" y="31490"/>
                    <a:pt x="109577" y="31490"/>
                  </a:cubicBezTo>
                  <a:cubicBezTo>
                    <a:pt x="110000" y="31591"/>
                    <a:pt x="110835" y="31644"/>
                    <a:pt x="111895" y="31644"/>
                  </a:cubicBezTo>
                  <a:cubicBezTo>
                    <a:pt x="115325" y="31644"/>
                    <a:pt x="121109" y="31088"/>
                    <a:pt x="122921" y="29788"/>
                  </a:cubicBezTo>
                  <a:cubicBezTo>
                    <a:pt x="126082" y="27539"/>
                    <a:pt x="134501" y="24013"/>
                    <a:pt x="136052" y="22858"/>
                  </a:cubicBezTo>
                  <a:cubicBezTo>
                    <a:pt x="139851" y="20062"/>
                    <a:pt x="159730" y="7508"/>
                    <a:pt x="160459" y="4134"/>
                  </a:cubicBezTo>
                  <a:cubicBezTo>
                    <a:pt x="161189" y="760"/>
                    <a:pt x="158544" y="0"/>
                    <a:pt x="1585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6"/>
            <p:cNvSpPr/>
            <p:nvPr/>
          </p:nvSpPr>
          <p:spPr>
            <a:xfrm>
              <a:off x="2593077" y="4087431"/>
              <a:ext cx="331809" cy="251183"/>
            </a:xfrm>
            <a:custGeom>
              <a:avLst/>
              <a:gdLst/>
              <a:ahLst/>
              <a:cxnLst/>
              <a:rect l="l" t="t" r="r" b="b"/>
              <a:pathLst>
                <a:path w="46537" h="35229" extrusionOk="0">
                  <a:moveTo>
                    <a:pt x="244" y="0"/>
                  </a:moveTo>
                  <a:cubicBezTo>
                    <a:pt x="244" y="0"/>
                    <a:pt x="1" y="33770"/>
                    <a:pt x="21946" y="35137"/>
                  </a:cubicBezTo>
                  <a:cubicBezTo>
                    <a:pt x="22737" y="35198"/>
                    <a:pt x="23588" y="35229"/>
                    <a:pt x="24347" y="35229"/>
                  </a:cubicBezTo>
                  <a:cubicBezTo>
                    <a:pt x="24499" y="34894"/>
                    <a:pt x="24651" y="34621"/>
                    <a:pt x="24803" y="34347"/>
                  </a:cubicBezTo>
                  <a:cubicBezTo>
                    <a:pt x="32494" y="30092"/>
                    <a:pt x="38542" y="21672"/>
                    <a:pt x="40305" y="16262"/>
                  </a:cubicBezTo>
                  <a:cubicBezTo>
                    <a:pt x="40548" y="15380"/>
                    <a:pt x="40852" y="14225"/>
                    <a:pt x="41126" y="12888"/>
                  </a:cubicBezTo>
                  <a:cubicBezTo>
                    <a:pt x="41278" y="12857"/>
                    <a:pt x="41551" y="12766"/>
                    <a:pt x="41855" y="12705"/>
                  </a:cubicBezTo>
                  <a:cubicBezTo>
                    <a:pt x="42980" y="12402"/>
                    <a:pt x="44865" y="11885"/>
                    <a:pt x="46536" y="11338"/>
                  </a:cubicBezTo>
                  <a:lnTo>
                    <a:pt x="42980" y="942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36"/>
            <p:cNvSpPr/>
            <p:nvPr/>
          </p:nvSpPr>
          <p:spPr>
            <a:xfrm>
              <a:off x="2580720" y="3966934"/>
              <a:ext cx="328992" cy="203504"/>
            </a:xfrm>
            <a:custGeom>
              <a:avLst/>
              <a:gdLst/>
              <a:ahLst/>
              <a:cxnLst/>
              <a:rect l="l" t="t" r="r" b="b"/>
              <a:pathLst>
                <a:path w="46142" h="28542" extrusionOk="0">
                  <a:moveTo>
                    <a:pt x="20001" y="0"/>
                  </a:moveTo>
                  <a:lnTo>
                    <a:pt x="7448" y="2584"/>
                  </a:lnTo>
                  <a:lnTo>
                    <a:pt x="1" y="7721"/>
                  </a:lnTo>
                  <a:lnTo>
                    <a:pt x="3041" y="23921"/>
                  </a:lnTo>
                  <a:cubicBezTo>
                    <a:pt x="3041" y="23921"/>
                    <a:pt x="8816" y="28542"/>
                    <a:pt x="11399" y="28542"/>
                  </a:cubicBezTo>
                  <a:cubicBezTo>
                    <a:pt x="17562" y="28542"/>
                    <a:pt x="19591" y="22652"/>
                    <a:pt x="22294" y="22652"/>
                  </a:cubicBezTo>
                  <a:cubicBezTo>
                    <a:pt x="22631" y="22652"/>
                    <a:pt x="22978" y="22744"/>
                    <a:pt x="23345" y="22949"/>
                  </a:cubicBezTo>
                  <a:cubicBezTo>
                    <a:pt x="26223" y="24601"/>
                    <a:pt x="31811" y="28192"/>
                    <a:pt x="35050" y="28192"/>
                  </a:cubicBezTo>
                  <a:cubicBezTo>
                    <a:pt x="35506" y="28192"/>
                    <a:pt x="35915" y="28121"/>
                    <a:pt x="36263" y="27964"/>
                  </a:cubicBezTo>
                  <a:cubicBezTo>
                    <a:pt x="39059" y="26718"/>
                    <a:pt x="44379" y="23678"/>
                    <a:pt x="44379" y="23678"/>
                  </a:cubicBezTo>
                  <a:lnTo>
                    <a:pt x="46142" y="13739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36"/>
            <p:cNvSpPr/>
            <p:nvPr/>
          </p:nvSpPr>
          <p:spPr>
            <a:xfrm>
              <a:off x="2888251" y="4031945"/>
              <a:ext cx="104897" cy="146079"/>
            </a:xfrm>
            <a:custGeom>
              <a:avLst/>
              <a:gdLst/>
              <a:ahLst/>
              <a:cxnLst/>
              <a:rect l="l" t="t" r="r" b="b"/>
              <a:pathLst>
                <a:path w="14712" h="20488" extrusionOk="0">
                  <a:moveTo>
                    <a:pt x="1976" y="1"/>
                  </a:moveTo>
                  <a:lnTo>
                    <a:pt x="0" y="18877"/>
                  </a:lnTo>
                  <a:lnTo>
                    <a:pt x="517" y="20487"/>
                  </a:lnTo>
                  <a:cubicBezTo>
                    <a:pt x="2766" y="19880"/>
                    <a:pt x="8177" y="18360"/>
                    <a:pt x="8633" y="17448"/>
                  </a:cubicBezTo>
                  <a:cubicBezTo>
                    <a:pt x="9089" y="16536"/>
                    <a:pt x="9727" y="12797"/>
                    <a:pt x="9788" y="10092"/>
                  </a:cubicBezTo>
                  <a:cubicBezTo>
                    <a:pt x="11460" y="10609"/>
                    <a:pt x="13071" y="10974"/>
                    <a:pt x="14621" y="11278"/>
                  </a:cubicBezTo>
                  <a:lnTo>
                    <a:pt x="14712" y="11095"/>
                  </a:lnTo>
                  <a:lnTo>
                    <a:pt x="19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6"/>
            <p:cNvSpPr/>
            <p:nvPr/>
          </p:nvSpPr>
          <p:spPr>
            <a:xfrm>
              <a:off x="2443974" y="3677171"/>
              <a:ext cx="839800" cy="441183"/>
            </a:xfrm>
            <a:custGeom>
              <a:avLst/>
              <a:gdLst/>
              <a:ahLst/>
              <a:cxnLst/>
              <a:rect l="l" t="t" r="r" b="b"/>
              <a:pathLst>
                <a:path w="117784" h="61877" extrusionOk="0">
                  <a:moveTo>
                    <a:pt x="54317" y="0"/>
                  </a:moveTo>
                  <a:cubicBezTo>
                    <a:pt x="45745" y="0"/>
                    <a:pt x="37762" y="2408"/>
                    <a:pt x="36627" y="8573"/>
                  </a:cubicBezTo>
                  <a:cubicBezTo>
                    <a:pt x="36627" y="8573"/>
                    <a:pt x="18147" y="9819"/>
                    <a:pt x="19028" y="18573"/>
                  </a:cubicBezTo>
                  <a:cubicBezTo>
                    <a:pt x="19940" y="27327"/>
                    <a:pt x="7782" y="24014"/>
                    <a:pt x="3678" y="30944"/>
                  </a:cubicBezTo>
                  <a:cubicBezTo>
                    <a:pt x="1368" y="34865"/>
                    <a:pt x="1125" y="37479"/>
                    <a:pt x="2189" y="39394"/>
                  </a:cubicBezTo>
                  <a:cubicBezTo>
                    <a:pt x="1095" y="41127"/>
                    <a:pt x="304" y="43193"/>
                    <a:pt x="213" y="45412"/>
                  </a:cubicBezTo>
                  <a:cubicBezTo>
                    <a:pt x="0" y="52677"/>
                    <a:pt x="2158" y="55899"/>
                    <a:pt x="7143" y="57814"/>
                  </a:cubicBezTo>
                  <a:cubicBezTo>
                    <a:pt x="8116" y="58239"/>
                    <a:pt x="9332" y="58999"/>
                    <a:pt x="10669" y="59972"/>
                  </a:cubicBezTo>
                  <a:cubicBezTo>
                    <a:pt x="11669" y="57854"/>
                    <a:pt x="14605" y="52690"/>
                    <a:pt x="20111" y="52690"/>
                  </a:cubicBezTo>
                  <a:cubicBezTo>
                    <a:pt x="20294" y="52690"/>
                    <a:pt x="20480" y="52695"/>
                    <a:pt x="20669" y="52707"/>
                  </a:cubicBezTo>
                  <a:cubicBezTo>
                    <a:pt x="22605" y="52827"/>
                    <a:pt x="23474" y="52871"/>
                    <a:pt x="23703" y="52871"/>
                  </a:cubicBezTo>
                  <a:cubicBezTo>
                    <a:pt x="24344" y="52871"/>
                    <a:pt x="19970" y="52525"/>
                    <a:pt x="19970" y="52525"/>
                  </a:cubicBezTo>
                  <a:cubicBezTo>
                    <a:pt x="19970" y="52525"/>
                    <a:pt x="21757" y="45380"/>
                    <a:pt x="26478" y="45380"/>
                  </a:cubicBezTo>
                  <a:cubicBezTo>
                    <a:pt x="26528" y="45380"/>
                    <a:pt x="26577" y="45380"/>
                    <a:pt x="26627" y="45382"/>
                  </a:cubicBezTo>
                  <a:lnTo>
                    <a:pt x="35594" y="44713"/>
                  </a:lnTo>
                  <a:lnTo>
                    <a:pt x="45290" y="45929"/>
                  </a:lnTo>
                  <a:cubicBezTo>
                    <a:pt x="45290" y="45929"/>
                    <a:pt x="60670" y="56203"/>
                    <a:pt x="65321" y="56294"/>
                  </a:cubicBezTo>
                  <a:lnTo>
                    <a:pt x="78452" y="61340"/>
                  </a:lnTo>
                  <a:cubicBezTo>
                    <a:pt x="80737" y="61707"/>
                    <a:pt x="82887" y="61876"/>
                    <a:pt x="84896" y="61876"/>
                  </a:cubicBezTo>
                  <a:cubicBezTo>
                    <a:pt x="97664" y="61876"/>
                    <a:pt x="104744" y="55056"/>
                    <a:pt x="104744" y="49121"/>
                  </a:cubicBezTo>
                  <a:cubicBezTo>
                    <a:pt x="104744" y="42088"/>
                    <a:pt x="109862" y="32775"/>
                    <a:pt x="115678" y="32775"/>
                  </a:cubicBezTo>
                  <a:cubicBezTo>
                    <a:pt x="116372" y="32775"/>
                    <a:pt x="117077" y="32908"/>
                    <a:pt x="117784" y="33193"/>
                  </a:cubicBezTo>
                  <a:cubicBezTo>
                    <a:pt x="117679" y="33106"/>
                    <a:pt x="116071" y="31814"/>
                    <a:pt x="113705" y="31814"/>
                  </a:cubicBezTo>
                  <a:cubicBezTo>
                    <a:pt x="111938" y="31814"/>
                    <a:pt x="109749" y="32535"/>
                    <a:pt x="107449" y="35017"/>
                  </a:cubicBezTo>
                  <a:cubicBezTo>
                    <a:pt x="107662" y="34743"/>
                    <a:pt x="112677" y="28543"/>
                    <a:pt x="107449" y="25746"/>
                  </a:cubicBezTo>
                  <a:cubicBezTo>
                    <a:pt x="102917" y="23300"/>
                    <a:pt x="105671" y="16404"/>
                    <a:pt x="110093" y="16404"/>
                  </a:cubicBezTo>
                  <a:cubicBezTo>
                    <a:pt x="110891" y="16404"/>
                    <a:pt x="111743" y="16629"/>
                    <a:pt x="112616" y="17144"/>
                  </a:cubicBezTo>
                  <a:cubicBezTo>
                    <a:pt x="112616" y="17144"/>
                    <a:pt x="110306" y="14834"/>
                    <a:pt x="104926" y="14500"/>
                  </a:cubicBezTo>
                  <a:cubicBezTo>
                    <a:pt x="104674" y="14484"/>
                    <a:pt x="104430" y="14477"/>
                    <a:pt x="104196" y="14477"/>
                  </a:cubicBezTo>
                  <a:cubicBezTo>
                    <a:pt x="99462" y="14477"/>
                    <a:pt x="98330" y="17540"/>
                    <a:pt x="98330" y="17540"/>
                  </a:cubicBezTo>
                  <a:cubicBezTo>
                    <a:pt x="98330" y="17540"/>
                    <a:pt x="97383" y="11352"/>
                    <a:pt x="104161" y="11352"/>
                  </a:cubicBezTo>
                  <a:cubicBezTo>
                    <a:pt x="104666" y="11352"/>
                    <a:pt x="105214" y="11387"/>
                    <a:pt x="105808" y="11460"/>
                  </a:cubicBezTo>
                  <a:cubicBezTo>
                    <a:pt x="105808" y="11460"/>
                    <a:pt x="103614" y="10572"/>
                    <a:pt x="101262" y="10572"/>
                  </a:cubicBezTo>
                  <a:cubicBezTo>
                    <a:pt x="99263" y="10572"/>
                    <a:pt x="97150" y="11214"/>
                    <a:pt x="96172" y="13588"/>
                  </a:cubicBezTo>
                  <a:cubicBezTo>
                    <a:pt x="96172" y="13588"/>
                    <a:pt x="93994" y="10321"/>
                    <a:pt x="91540" y="10321"/>
                  </a:cubicBezTo>
                  <a:cubicBezTo>
                    <a:pt x="91183" y="10321"/>
                    <a:pt x="90821" y="10390"/>
                    <a:pt x="90458" y="10549"/>
                  </a:cubicBezTo>
                  <a:cubicBezTo>
                    <a:pt x="89031" y="11149"/>
                    <a:pt x="86707" y="12240"/>
                    <a:pt x="84177" y="12240"/>
                  </a:cubicBezTo>
                  <a:cubicBezTo>
                    <a:pt x="81587" y="12240"/>
                    <a:pt x="78782" y="11097"/>
                    <a:pt x="76506" y="7114"/>
                  </a:cubicBezTo>
                  <a:cubicBezTo>
                    <a:pt x="74166" y="2995"/>
                    <a:pt x="63876" y="0"/>
                    <a:pt x="54317" y="0"/>
                  </a:cubicBezTo>
                  <a:close/>
                </a:path>
              </a:pathLst>
            </a:custGeom>
            <a:solidFill>
              <a:srgbClr val="21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36"/>
            <p:cNvSpPr/>
            <p:nvPr/>
          </p:nvSpPr>
          <p:spPr>
            <a:xfrm>
              <a:off x="2693417" y="4249082"/>
              <a:ext cx="100348" cy="26481"/>
            </a:xfrm>
            <a:custGeom>
              <a:avLst/>
              <a:gdLst/>
              <a:ahLst/>
              <a:cxnLst/>
              <a:rect l="l" t="t" r="r" b="b"/>
              <a:pathLst>
                <a:path w="14074" h="3714" extrusionOk="0">
                  <a:moveTo>
                    <a:pt x="7584" y="1"/>
                  </a:moveTo>
                  <a:cubicBezTo>
                    <a:pt x="7479" y="1"/>
                    <a:pt x="7373" y="2"/>
                    <a:pt x="7265" y="3"/>
                  </a:cubicBezTo>
                  <a:cubicBezTo>
                    <a:pt x="3192" y="94"/>
                    <a:pt x="1" y="1371"/>
                    <a:pt x="1" y="1371"/>
                  </a:cubicBezTo>
                  <a:cubicBezTo>
                    <a:pt x="1" y="1371"/>
                    <a:pt x="1551" y="3620"/>
                    <a:pt x="7174" y="3711"/>
                  </a:cubicBezTo>
                  <a:cubicBezTo>
                    <a:pt x="7266" y="3713"/>
                    <a:pt x="7356" y="3714"/>
                    <a:pt x="7446" y="3714"/>
                  </a:cubicBezTo>
                  <a:cubicBezTo>
                    <a:pt x="12809" y="3714"/>
                    <a:pt x="14074" y="1067"/>
                    <a:pt x="14074" y="1067"/>
                  </a:cubicBezTo>
                  <a:cubicBezTo>
                    <a:pt x="14074" y="1067"/>
                    <a:pt x="11480" y="1"/>
                    <a:pt x="7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36"/>
            <p:cNvSpPr/>
            <p:nvPr/>
          </p:nvSpPr>
          <p:spPr>
            <a:xfrm>
              <a:off x="2783141" y="4198609"/>
              <a:ext cx="623946" cy="302982"/>
            </a:xfrm>
            <a:custGeom>
              <a:avLst/>
              <a:gdLst/>
              <a:ahLst/>
              <a:cxnLst/>
              <a:rect l="l" t="t" r="r" b="b"/>
              <a:pathLst>
                <a:path w="87510" h="42494" extrusionOk="0">
                  <a:moveTo>
                    <a:pt x="84926" y="0"/>
                  </a:moveTo>
                  <a:cubicBezTo>
                    <a:pt x="84926" y="0"/>
                    <a:pt x="53041" y="11034"/>
                    <a:pt x="48998" y="11094"/>
                  </a:cubicBezTo>
                  <a:cubicBezTo>
                    <a:pt x="44986" y="11125"/>
                    <a:pt x="37509" y="16626"/>
                    <a:pt x="37509" y="16626"/>
                  </a:cubicBezTo>
                  <a:cubicBezTo>
                    <a:pt x="37509" y="16626"/>
                    <a:pt x="11703" y="21034"/>
                    <a:pt x="1855" y="21429"/>
                  </a:cubicBezTo>
                  <a:cubicBezTo>
                    <a:pt x="730" y="21915"/>
                    <a:pt x="122" y="22189"/>
                    <a:pt x="122" y="22189"/>
                  </a:cubicBezTo>
                  <a:lnTo>
                    <a:pt x="1" y="22189"/>
                  </a:lnTo>
                  <a:cubicBezTo>
                    <a:pt x="1" y="26353"/>
                    <a:pt x="760" y="34590"/>
                    <a:pt x="5897" y="41733"/>
                  </a:cubicBezTo>
                  <a:cubicBezTo>
                    <a:pt x="6080" y="42007"/>
                    <a:pt x="6262" y="42250"/>
                    <a:pt x="6444" y="42493"/>
                  </a:cubicBezTo>
                  <a:lnTo>
                    <a:pt x="6840" y="42341"/>
                  </a:lnTo>
                  <a:lnTo>
                    <a:pt x="31126" y="32007"/>
                  </a:lnTo>
                  <a:lnTo>
                    <a:pt x="32798" y="32523"/>
                  </a:lnTo>
                  <a:cubicBezTo>
                    <a:pt x="34712" y="31915"/>
                    <a:pt x="35898" y="31520"/>
                    <a:pt x="35898" y="31520"/>
                  </a:cubicBezTo>
                  <a:cubicBezTo>
                    <a:pt x="36321" y="31621"/>
                    <a:pt x="37156" y="31674"/>
                    <a:pt x="38216" y="31674"/>
                  </a:cubicBezTo>
                  <a:cubicBezTo>
                    <a:pt x="41646" y="31674"/>
                    <a:pt x="47430" y="31118"/>
                    <a:pt x="49242" y="29818"/>
                  </a:cubicBezTo>
                  <a:cubicBezTo>
                    <a:pt x="52403" y="27569"/>
                    <a:pt x="60822" y="24043"/>
                    <a:pt x="62373" y="22888"/>
                  </a:cubicBezTo>
                  <a:cubicBezTo>
                    <a:pt x="66172" y="20092"/>
                    <a:pt x="86051" y="7538"/>
                    <a:pt x="86780" y="4164"/>
                  </a:cubicBezTo>
                  <a:cubicBezTo>
                    <a:pt x="87510" y="790"/>
                    <a:pt x="84926" y="0"/>
                    <a:pt x="849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36"/>
            <p:cNvSpPr/>
            <p:nvPr/>
          </p:nvSpPr>
          <p:spPr>
            <a:xfrm>
              <a:off x="2787476" y="4101085"/>
              <a:ext cx="51372" cy="24449"/>
            </a:xfrm>
            <a:custGeom>
              <a:avLst/>
              <a:gdLst/>
              <a:ahLst/>
              <a:cxnLst/>
              <a:rect l="l" t="t" r="r" b="b"/>
              <a:pathLst>
                <a:path w="7205" h="3429" extrusionOk="0">
                  <a:moveTo>
                    <a:pt x="4406" y="1"/>
                  </a:moveTo>
                  <a:cubicBezTo>
                    <a:pt x="854" y="1"/>
                    <a:pt x="0" y="3192"/>
                    <a:pt x="0" y="3192"/>
                  </a:cubicBezTo>
                  <a:cubicBezTo>
                    <a:pt x="596" y="3357"/>
                    <a:pt x="1163" y="3428"/>
                    <a:pt x="1698" y="3428"/>
                  </a:cubicBezTo>
                  <a:cubicBezTo>
                    <a:pt x="5094" y="3428"/>
                    <a:pt x="7204" y="547"/>
                    <a:pt x="7204" y="547"/>
                  </a:cubicBezTo>
                  <a:cubicBezTo>
                    <a:pt x="6124" y="159"/>
                    <a:pt x="5198" y="1"/>
                    <a:pt x="4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6"/>
            <p:cNvSpPr/>
            <p:nvPr/>
          </p:nvSpPr>
          <p:spPr>
            <a:xfrm>
              <a:off x="2639892" y="4101006"/>
              <a:ext cx="51543" cy="24527"/>
            </a:xfrm>
            <a:custGeom>
              <a:avLst/>
              <a:gdLst/>
              <a:ahLst/>
              <a:cxnLst/>
              <a:rect l="l" t="t" r="r" b="b"/>
              <a:pathLst>
                <a:path w="7229" h="3440" extrusionOk="0">
                  <a:moveTo>
                    <a:pt x="2827" y="1"/>
                  </a:moveTo>
                  <a:cubicBezTo>
                    <a:pt x="2028" y="1"/>
                    <a:pt x="1093" y="162"/>
                    <a:pt x="0" y="558"/>
                  </a:cubicBezTo>
                  <a:cubicBezTo>
                    <a:pt x="0" y="558"/>
                    <a:pt x="2110" y="3439"/>
                    <a:pt x="5507" y="3439"/>
                  </a:cubicBezTo>
                  <a:cubicBezTo>
                    <a:pt x="6041" y="3439"/>
                    <a:pt x="6608" y="3368"/>
                    <a:pt x="7204" y="3203"/>
                  </a:cubicBezTo>
                  <a:cubicBezTo>
                    <a:pt x="7229" y="3203"/>
                    <a:pt x="6382" y="1"/>
                    <a:pt x="28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36"/>
            <p:cNvSpPr/>
            <p:nvPr/>
          </p:nvSpPr>
          <p:spPr>
            <a:xfrm>
              <a:off x="2686052" y="4238045"/>
              <a:ext cx="119634" cy="48192"/>
            </a:xfrm>
            <a:custGeom>
              <a:avLst/>
              <a:gdLst/>
              <a:ahLst/>
              <a:cxnLst/>
              <a:rect l="l" t="t" r="r" b="b"/>
              <a:pathLst>
                <a:path w="16779" h="6759" extrusionOk="0">
                  <a:moveTo>
                    <a:pt x="10517" y="1"/>
                  </a:moveTo>
                  <a:cubicBezTo>
                    <a:pt x="8967" y="1"/>
                    <a:pt x="8025" y="457"/>
                    <a:pt x="8025" y="457"/>
                  </a:cubicBezTo>
                  <a:cubicBezTo>
                    <a:pt x="7417" y="302"/>
                    <a:pt x="6821" y="235"/>
                    <a:pt x="6245" y="235"/>
                  </a:cubicBezTo>
                  <a:cubicBezTo>
                    <a:pt x="2754" y="235"/>
                    <a:pt x="0" y="2676"/>
                    <a:pt x="0" y="2676"/>
                  </a:cubicBezTo>
                  <a:cubicBezTo>
                    <a:pt x="0" y="2676"/>
                    <a:pt x="304" y="3345"/>
                    <a:pt x="1581" y="4378"/>
                  </a:cubicBezTo>
                  <a:cubicBezTo>
                    <a:pt x="3762" y="6081"/>
                    <a:pt x="5152" y="6759"/>
                    <a:pt x="8053" y="6759"/>
                  </a:cubicBezTo>
                  <a:cubicBezTo>
                    <a:pt x="8467" y="6759"/>
                    <a:pt x="8911" y="6745"/>
                    <a:pt x="9393" y="6718"/>
                  </a:cubicBezTo>
                  <a:cubicBezTo>
                    <a:pt x="12371" y="6566"/>
                    <a:pt x="13526" y="6019"/>
                    <a:pt x="15624" y="3649"/>
                  </a:cubicBezTo>
                  <a:cubicBezTo>
                    <a:pt x="16353" y="2828"/>
                    <a:pt x="16779" y="2372"/>
                    <a:pt x="16779" y="2372"/>
                  </a:cubicBezTo>
                  <a:cubicBezTo>
                    <a:pt x="14297" y="472"/>
                    <a:pt x="12093" y="1"/>
                    <a:pt x="10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36"/>
            <p:cNvSpPr/>
            <p:nvPr/>
          </p:nvSpPr>
          <p:spPr>
            <a:xfrm>
              <a:off x="2679335" y="4249104"/>
              <a:ext cx="12142" cy="20157"/>
            </a:xfrm>
            <a:custGeom>
              <a:avLst/>
              <a:gdLst/>
              <a:ahLst/>
              <a:cxnLst/>
              <a:rect l="l" t="t" r="r" b="b"/>
              <a:pathLst>
                <a:path w="1703" h="2827" extrusionOk="0">
                  <a:moveTo>
                    <a:pt x="1702" y="0"/>
                  </a:moveTo>
                  <a:lnTo>
                    <a:pt x="1702" y="0"/>
                  </a:lnTo>
                  <a:cubicBezTo>
                    <a:pt x="0" y="1520"/>
                    <a:pt x="730" y="2827"/>
                    <a:pt x="730" y="2827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6"/>
            <p:cNvSpPr/>
            <p:nvPr/>
          </p:nvSpPr>
          <p:spPr>
            <a:xfrm>
              <a:off x="2805900" y="4253439"/>
              <a:ext cx="8456" cy="9105"/>
            </a:xfrm>
            <a:custGeom>
              <a:avLst/>
              <a:gdLst/>
              <a:ahLst/>
              <a:cxnLst/>
              <a:rect l="l" t="t" r="r" b="b"/>
              <a:pathLst>
                <a:path w="1186" h="1277" extrusionOk="0">
                  <a:moveTo>
                    <a:pt x="0" y="0"/>
                  </a:moveTo>
                  <a:lnTo>
                    <a:pt x="638" y="1277"/>
                  </a:lnTo>
                  <a:cubicBezTo>
                    <a:pt x="638" y="1277"/>
                    <a:pt x="1186" y="51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6"/>
            <p:cNvSpPr/>
            <p:nvPr/>
          </p:nvSpPr>
          <p:spPr>
            <a:xfrm>
              <a:off x="2714871" y="4211828"/>
              <a:ext cx="442" cy="221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1" y="0"/>
                  </a:moveTo>
                  <a:cubicBezTo>
                    <a:pt x="31" y="0"/>
                    <a:pt x="62" y="31"/>
                    <a:pt x="62" y="31"/>
                  </a:cubicBezTo>
                  <a:cubicBezTo>
                    <a:pt x="31" y="0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36"/>
            <p:cNvSpPr/>
            <p:nvPr/>
          </p:nvSpPr>
          <p:spPr>
            <a:xfrm>
              <a:off x="2820417" y="4140742"/>
              <a:ext cx="3258" cy="870"/>
            </a:xfrm>
            <a:custGeom>
              <a:avLst/>
              <a:gdLst/>
              <a:ahLst/>
              <a:cxnLst/>
              <a:rect l="l" t="t" r="r" b="b"/>
              <a:pathLst>
                <a:path w="457" h="122" extrusionOk="0">
                  <a:moveTo>
                    <a:pt x="1" y="0"/>
                  </a:moveTo>
                  <a:cubicBezTo>
                    <a:pt x="69" y="23"/>
                    <a:pt x="132" y="42"/>
                    <a:pt x="187" y="58"/>
                  </a:cubicBezTo>
                  <a:lnTo>
                    <a:pt x="187" y="58"/>
                  </a:lnTo>
                  <a:cubicBezTo>
                    <a:pt x="125" y="36"/>
                    <a:pt x="63" y="13"/>
                    <a:pt x="1" y="0"/>
                  </a:cubicBezTo>
                  <a:close/>
                  <a:moveTo>
                    <a:pt x="187" y="58"/>
                  </a:moveTo>
                  <a:lnTo>
                    <a:pt x="187" y="58"/>
                  </a:lnTo>
                  <a:cubicBezTo>
                    <a:pt x="277" y="90"/>
                    <a:pt x="367" y="122"/>
                    <a:pt x="457" y="122"/>
                  </a:cubicBezTo>
                  <a:cubicBezTo>
                    <a:pt x="457" y="122"/>
                    <a:pt x="354" y="105"/>
                    <a:pt x="187" y="58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36"/>
            <p:cNvSpPr/>
            <p:nvPr/>
          </p:nvSpPr>
          <p:spPr>
            <a:xfrm>
              <a:off x="2801565" y="4051453"/>
              <a:ext cx="2389" cy="442"/>
            </a:xfrm>
            <a:custGeom>
              <a:avLst/>
              <a:gdLst/>
              <a:ahLst/>
              <a:cxnLst/>
              <a:rect l="l" t="t" r="r" b="b"/>
              <a:pathLst>
                <a:path w="335" h="62" extrusionOk="0">
                  <a:moveTo>
                    <a:pt x="335" y="0"/>
                  </a:moveTo>
                  <a:cubicBezTo>
                    <a:pt x="250" y="0"/>
                    <a:pt x="181" y="15"/>
                    <a:pt x="105" y="34"/>
                  </a:cubicBezTo>
                  <a:lnTo>
                    <a:pt x="105" y="34"/>
                  </a:lnTo>
                  <a:cubicBezTo>
                    <a:pt x="252" y="0"/>
                    <a:pt x="335" y="0"/>
                    <a:pt x="335" y="0"/>
                  </a:cubicBezTo>
                  <a:close/>
                  <a:moveTo>
                    <a:pt x="105" y="34"/>
                  </a:moveTo>
                  <a:lnTo>
                    <a:pt x="105" y="34"/>
                  </a:lnTo>
                  <a:cubicBezTo>
                    <a:pt x="73" y="42"/>
                    <a:pt x="38" y="50"/>
                    <a:pt x="0" y="61"/>
                  </a:cubicBezTo>
                  <a:cubicBezTo>
                    <a:pt x="37" y="52"/>
                    <a:pt x="72" y="43"/>
                    <a:pt x="105" y="34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36"/>
            <p:cNvSpPr/>
            <p:nvPr/>
          </p:nvSpPr>
          <p:spPr>
            <a:xfrm>
              <a:off x="2748468" y="4208505"/>
              <a:ext cx="17340" cy="6581"/>
            </a:xfrm>
            <a:custGeom>
              <a:avLst/>
              <a:gdLst/>
              <a:ahLst/>
              <a:cxnLst/>
              <a:rect l="l" t="t" r="r" b="b"/>
              <a:pathLst>
                <a:path w="2432" h="923" extrusionOk="0">
                  <a:moveTo>
                    <a:pt x="1733" y="0"/>
                  </a:moveTo>
                  <a:cubicBezTo>
                    <a:pt x="718" y="0"/>
                    <a:pt x="61" y="842"/>
                    <a:pt x="4" y="917"/>
                  </a:cubicBezTo>
                  <a:lnTo>
                    <a:pt x="4" y="917"/>
                  </a:lnTo>
                  <a:cubicBezTo>
                    <a:pt x="36" y="876"/>
                    <a:pt x="254" y="616"/>
                    <a:pt x="730" y="588"/>
                  </a:cubicBezTo>
                  <a:cubicBezTo>
                    <a:pt x="730" y="588"/>
                    <a:pt x="980" y="755"/>
                    <a:pt x="1357" y="755"/>
                  </a:cubicBezTo>
                  <a:cubicBezTo>
                    <a:pt x="1489" y="755"/>
                    <a:pt x="1636" y="734"/>
                    <a:pt x="1794" y="679"/>
                  </a:cubicBezTo>
                  <a:cubicBezTo>
                    <a:pt x="2189" y="527"/>
                    <a:pt x="2432" y="132"/>
                    <a:pt x="2432" y="132"/>
                  </a:cubicBezTo>
                  <a:cubicBezTo>
                    <a:pt x="2184" y="39"/>
                    <a:pt x="1950" y="0"/>
                    <a:pt x="1733" y="0"/>
                  </a:cubicBezTo>
                  <a:close/>
                  <a:moveTo>
                    <a:pt x="4" y="917"/>
                  </a:moveTo>
                  <a:lnTo>
                    <a:pt x="4" y="917"/>
                  </a:lnTo>
                  <a:cubicBezTo>
                    <a:pt x="2" y="920"/>
                    <a:pt x="0" y="922"/>
                    <a:pt x="0" y="922"/>
                  </a:cubicBezTo>
                  <a:cubicBezTo>
                    <a:pt x="0" y="922"/>
                    <a:pt x="2" y="920"/>
                    <a:pt x="4" y="9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36"/>
            <p:cNvSpPr/>
            <p:nvPr/>
          </p:nvSpPr>
          <p:spPr>
            <a:xfrm>
              <a:off x="2717909" y="4208627"/>
              <a:ext cx="17347" cy="6460"/>
            </a:xfrm>
            <a:custGeom>
              <a:avLst/>
              <a:gdLst/>
              <a:ahLst/>
              <a:cxnLst/>
              <a:rect l="l" t="t" r="r" b="b"/>
              <a:pathLst>
                <a:path w="2433" h="906" extrusionOk="0">
                  <a:moveTo>
                    <a:pt x="718" y="1"/>
                  </a:moveTo>
                  <a:cubicBezTo>
                    <a:pt x="494" y="1"/>
                    <a:pt x="254" y="43"/>
                    <a:pt x="0" y="145"/>
                  </a:cubicBezTo>
                  <a:cubicBezTo>
                    <a:pt x="0" y="145"/>
                    <a:pt x="244" y="571"/>
                    <a:pt x="639" y="662"/>
                  </a:cubicBezTo>
                  <a:cubicBezTo>
                    <a:pt x="796" y="717"/>
                    <a:pt x="944" y="738"/>
                    <a:pt x="1076" y="738"/>
                  </a:cubicBezTo>
                  <a:cubicBezTo>
                    <a:pt x="1452" y="738"/>
                    <a:pt x="1703" y="571"/>
                    <a:pt x="1703" y="571"/>
                  </a:cubicBezTo>
                  <a:cubicBezTo>
                    <a:pt x="2189" y="601"/>
                    <a:pt x="2432" y="905"/>
                    <a:pt x="2432" y="905"/>
                  </a:cubicBezTo>
                  <a:cubicBezTo>
                    <a:pt x="2432" y="905"/>
                    <a:pt x="1754" y="1"/>
                    <a:pt x="7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6"/>
            <p:cNvSpPr/>
            <p:nvPr/>
          </p:nvSpPr>
          <p:spPr>
            <a:xfrm>
              <a:off x="2730265" y="4195785"/>
              <a:ext cx="22973" cy="8485"/>
            </a:xfrm>
            <a:custGeom>
              <a:avLst/>
              <a:gdLst/>
              <a:ahLst/>
              <a:cxnLst/>
              <a:rect l="l" t="t" r="r" b="b"/>
              <a:pathLst>
                <a:path w="3222" h="1190" extrusionOk="0">
                  <a:moveTo>
                    <a:pt x="3222" y="1"/>
                  </a:moveTo>
                  <a:lnTo>
                    <a:pt x="3222" y="1"/>
                  </a:lnTo>
                  <a:cubicBezTo>
                    <a:pt x="2442" y="508"/>
                    <a:pt x="1824" y="676"/>
                    <a:pt x="1346" y="676"/>
                  </a:cubicBezTo>
                  <a:cubicBezTo>
                    <a:pt x="393" y="676"/>
                    <a:pt x="1" y="2"/>
                    <a:pt x="0" y="1"/>
                  </a:cubicBezTo>
                  <a:lnTo>
                    <a:pt x="0" y="1"/>
                  </a:lnTo>
                  <a:cubicBezTo>
                    <a:pt x="507" y="893"/>
                    <a:pt x="1033" y="1190"/>
                    <a:pt x="1511" y="1190"/>
                  </a:cubicBezTo>
                  <a:cubicBezTo>
                    <a:pt x="2465" y="1190"/>
                    <a:pt x="3222" y="1"/>
                    <a:pt x="32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36"/>
            <p:cNvSpPr/>
            <p:nvPr/>
          </p:nvSpPr>
          <p:spPr>
            <a:xfrm>
              <a:off x="2768838" y="4201853"/>
              <a:ext cx="15394" cy="9982"/>
            </a:xfrm>
            <a:custGeom>
              <a:avLst/>
              <a:gdLst/>
              <a:ahLst/>
              <a:cxnLst/>
              <a:rect l="l" t="t" r="r" b="b"/>
              <a:pathLst>
                <a:path w="2159" h="1400" extrusionOk="0">
                  <a:moveTo>
                    <a:pt x="1125" y="1"/>
                  </a:moveTo>
                  <a:cubicBezTo>
                    <a:pt x="1429" y="852"/>
                    <a:pt x="0" y="1399"/>
                    <a:pt x="0" y="1399"/>
                  </a:cubicBezTo>
                  <a:cubicBezTo>
                    <a:pt x="2158" y="1278"/>
                    <a:pt x="1125" y="1"/>
                    <a:pt x="11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36"/>
            <p:cNvSpPr/>
            <p:nvPr/>
          </p:nvSpPr>
          <p:spPr>
            <a:xfrm>
              <a:off x="2703164" y="4202067"/>
              <a:ext cx="11715" cy="9768"/>
            </a:xfrm>
            <a:custGeom>
              <a:avLst/>
              <a:gdLst/>
              <a:ahLst/>
              <a:cxnLst/>
              <a:rect l="l" t="t" r="r" b="b"/>
              <a:pathLst>
                <a:path w="1643" h="1370" extrusionOk="0">
                  <a:moveTo>
                    <a:pt x="305" y="1"/>
                  </a:moveTo>
                  <a:cubicBezTo>
                    <a:pt x="294" y="1"/>
                    <a:pt x="0" y="832"/>
                    <a:pt x="1643" y="1369"/>
                  </a:cubicBezTo>
                  <a:cubicBezTo>
                    <a:pt x="1339" y="1248"/>
                    <a:pt x="457" y="913"/>
                    <a:pt x="306" y="1"/>
                  </a:cubicBezTo>
                  <a:cubicBezTo>
                    <a:pt x="306" y="1"/>
                    <a:pt x="305" y="1"/>
                    <a:pt x="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6"/>
            <p:cNvSpPr/>
            <p:nvPr/>
          </p:nvSpPr>
          <p:spPr>
            <a:xfrm>
              <a:off x="2761252" y="4082269"/>
              <a:ext cx="103385" cy="58259"/>
            </a:xfrm>
            <a:custGeom>
              <a:avLst/>
              <a:gdLst/>
              <a:ahLst/>
              <a:cxnLst/>
              <a:rect l="l" t="t" r="r" b="b"/>
              <a:pathLst>
                <a:path w="14500" h="8171" extrusionOk="0">
                  <a:moveTo>
                    <a:pt x="8069" y="2629"/>
                  </a:moveTo>
                  <a:cubicBezTo>
                    <a:pt x="8864" y="2629"/>
                    <a:pt x="9795" y="2790"/>
                    <a:pt x="10882" y="3186"/>
                  </a:cubicBezTo>
                  <a:cubicBezTo>
                    <a:pt x="10882" y="3186"/>
                    <a:pt x="8772" y="6067"/>
                    <a:pt x="5376" y="6067"/>
                  </a:cubicBezTo>
                  <a:cubicBezTo>
                    <a:pt x="4841" y="6067"/>
                    <a:pt x="4274" y="5996"/>
                    <a:pt x="3678" y="5831"/>
                  </a:cubicBezTo>
                  <a:cubicBezTo>
                    <a:pt x="3678" y="5831"/>
                    <a:pt x="4530" y="2629"/>
                    <a:pt x="8069" y="2629"/>
                  </a:cubicBezTo>
                  <a:close/>
                  <a:moveTo>
                    <a:pt x="10526" y="1"/>
                  </a:moveTo>
                  <a:cubicBezTo>
                    <a:pt x="8731" y="1"/>
                    <a:pt x="6463" y="670"/>
                    <a:pt x="4013" y="3004"/>
                  </a:cubicBezTo>
                  <a:cubicBezTo>
                    <a:pt x="2578" y="4366"/>
                    <a:pt x="871" y="4502"/>
                    <a:pt x="246" y="4502"/>
                  </a:cubicBezTo>
                  <a:cubicBezTo>
                    <a:pt x="89" y="4502"/>
                    <a:pt x="1" y="4493"/>
                    <a:pt x="1" y="4493"/>
                  </a:cubicBezTo>
                  <a:lnTo>
                    <a:pt x="1" y="4493"/>
                  </a:lnTo>
                  <a:cubicBezTo>
                    <a:pt x="327" y="4999"/>
                    <a:pt x="810" y="5303"/>
                    <a:pt x="1488" y="5303"/>
                  </a:cubicBezTo>
                  <a:cubicBezTo>
                    <a:pt x="2075" y="5303"/>
                    <a:pt x="2807" y="5075"/>
                    <a:pt x="3709" y="4554"/>
                  </a:cubicBezTo>
                  <a:cubicBezTo>
                    <a:pt x="3709" y="4554"/>
                    <a:pt x="3716" y="4554"/>
                    <a:pt x="3723" y="4551"/>
                  </a:cubicBezTo>
                  <a:lnTo>
                    <a:pt x="3723" y="4551"/>
                  </a:lnTo>
                  <a:cubicBezTo>
                    <a:pt x="3247" y="5333"/>
                    <a:pt x="2979" y="6165"/>
                    <a:pt x="2979" y="6165"/>
                  </a:cubicBezTo>
                  <a:cubicBezTo>
                    <a:pt x="4712" y="7138"/>
                    <a:pt x="7235" y="7897"/>
                    <a:pt x="8268" y="8171"/>
                  </a:cubicBezTo>
                  <a:cubicBezTo>
                    <a:pt x="7296" y="7837"/>
                    <a:pt x="5685" y="6986"/>
                    <a:pt x="4651" y="6378"/>
                  </a:cubicBezTo>
                  <a:lnTo>
                    <a:pt x="4651" y="6378"/>
                  </a:lnTo>
                  <a:cubicBezTo>
                    <a:pt x="4795" y="6389"/>
                    <a:pt x="4947" y="6395"/>
                    <a:pt x="5108" y="6395"/>
                  </a:cubicBezTo>
                  <a:cubicBezTo>
                    <a:pt x="5794" y="6395"/>
                    <a:pt x="6621" y="6284"/>
                    <a:pt x="7508" y="6013"/>
                  </a:cubicBezTo>
                  <a:cubicBezTo>
                    <a:pt x="10122" y="5253"/>
                    <a:pt x="11703" y="2943"/>
                    <a:pt x="11703" y="2943"/>
                  </a:cubicBezTo>
                  <a:cubicBezTo>
                    <a:pt x="9983" y="2111"/>
                    <a:pt x="8770" y="1810"/>
                    <a:pt x="7808" y="1810"/>
                  </a:cubicBezTo>
                  <a:cubicBezTo>
                    <a:pt x="7716" y="1810"/>
                    <a:pt x="7626" y="1813"/>
                    <a:pt x="7539" y="1818"/>
                  </a:cubicBezTo>
                  <a:cubicBezTo>
                    <a:pt x="8820" y="1092"/>
                    <a:pt x="10282" y="497"/>
                    <a:pt x="11796" y="497"/>
                  </a:cubicBezTo>
                  <a:cubicBezTo>
                    <a:pt x="12688" y="497"/>
                    <a:pt x="13598" y="703"/>
                    <a:pt x="14499" y="1210"/>
                  </a:cubicBezTo>
                  <a:lnTo>
                    <a:pt x="14499" y="1210"/>
                  </a:lnTo>
                  <a:cubicBezTo>
                    <a:pt x="14499" y="1210"/>
                    <a:pt x="12940" y="1"/>
                    <a:pt x="10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6"/>
            <p:cNvSpPr/>
            <p:nvPr/>
          </p:nvSpPr>
          <p:spPr>
            <a:xfrm>
              <a:off x="2613447" y="4082925"/>
              <a:ext cx="103599" cy="56384"/>
            </a:xfrm>
            <a:custGeom>
              <a:avLst/>
              <a:gdLst/>
              <a:ahLst/>
              <a:cxnLst/>
              <a:rect l="l" t="t" r="r" b="b"/>
              <a:pathLst>
                <a:path w="14530" h="7908" extrusionOk="0">
                  <a:moveTo>
                    <a:pt x="6553" y="2537"/>
                  </a:moveTo>
                  <a:cubicBezTo>
                    <a:pt x="10092" y="2537"/>
                    <a:pt x="10943" y="5739"/>
                    <a:pt x="10943" y="5739"/>
                  </a:cubicBezTo>
                  <a:cubicBezTo>
                    <a:pt x="10352" y="5904"/>
                    <a:pt x="9788" y="5975"/>
                    <a:pt x="9255" y="5975"/>
                  </a:cubicBezTo>
                  <a:cubicBezTo>
                    <a:pt x="5872" y="5975"/>
                    <a:pt x="3739" y="3094"/>
                    <a:pt x="3739" y="3094"/>
                  </a:cubicBezTo>
                  <a:cubicBezTo>
                    <a:pt x="4827" y="2698"/>
                    <a:pt x="5758" y="2537"/>
                    <a:pt x="6553" y="2537"/>
                  </a:cubicBezTo>
                  <a:close/>
                  <a:moveTo>
                    <a:pt x="3987" y="0"/>
                  </a:moveTo>
                  <a:cubicBezTo>
                    <a:pt x="1570" y="0"/>
                    <a:pt x="1" y="1210"/>
                    <a:pt x="1" y="1210"/>
                  </a:cubicBezTo>
                  <a:cubicBezTo>
                    <a:pt x="945" y="691"/>
                    <a:pt x="1889" y="479"/>
                    <a:pt x="2807" y="479"/>
                  </a:cubicBezTo>
                  <a:cubicBezTo>
                    <a:pt x="4312" y="479"/>
                    <a:pt x="5746" y="1051"/>
                    <a:pt x="6992" y="1787"/>
                  </a:cubicBezTo>
                  <a:cubicBezTo>
                    <a:pt x="6875" y="1776"/>
                    <a:pt x="6754" y="1771"/>
                    <a:pt x="6628" y="1771"/>
                  </a:cubicBezTo>
                  <a:cubicBezTo>
                    <a:pt x="5699" y="1771"/>
                    <a:pt x="4490" y="2079"/>
                    <a:pt x="2858" y="2881"/>
                  </a:cubicBezTo>
                  <a:cubicBezTo>
                    <a:pt x="2858" y="2881"/>
                    <a:pt x="4408" y="5191"/>
                    <a:pt x="7053" y="5951"/>
                  </a:cubicBezTo>
                  <a:cubicBezTo>
                    <a:pt x="7958" y="6232"/>
                    <a:pt x="8803" y="6328"/>
                    <a:pt x="9499" y="6328"/>
                  </a:cubicBezTo>
                  <a:cubicBezTo>
                    <a:pt x="9784" y="6328"/>
                    <a:pt x="10045" y="6312"/>
                    <a:pt x="10274" y="6286"/>
                  </a:cubicBezTo>
                  <a:lnTo>
                    <a:pt x="10274" y="6286"/>
                  </a:lnTo>
                  <a:cubicBezTo>
                    <a:pt x="8360" y="7653"/>
                    <a:pt x="4986" y="7805"/>
                    <a:pt x="4986" y="7805"/>
                  </a:cubicBezTo>
                  <a:cubicBezTo>
                    <a:pt x="5325" y="7876"/>
                    <a:pt x="5674" y="7907"/>
                    <a:pt x="6026" y="7907"/>
                  </a:cubicBezTo>
                  <a:cubicBezTo>
                    <a:pt x="8703" y="7907"/>
                    <a:pt x="11551" y="6103"/>
                    <a:pt x="11551" y="6103"/>
                  </a:cubicBezTo>
                  <a:cubicBezTo>
                    <a:pt x="11551" y="6103"/>
                    <a:pt x="11308" y="5313"/>
                    <a:pt x="10791" y="4462"/>
                  </a:cubicBezTo>
                  <a:lnTo>
                    <a:pt x="10791" y="4462"/>
                  </a:lnTo>
                  <a:cubicBezTo>
                    <a:pt x="10791" y="4462"/>
                    <a:pt x="10852" y="4462"/>
                    <a:pt x="10852" y="4523"/>
                  </a:cubicBezTo>
                  <a:cubicBezTo>
                    <a:pt x="11744" y="5018"/>
                    <a:pt x="12477" y="5237"/>
                    <a:pt x="13065" y="5237"/>
                  </a:cubicBezTo>
                  <a:cubicBezTo>
                    <a:pt x="13739" y="5237"/>
                    <a:pt x="14221" y="4949"/>
                    <a:pt x="14530" y="4462"/>
                  </a:cubicBezTo>
                  <a:lnTo>
                    <a:pt x="14530" y="4462"/>
                  </a:lnTo>
                  <a:cubicBezTo>
                    <a:pt x="14530" y="4462"/>
                    <a:pt x="14419" y="4474"/>
                    <a:pt x="14226" y="4474"/>
                  </a:cubicBezTo>
                  <a:cubicBezTo>
                    <a:pt x="13553" y="4474"/>
                    <a:pt x="11882" y="4327"/>
                    <a:pt x="10487" y="3003"/>
                  </a:cubicBezTo>
                  <a:cubicBezTo>
                    <a:pt x="8050" y="669"/>
                    <a:pt x="5784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6"/>
            <p:cNvSpPr/>
            <p:nvPr/>
          </p:nvSpPr>
          <p:spPr>
            <a:xfrm>
              <a:off x="2739149" y="4089163"/>
              <a:ext cx="14089" cy="17340"/>
            </a:xfrm>
            <a:custGeom>
              <a:avLst/>
              <a:gdLst/>
              <a:ahLst/>
              <a:cxnLst/>
              <a:rect l="l" t="t" r="r" b="b"/>
              <a:pathLst>
                <a:path w="1976" h="2432" extrusionOk="0">
                  <a:moveTo>
                    <a:pt x="1338" y="0"/>
                  </a:moveTo>
                  <a:cubicBezTo>
                    <a:pt x="1307" y="0"/>
                    <a:pt x="0" y="1277"/>
                    <a:pt x="1976" y="2432"/>
                  </a:cubicBezTo>
                  <a:cubicBezTo>
                    <a:pt x="1976" y="2432"/>
                    <a:pt x="912" y="1702"/>
                    <a:pt x="1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36"/>
            <p:cNvSpPr/>
            <p:nvPr/>
          </p:nvSpPr>
          <p:spPr>
            <a:xfrm>
              <a:off x="2726793" y="4092850"/>
              <a:ext cx="8877" cy="16256"/>
            </a:xfrm>
            <a:custGeom>
              <a:avLst/>
              <a:gdLst/>
              <a:ahLst/>
              <a:cxnLst/>
              <a:rect l="l" t="t" r="r" b="b"/>
              <a:pathLst>
                <a:path w="1245" h="2280" extrusionOk="0">
                  <a:moveTo>
                    <a:pt x="1217" y="0"/>
                  </a:moveTo>
                  <a:cubicBezTo>
                    <a:pt x="1217" y="0"/>
                    <a:pt x="1221" y="47"/>
                    <a:pt x="1224" y="127"/>
                  </a:cubicBezTo>
                  <a:lnTo>
                    <a:pt x="1224" y="127"/>
                  </a:lnTo>
                  <a:cubicBezTo>
                    <a:pt x="1223" y="85"/>
                    <a:pt x="1221" y="42"/>
                    <a:pt x="1217" y="0"/>
                  </a:cubicBezTo>
                  <a:close/>
                  <a:moveTo>
                    <a:pt x="1224" y="127"/>
                  </a:moveTo>
                  <a:cubicBezTo>
                    <a:pt x="1244" y="1262"/>
                    <a:pt x="1" y="2280"/>
                    <a:pt x="1" y="2280"/>
                  </a:cubicBezTo>
                  <a:cubicBezTo>
                    <a:pt x="10" y="2280"/>
                    <a:pt x="19" y="2280"/>
                    <a:pt x="28" y="2280"/>
                  </a:cubicBezTo>
                  <a:cubicBezTo>
                    <a:pt x="1226" y="2280"/>
                    <a:pt x="1244" y="606"/>
                    <a:pt x="1224" y="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36"/>
            <p:cNvSpPr/>
            <p:nvPr/>
          </p:nvSpPr>
          <p:spPr>
            <a:xfrm>
              <a:off x="2766022" y="4051888"/>
              <a:ext cx="35550" cy="26659"/>
            </a:xfrm>
            <a:custGeom>
              <a:avLst/>
              <a:gdLst/>
              <a:ahLst/>
              <a:cxnLst/>
              <a:rect l="l" t="t" r="r" b="b"/>
              <a:pathLst>
                <a:path w="4986" h="3739" extrusionOk="0">
                  <a:moveTo>
                    <a:pt x="4985" y="0"/>
                  </a:moveTo>
                  <a:lnTo>
                    <a:pt x="4985" y="0"/>
                  </a:lnTo>
                  <a:cubicBezTo>
                    <a:pt x="3952" y="304"/>
                    <a:pt x="882" y="1429"/>
                    <a:pt x="0" y="3739"/>
                  </a:cubicBezTo>
                  <a:cubicBezTo>
                    <a:pt x="0" y="3739"/>
                    <a:pt x="3313" y="608"/>
                    <a:pt x="4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6"/>
            <p:cNvSpPr/>
            <p:nvPr/>
          </p:nvSpPr>
          <p:spPr>
            <a:xfrm>
              <a:off x="2677382" y="4052537"/>
              <a:ext cx="40748" cy="30131"/>
            </a:xfrm>
            <a:custGeom>
              <a:avLst/>
              <a:gdLst/>
              <a:ahLst/>
              <a:cxnLst/>
              <a:rect l="l" t="t" r="r" b="b"/>
              <a:pathLst>
                <a:path w="5715" h="4226" extrusionOk="0">
                  <a:moveTo>
                    <a:pt x="0" y="0"/>
                  </a:moveTo>
                  <a:lnTo>
                    <a:pt x="0" y="0"/>
                  </a:lnTo>
                  <a:cubicBezTo>
                    <a:pt x="2250" y="821"/>
                    <a:pt x="5715" y="4225"/>
                    <a:pt x="5715" y="4225"/>
                  </a:cubicBezTo>
                  <a:cubicBezTo>
                    <a:pt x="4256" y="1551"/>
                    <a:pt x="1307" y="42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6"/>
            <p:cNvSpPr/>
            <p:nvPr/>
          </p:nvSpPr>
          <p:spPr>
            <a:xfrm>
              <a:off x="2672833" y="4051239"/>
              <a:ext cx="4556" cy="1305"/>
            </a:xfrm>
            <a:custGeom>
              <a:avLst/>
              <a:gdLst/>
              <a:ahLst/>
              <a:cxnLst/>
              <a:rect l="l" t="t" r="r" b="b"/>
              <a:pathLst>
                <a:path w="639" h="183" extrusionOk="0">
                  <a:moveTo>
                    <a:pt x="0" y="0"/>
                  </a:moveTo>
                  <a:lnTo>
                    <a:pt x="0" y="0"/>
                  </a:lnTo>
                  <a:cubicBezTo>
                    <a:pt x="140" y="23"/>
                    <a:pt x="315" y="64"/>
                    <a:pt x="485" y="123"/>
                  </a:cubicBezTo>
                  <a:lnTo>
                    <a:pt x="485" y="123"/>
                  </a:lnTo>
                  <a:cubicBezTo>
                    <a:pt x="200" y="22"/>
                    <a:pt x="0" y="0"/>
                    <a:pt x="0" y="0"/>
                  </a:cubicBezTo>
                  <a:close/>
                  <a:moveTo>
                    <a:pt x="485" y="123"/>
                  </a:moveTo>
                  <a:cubicBezTo>
                    <a:pt x="534" y="140"/>
                    <a:pt x="585" y="160"/>
                    <a:pt x="638" y="182"/>
                  </a:cubicBezTo>
                  <a:cubicBezTo>
                    <a:pt x="588" y="161"/>
                    <a:pt x="537" y="141"/>
                    <a:pt x="485" y="123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36"/>
            <p:cNvSpPr/>
            <p:nvPr/>
          </p:nvSpPr>
          <p:spPr>
            <a:xfrm>
              <a:off x="2686052" y="4253866"/>
              <a:ext cx="117902" cy="30695"/>
            </a:xfrm>
            <a:custGeom>
              <a:avLst/>
              <a:gdLst/>
              <a:ahLst/>
              <a:cxnLst/>
              <a:rect l="l" t="t" r="r" b="b"/>
              <a:pathLst>
                <a:path w="16536" h="4305" extrusionOk="0">
                  <a:moveTo>
                    <a:pt x="14712" y="1"/>
                  </a:moveTo>
                  <a:cubicBezTo>
                    <a:pt x="14712" y="1"/>
                    <a:pt x="11794" y="2311"/>
                    <a:pt x="10730" y="2433"/>
                  </a:cubicBezTo>
                  <a:cubicBezTo>
                    <a:pt x="10545" y="2443"/>
                    <a:pt x="10287" y="2448"/>
                    <a:pt x="9985" y="2448"/>
                  </a:cubicBezTo>
                  <a:cubicBezTo>
                    <a:pt x="8553" y="2448"/>
                    <a:pt x="6115" y="2335"/>
                    <a:pt x="5563" y="2159"/>
                  </a:cubicBezTo>
                  <a:cubicBezTo>
                    <a:pt x="4864" y="1916"/>
                    <a:pt x="1824" y="518"/>
                    <a:pt x="1824" y="518"/>
                  </a:cubicBezTo>
                  <a:lnTo>
                    <a:pt x="0" y="457"/>
                  </a:lnTo>
                  <a:lnTo>
                    <a:pt x="0" y="457"/>
                  </a:lnTo>
                  <a:cubicBezTo>
                    <a:pt x="0" y="457"/>
                    <a:pt x="3161" y="3527"/>
                    <a:pt x="5168" y="4013"/>
                  </a:cubicBezTo>
                  <a:cubicBezTo>
                    <a:pt x="5980" y="4195"/>
                    <a:pt x="7151" y="4304"/>
                    <a:pt x="8370" y="4304"/>
                  </a:cubicBezTo>
                  <a:cubicBezTo>
                    <a:pt x="10204" y="4304"/>
                    <a:pt x="12145" y="4057"/>
                    <a:pt x="13131" y="3436"/>
                  </a:cubicBezTo>
                  <a:cubicBezTo>
                    <a:pt x="14742" y="2372"/>
                    <a:pt x="16536" y="183"/>
                    <a:pt x="16536" y="183"/>
                  </a:cubicBezTo>
                  <a:lnTo>
                    <a:pt x="147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36"/>
            <p:cNvSpPr/>
            <p:nvPr/>
          </p:nvSpPr>
          <p:spPr>
            <a:xfrm>
              <a:off x="2686052" y="4239421"/>
              <a:ext cx="117688" cy="19821"/>
            </a:xfrm>
            <a:custGeom>
              <a:avLst/>
              <a:gdLst/>
              <a:ahLst/>
              <a:cxnLst/>
              <a:rect l="l" t="t" r="r" b="b"/>
              <a:pathLst>
                <a:path w="16506" h="2780" extrusionOk="0">
                  <a:moveTo>
                    <a:pt x="10748" y="1"/>
                  </a:moveTo>
                  <a:cubicBezTo>
                    <a:pt x="9102" y="1"/>
                    <a:pt x="8025" y="507"/>
                    <a:pt x="8025" y="507"/>
                  </a:cubicBezTo>
                  <a:cubicBezTo>
                    <a:pt x="7540" y="349"/>
                    <a:pt x="7022" y="281"/>
                    <a:pt x="6491" y="281"/>
                  </a:cubicBezTo>
                  <a:cubicBezTo>
                    <a:pt x="3457" y="281"/>
                    <a:pt x="0" y="2483"/>
                    <a:pt x="0" y="2483"/>
                  </a:cubicBezTo>
                  <a:lnTo>
                    <a:pt x="608" y="2665"/>
                  </a:lnTo>
                  <a:cubicBezTo>
                    <a:pt x="912" y="2741"/>
                    <a:pt x="1231" y="2779"/>
                    <a:pt x="1550" y="2779"/>
                  </a:cubicBezTo>
                  <a:cubicBezTo>
                    <a:pt x="1870" y="2779"/>
                    <a:pt x="2189" y="2741"/>
                    <a:pt x="2493" y="2665"/>
                  </a:cubicBezTo>
                  <a:cubicBezTo>
                    <a:pt x="3617" y="2361"/>
                    <a:pt x="5745" y="1905"/>
                    <a:pt x="8329" y="1814"/>
                  </a:cubicBezTo>
                  <a:cubicBezTo>
                    <a:pt x="8532" y="1810"/>
                    <a:pt x="8731" y="1807"/>
                    <a:pt x="8926" y="1807"/>
                  </a:cubicBezTo>
                  <a:cubicBezTo>
                    <a:pt x="11329" y="1807"/>
                    <a:pt x="13115" y="2136"/>
                    <a:pt x="14043" y="2361"/>
                  </a:cubicBezTo>
                  <a:cubicBezTo>
                    <a:pt x="14287" y="2426"/>
                    <a:pt x="14541" y="2457"/>
                    <a:pt x="14798" y="2457"/>
                  </a:cubicBezTo>
                  <a:cubicBezTo>
                    <a:pt x="15020" y="2457"/>
                    <a:pt x="15246" y="2434"/>
                    <a:pt x="15472" y="2392"/>
                  </a:cubicBezTo>
                  <a:lnTo>
                    <a:pt x="16505" y="2209"/>
                  </a:lnTo>
                  <a:cubicBezTo>
                    <a:pt x="14364" y="452"/>
                    <a:pt x="12303" y="1"/>
                    <a:pt x="107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6"/>
            <p:cNvSpPr/>
            <p:nvPr/>
          </p:nvSpPr>
          <p:spPr>
            <a:xfrm>
              <a:off x="2257375" y="3676771"/>
              <a:ext cx="1149713" cy="1177634"/>
            </a:xfrm>
            <a:custGeom>
              <a:avLst/>
              <a:gdLst/>
              <a:ahLst/>
              <a:cxnLst/>
              <a:rect l="l" t="t" r="r" b="b"/>
              <a:pathLst>
                <a:path w="161250" h="165166" extrusionOk="0">
                  <a:moveTo>
                    <a:pt x="82154" y="1238"/>
                  </a:moveTo>
                  <a:cubicBezTo>
                    <a:pt x="82392" y="1238"/>
                    <a:pt x="82628" y="1243"/>
                    <a:pt x="82859" y="1243"/>
                  </a:cubicBezTo>
                  <a:cubicBezTo>
                    <a:pt x="83437" y="1243"/>
                    <a:pt x="83984" y="1243"/>
                    <a:pt x="84531" y="1304"/>
                  </a:cubicBezTo>
                  <a:cubicBezTo>
                    <a:pt x="85048" y="1334"/>
                    <a:pt x="85564" y="1364"/>
                    <a:pt x="86020" y="1395"/>
                  </a:cubicBezTo>
                  <a:cubicBezTo>
                    <a:pt x="86476" y="1455"/>
                    <a:pt x="86872" y="1516"/>
                    <a:pt x="87267" y="1547"/>
                  </a:cubicBezTo>
                  <a:cubicBezTo>
                    <a:pt x="87631" y="1638"/>
                    <a:pt x="87935" y="1668"/>
                    <a:pt x="88209" y="1699"/>
                  </a:cubicBezTo>
                  <a:cubicBezTo>
                    <a:pt x="88756" y="1790"/>
                    <a:pt x="89060" y="1851"/>
                    <a:pt x="89060" y="1851"/>
                  </a:cubicBezTo>
                  <a:lnTo>
                    <a:pt x="88209" y="1851"/>
                  </a:lnTo>
                  <a:cubicBezTo>
                    <a:pt x="87935" y="1851"/>
                    <a:pt x="87601" y="1851"/>
                    <a:pt x="87267" y="1820"/>
                  </a:cubicBezTo>
                  <a:lnTo>
                    <a:pt x="84531" y="1820"/>
                  </a:lnTo>
                  <a:cubicBezTo>
                    <a:pt x="83984" y="1820"/>
                    <a:pt x="83467" y="1851"/>
                    <a:pt x="82890" y="1851"/>
                  </a:cubicBezTo>
                  <a:cubicBezTo>
                    <a:pt x="82312" y="1911"/>
                    <a:pt x="81765" y="1911"/>
                    <a:pt x="81157" y="1972"/>
                  </a:cubicBezTo>
                  <a:cubicBezTo>
                    <a:pt x="80853" y="2003"/>
                    <a:pt x="80549" y="2003"/>
                    <a:pt x="80245" y="2063"/>
                  </a:cubicBezTo>
                  <a:cubicBezTo>
                    <a:pt x="80093" y="2063"/>
                    <a:pt x="79941" y="2094"/>
                    <a:pt x="79789" y="2094"/>
                  </a:cubicBezTo>
                  <a:lnTo>
                    <a:pt x="79333" y="2155"/>
                  </a:lnTo>
                  <a:cubicBezTo>
                    <a:pt x="78725" y="2246"/>
                    <a:pt x="78118" y="2307"/>
                    <a:pt x="77540" y="2459"/>
                  </a:cubicBezTo>
                  <a:cubicBezTo>
                    <a:pt x="77236" y="2550"/>
                    <a:pt x="76963" y="2580"/>
                    <a:pt x="76659" y="2671"/>
                  </a:cubicBezTo>
                  <a:cubicBezTo>
                    <a:pt x="76385" y="2732"/>
                    <a:pt x="76081" y="2823"/>
                    <a:pt x="75838" y="2884"/>
                  </a:cubicBezTo>
                  <a:cubicBezTo>
                    <a:pt x="75291" y="3036"/>
                    <a:pt x="74774" y="3218"/>
                    <a:pt x="74318" y="3431"/>
                  </a:cubicBezTo>
                  <a:cubicBezTo>
                    <a:pt x="74075" y="3522"/>
                    <a:pt x="73862" y="3644"/>
                    <a:pt x="73619" y="3735"/>
                  </a:cubicBezTo>
                  <a:cubicBezTo>
                    <a:pt x="73497" y="3766"/>
                    <a:pt x="73406" y="3826"/>
                    <a:pt x="73285" y="3887"/>
                  </a:cubicBezTo>
                  <a:cubicBezTo>
                    <a:pt x="73163" y="3918"/>
                    <a:pt x="73102" y="3978"/>
                    <a:pt x="72981" y="4039"/>
                  </a:cubicBezTo>
                  <a:cubicBezTo>
                    <a:pt x="72555" y="4221"/>
                    <a:pt x="72221" y="4495"/>
                    <a:pt x="71917" y="4677"/>
                  </a:cubicBezTo>
                  <a:cubicBezTo>
                    <a:pt x="71613" y="4890"/>
                    <a:pt x="71370" y="5103"/>
                    <a:pt x="71187" y="5285"/>
                  </a:cubicBezTo>
                  <a:cubicBezTo>
                    <a:pt x="71066" y="5468"/>
                    <a:pt x="70914" y="5620"/>
                    <a:pt x="70823" y="5741"/>
                  </a:cubicBezTo>
                  <a:cubicBezTo>
                    <a:pt x="70853" y="5650"/>
                    <a:pt x="70883" y="5589"/>
                    <a:pt x="70975" y="5498"/>
                  </a:cubicBezTo>
                  <a:cubicBezTo>
                    <a:pt x="71035" y="5437"/>
                    <a:pt x="71066" y="5316"/>
                    <a:pt x="71187" y="5194"/>
                  </a:cubicBezTo>
                  <a:cubicBezTo>
                    <a:pt x="71339" y="4981"/>
                    <a:pt x="71582" y="4738"/>
                    <a:pt x="71886" y="4495"/>
                  </a:cubicBezTo>
                  <a:cubicBezTo>
                    <a:pt x="72038" y="4373"/>
                    <a:pt x="72190" y="4221"/>
                    <a:pt x="72342" y="4100"/>
                  </a:cubicBezTo>
                  <a:cubicBezTo>
                    <a:pt x="72494" y="3948"/>
                    <a:pt x="72677" y="3826"/>
                    <a:pt x="72859" y="3735"/>
                  </a:cubicBezTo>
                  <a:cubicBezTo>
                    <a:pt x="72981" y="3644"/>
                    <a:pt x="73041" y="3583"/>
                    <a:pt x="73163" y="3522"/>
                  </a:cubicBezTo>
                  <a:cubicBezTo>
                    <a:pt x="73285" y="3462"/>
                    <a:pt x="73406" y="3431"/>
                    <a:pt x="73467" y="3340"/>
                  </a:cubicBezTo>
                  <a:cubicBezTo>
                    <a:pt x="73710" y="3218"/>
                    <a:pt x="73923" y="3066"/>
                    <a:pt x="74166" y="2975"/>
                  </a:cubicBezTo>
                  <a:cubicBezTo>
                    <a:pt x="74652" y="2732"/>
                    <a:pt x="75139" y="2459"/>
                    <a:pt x="75716" y="2307"/>
                  </a:cubicBezTo>
                  <a:cubicBezTo>
                    <a:pt x="75990" y="2246"/>
                    <a:pt x="76294" y="2124"/>
                    <a:pt x="76537" y="2063"/>
                  </a:cubicBezTo>
                  <a:cubicBezTo>
                    <a:pt x="76841" y="1972"/>
                    <a:pt x="77114" y="1911"/>
                    <a:pt x="77418" y="1820"/>
                  </a:cubicBezTo>
                  <a:cubicBezTo>
                    <a:pt x="78026" y="1668"/>
                    <a:pt x="78634" y="1607"/>
                    <a:pt x="79242" y="1486"/>
                  </a:cubicBezTo>
                  <a:lnTo>
                    <a:pt x="79698" y="1395"/>
                  </a:lnTo>
                  <a:cubicBezTo>
                    <a:pt x="79850" y="1395"/>
                    <a:pt x="80002" y="1364"/>
                    <a:pt x="80154" y="1364"/>
                  </a:cubicBezTo>
                  <a:cubicBezTo>
                    <a:pt x="80458" y="1334"/>
                    <a:pt x="80762" y="1334"/>
                    <a:pt x="81066" y="1304"/>
                  </a:cubicBezTo>
                  <a:cubicBezTo>
                    <a:pt x="81431" y="1249"/>
                    <a:pt x="81795" y="1238"/>
                    <a:pt x="82154" y="1238"/>
                  </a:cubicBezTo>
                  <a:close/>
                  <a:moveTo>
                    <a:pt x="83893" y="4221"/>
                  </a:moveTo>
                  <a:cubicBezTo>
                    <a:pt x="84379" y="4221"/>
                    <a:pt x="84865" y="4252"/>
                    <a:pt x="85413" y="4282"/>
                  </a:cubicBezTo>
                  <a:cubicBezTo>
                    <a:pt x="86446" y="4373"/>
                    <a:pt x="87419" y="4465"/>
                    <a:pt x="88452" y="4677"/>
                  </a:cubicBezTo>
                  <a:lnTo>
                    <a:pt x="89212" y="4829"/>
                  </a:lnTo>
                  <a:lnTo>
                    <a:pt x="89911" y="4890"/>
                  </a:lnTo>
                  <a:lnTo>
                    <a:pt x="91400" y="5255"/>
                  </a:lnTo>
                  <a:cubicBezTo>
                    <a:pt x="91887" y="5346"/>
                    <a:pt x="92404" y="5498"/>
                    <a:pt x="92859" y="5650"/>
                  </a:cubicBezTo>
                  <a:cubicBezTo>
                    <a:pt x="93315" y="5802"/>
                    <a:pt x="93802" y="5954"/>
                    <a:pt x="94227" y="6167"/>
                  </a:cubicBezTo>
                  <a:cubicBezTo>
                    <a:pt x="95139" y="6501"/>
                    <a:pt x="95960" y="6927"/>
                    <a:pt x="96720" y="7322"/>
                  </a:cubicBezTo>
                  <a:cubicBezTo>
                    <a:pt x="97480" y="7747"/>
                    <a:pt x="98209" y="8234"/>
                    <a:pt x="98817" y="8690"/>
                  </a:cubicBezTo>
                  <a:cubicBezTo>
                    <a:pt x="99425" y="9146"/>
                    <a:pt x="100002" y="9571"/>
                    <a:pt x="100489" y="9905"/>
                  </a:cubicBezTo>
                  <a:cubicBezTo>
                    <a:pt x="100975" y="10270"/>
                    <a:pt x="101431" y="10513"/>
                    <a:pt x="101857" y="10696"/>
                  </a:cubicBezTo>
                  <a:cubicBezTo>
                    <a:pt x="102039" y="10787"/>
                    <a:pt x="102221" y="10909"/>
                    <a:pt x="102373" y="10969"/>
                  </a:cubicBezTo>
                  <a:cubicBezTo>
                    <a:pt x="102525" y="11060"/>
                    <a:pt x="102677" y="11091"/>
                    <a:pt x="102799" y="11121"/>
                  </a:cubicBezTo>
                  <a:lnTo>
                    <a:pt x="103133" y="11243"/>
                  </a:lnTo>
                  <a:cubicBezTo>
                    <a:pt x="103133" y="11243"/>
                    <a:pt x="103042" y="11212"/>
                    <a:pt x="102799" y="11152"/>
                  </a:cubicBezTo>
                  <a:cubicBezTo>
                    <a:pt x="102677" y="11121"/>
                    <a:pt x="102525" y="11091"/>
                    <a:pt x="102373" y="11060"/>
                  </a:cubicBezTo>
                  <a:cubicBezTo>
                    <a:pt x="102221" y="10969"/>
                    <a:pt x="102039" y="10939"/>
                    <a:pt x="101826" y="10878"/>
                  </a:cubicBezTo>
                  <a:cubicBezTo>
                    <a:pt x="101401" y="10696"/>
                    <a:pt x="100914" y="10453"/>
                    <a:pt x="100367" y="10149"/>
                  </a:cubicBezTo>
                  <a:cubicBezTo>
                    <a:pt x="99850" y="9845"/>
                    <a:pt x="99243" y="9450"/>
                    <a:pt x="98635" y="9024"/>
                  </a:cubicBezTo>
                  <a:cubicBezTo>
                    <a:pt x="97966" y="8629"/>
                    <a:pt x="97297" y="8203"/>
                    <a:pt x="96537" y="7808"/>
                  </a:cubicBezTo>
                  <a:cubicBezTo>
                    <a:pt x="95777" y="7443"/>
                    <a:pt x="94926" y="7048"/>
                    <a:pt x="94014" y="6744"/>
                  </a:cubicBezTo>
                  <a:lnTo>
                    <a:pt x="92647" y="6288"/>
                  </a:lnTo>
                  <a:cubicBezTo>
                    <a:pt x="92191" y="6136"/>
                    <a:pt x="91704" y="6045"/>
                    <a:pt x="91248" y="5924"/>
                  </a:cubicBezTo>
                  <a:cubicBezTo>
                    <a:pt x="90793" y="5802"/>
                    <a:pt x="90306" y="5680"/>
                    <a:pt x="89820" y="5589"/>
                  </a:cubicBezTo>
                  <a:lnTo>
                    <a:pt x="89060" y="5437"/>
                  </a:lnTo>
                  <a:lnTo>
                    <a:pt x="88331" y="5316"/>
                  </a:lnTo>
                  <a:cubicBezTo>
                    <a:pt x="87327" y="5133"/>
                    <a:pt x="86355" y="5012"/>
                    <a:pt x="85352" y="4921"/>
                  </a:cubicBezTo>
                  <a:cubicBezTo>
                    <a:pt x="84865" y="4890"/>
                    <a:pt x="84379" y="4890"/>
                    <a:pt x="83893" y="4860"/>
                  </a:cubicBezTo>
                  <a:lnTo>
                    <a:pt x="82434" y="4860"/>
                  </a:lnTo>
                  <a:cubicBezTo>
                    <a:pt x="81978" y="4860"/>
                    <a:pt x="81491" y="4890"/>
                    <a:pt x="81036" y="4890"/>
                  </a:cubicBezTo>
                  <a:cubicBezTo>
                    <a:pt x="80580" y="4921"/>
                    <a:pt x="80124" y="4981"/>
                    <a:pt x="79698" y="5012"/>
                  </a:cubicBezTo>
                  <a:cubicBezTo>
                    <a:pt x="79273" y="5042"/>
                    <a:pt x="78877" y="5133"/>
                    <a:pt x="78452" y="5164"/>
                  </a:cubicBezTo>
                  <a:cubicBezTo>
                    <a:pt x="78026" y="5194"/>
                    <a:pt x="77662" y="5285"/>
                    <a:pt x="77266" y="5346"/>
                  </a:cubicBezTo>
                  <a:cubicBezTo>
                    <a:pt x="76507" y="5498"/>
                    <a:pt x="75868" y="5620"/>
                    <a:pt x="75260" y="5772"/>
                  </a:cubicBezTo>
                  <a:cubicBezTo>
                    <a:pt x="74652" y="5924"/>
                    <a:pt x="74166" y="6076"/>
                    <a:pt x="73741" y="6197"/>
                  </a:cubicBezTo>
                  <a:cubicBezTo>
                    <a:pt x="73315" y="6349"/>
                    <a:pt x="72981" y="6410"/>
                    <a:pt x="72768" y="6532"/>
                  </a:cubicBezTo>
                  <a:lnTo>
                    <a:pt x="72403" y="6653"/>
                  </a:lnTo>
                  <a:cubicBezTo>
                    <a:pt x="72403" y="6653"/>
                    <a:pt x="72525" y="6562"/>
                    <a:pt x="72768" y="6501"/>
                  </a:cubicBezTo>
                  <a:cubicBezTo>
                    <a:pt x="72981" y="6380"/>
                    <a:pt x="73285" y="6228"/>
                    <a:pt x="73710" y="6076"/>
                  </a:cubicBezTo>
                  <a:cubicBezTo>
                    <a:pt x="74136" y="5924"/>
                    <a:pt x="74622" y="5741"/>
                    <a:pt x="75230" y="5498"/>
                  </a:cubicBezTo>
                  <a:cubicBezTo>
                    <a:pt x="75534" y="5437"/>
                    <a:pt x="75838" y="5316"/>
                    <a:pt x="76172" y="5194"/>
                  </a:cubicBezTo>
                  <a:cubicBezTo>
                    <a:pt x="76507" y="5133"/>
                    <a:pt x="76841" y="5012"/>
                    <a:pt x="77236" y="4921"/>
                  </a:cubicBezTo>
                  <a:cubicBezTo>
                    <a:pt x="77601" y="4860"/>
                    <a:pt x="77996" y="4738"/>
                    <a:pt x="78422" y="4677"/>
                  </a:cubicBezTo>
                  <a:cubicBezTo>
                    <a:pt x="78847" y="4586"/>
                    <a:pt x="79242" y="4525"/>
                    <a:pt x="79668" y="4465"/>
                  </a:cubicBezTo>
                  <a:cubicBezTo>
                    <a:pt x="80124" y="4434"/>
                    <a:pt x="80549" y="4373"/>
                    <a:pt x="81005" y="4313"/>
                  </a:cubicBezTo>
                  <a:cubicBezTo>
                    <a:pt x="81461" y="4282"/>
                    <a:pt x="81947" y="4252"/>
                    <a:pt x="82403" y="4252"/>
                  </a:cubicBezTo>
                  <a:cubicBezTo>
                    <a:pt x="82890" y="4252"/>
                    <a:pt x="83406" y="4252"/>
                    <a:pt x="83893" y="4221"/>
                  </a:cubicBezTo>
                  <a:close/>
                  <a:moveTo>
                    <a:pt x="72798" y="7899"/>
                  </a:moveTo>
                  <a:cubicBezTo>
                    <a:pt x="73862" y="7899"/>
                    <a:pt x="74956" y="7930"/>
                    <a:pt x="76172" y="8021"/>
                  </a:cubicBezTo>
                  <a:lnTo>
                    <a:pt x="77996" y="8143"/>
                  </a:lnTo>
                  <a:cubicBezTo>
                    <a:pt x="78634" y="8173"/>
                    <a:pt x="79242" y="8234"/>
                    <a:pt x="79941" y="8325"/>
                  </a:cubicBezTo>
                  <a:cubicBezTo>
                    <a:pt x="80580" y="8355"/>
                    <a:pt x="81248" y="8477"/>
                    <a:pt x="81917" y="8538"/>
                  </a:cubicBezTo>
                  <a:cubicBezTo>
                    <a:pt x="82586" y="8629"/>
                    <a:pt x="83224" y="8750"/>
                    <a:pt x="83923" y="8842"/>
                  </a:cubicBezTo>
                  <a:cubicBezTo>
                    <a:pt x="84592" y="8963"/>
                    <a:pt x="85291" y="9085"/>
                    <a:pt x="85960" y="9237"/>
                  </a:cubicBezTo>
                  <a:lnTo>
                    <a:pt x="88027" y="9693"/>
                  </a:lnTo>
                  <a:cubicBezTo>
                    <a:pt x="88695" y="9875"/>
                    <a:pt x="89364" y="10057"/>
                    <a:pt x="90033" y="10270"/>
                  </a:cubicBezTo>
                  <a:cubicBezTo>
                    <a:pt x="90732" y="10453"/>
                    <a:pt x="91370" y="10726"/>
                    <a:pt x="92008" y="10939"/>
                  </a:cubicBezTo>
                  <a:cubicBezTo>
                    <a:pt x="92647" y="11152"/>
                    <a:pt x="93255" y="11486"/>
                    <a:pt x="93923" y="11729"/>
                  </a:cubicBezTo>
                  <a:cubicBezTo>
                    <a:pt x="94227" y="11881"/>
                    <a:pt x="94531" y="12003"/>
                    <a:pt x="94835" y="12155"/>
                  </a:cubicBezTo>
                  <a:cubicBezTo>
                    <a:pt x="95139" y="12307"/>
                    <a:pt x="95443" y="12459"/>
                    <a:pt x="95686" y="12611"/>
                  </a:cubicBezTo>
                  <a:cubicBezTo>
                    <a:pt x="98027" y="13705"/>
                    <a:pt x="100306" y="14586"/>
                    <a:pt x="102313" y="14951"/>
                  </a:cubicBezTo>
                  <a:cubicBezTo>
                    <a:pt x="103217" y="15137"/>
                    <a:pt x="104028" y="15230"/>
                    <a:pt x="104766" y="15230"/>
                  </a:cubicBezTo>
                  <a:cubicBezTo>
                    <a:pt x="104872" y="15230"/>
                    <a:pt x="104976" y="15228"/>
                    <a:pt x="105079" y="15225"/>
                  </a:cubicBezTo>
                  <a:cubicBezTo>
                    <a:pt x="105930" y="15225"/>
                    <a:pt x="106629" y="15073"/>
                    <a:pt x="107206" y="14890"/>
                  </a:cubicBezTo>
                  <a:cubicBezTo>
                    <a:pt x="107784" y="14708"/>
                    <a:pt x="108209" y="14434"/>
                    <a:pt x="108422" y="14252"/>
                  </a:cubicBezTo>
                  <a:cubicBezTo>
                    <a:pt x="108695" y="14009"/>
                    <a:pt x="108726" y="13857"/>
                    <a:pt x="108726" y="13857"/>
                  </a:cubicBezTo>
                  <a:lnTo>
                    <a:pt x="108726" y="13857"/>
                  </a:lnTo>
                  <a:cubicBezTo>
                    <a:pt x="108726" y="13857"/>
                    <a:pt x="108695" y="14040"/>
                    <a:pt x="108452" y="14282"/>
                  </a:cubicBezTo>
                  <a:cubicBezTo>
                    <a:pt x="108240" y="14495"/>
                    <a:pt x="107845" y="14799"/>
                    <a:pt x="107237" y="15042"/>
                  </a:cubicBezTo>
                  <a:cubicBezTo>
                    <a:pt x="106690" y="15255"/>
                    <a:pt x="105960" y="15468"/>
                    <a:pt x="105079" y="15529"/>
                  </a:cubicBezTo>
                  <a:cubicBezTo>
                    <a:pt x="104806" y="15557"/>
                    <a:pt x="104527" y="15571"/>
                    <a:pt x="104241" y="15571"/>
                  </a:cubicBezTo>
                  <a:cubicBezTo>
                    <a:pt x="103602" y="15571"/>
                    <a:pt x="102925" y="15503"/>
                    <a:pt x="102191" y="15377"/>
                  </a:cubicBezTo>
                  <a:cubicBezTo>
                    <a:pt x="101127" y="15225"/>
                    <a:pt x="100033" y="14951"/>
                    <a:pt x="98878" y="14586"/>
                  </a:cubicBezTo>
                  <a:cubicBezTo>
                    <a:pt x="97753" y="14191"/>
                    <a:pt x="96568" y="13735"/>
                    <a:pt x="95352" y="13188"/>
                  </a:cubicBezTo>
                  <a:cubicBezTo>
                    <a:pt x="95048" y="13036"/>
                    <a:pt x="94744" y="12915"/>
                    <a:pt x="94470" y="12763"/>
                  </a:cubicBezTo>
                  <a:cubicBezTo>
                    <a:pt x="94166" y="12641"/>
                    <a:pt x="93863" y="12489"/>
                    <a:pt x="93559" y="12337"/>
                  </a:cubicBezTo>
                  <a:cubicBezTo>
                    <a:pt x="92951" y="12064"/>
                    <a:pt x="92343" y="11760"/>
                    <a:pt x="91704" y="11577"/>
                  </a:cubicBezTo>
                  <a:lnTo>
                    <a:pt x="89759" y="10909"/>
                  </a:lnTo>
                  <a:cubicBezTo>
                    <a:pt x="89121" y="10696"/>
                    <a:pt x="88452" y="10513"/>
                    <a:pt x="87783" y="10331"/>
                  </a:cubicBezTo>
                  <a:cubicBezTo>
                    <a:pt x="87115" y="10179"/>
                    <a:pt x="86476" y="10027"/>
                    <a:pt x="85777" y="9875"/>
                  </a:cubicBezTo>
                  <a:cubicBezTo>
                    <a:pt x="85109" y="9723"/>
                    <a:pt x="84409" y="9602"/>
                    <a:pt x="83771" y="9480"/>
                  </a:cubicBezTo>
                  <a:cubicBezTo>
                    <a:pt x="83072" y="9328"/>
                    <a:pt x="82434" y="9267"/>
                    <a:pt x="81765" y="9146"/>
                  </a:cubicBezTo>
                  <a:cubicBezTo>
                    <a:pt x="81096" y="9024"/>
                    <a:pt x="80428" y="8963"/>
                    <a:pt x="79789" y="8872"/>
                  </a:cubicBezTo>
                  <a:cubicBezTo>
                    <a:pt x="78482" y="8720"/>
                    <a:pt x="77236" y="8629"/>
                    <a:pt x="76051" y="8507"/>
                  </a:cubicBezTo>
                  <a:cubicBezTo>
                    <a:pt x="74865" y="8416"/>
                    <a:pt x="73741" y="8325"/>
                    <a:pt x="72707" y="8264"/>
                  </a:cubicBezTo>
                  <a:cubicBezTo>
                    <a:pt x="72190" y="8234"/>
                    <a:pt x="71674" y="8234"/>
                    <a:pt x="71218" y="8203"/>
                  </a:cubicBezTo>
                  <a:cubicBezTo>
                    <a:pt x="70762" y="8203"/>
                    <a:pt x="70306" y="8173"/>
                    <a:pt x="69911" y="8173"/>
                  </a:cubicBezTo>
                  <a:cubicBezTo>
                    <a:pt x="69060" y="8112"/>
                    <a:pt x="68300" y="8112"/>
                    <a:pt x="67692" y="8112"/>
                  </a:cubicBezTo>
                  <a:lnTo>
                    <a:pt x="65807" y="8112"/>
                  </a:lnTo>
                  <a:cubicBezTo>
                    <a:pt x="65807" y="8112"/>
                    <a:pt x="66506" y="8082"/>
                    <a:pt x="67722" y="8021"/>
                  </a:cubicBezTo>
                  <a:cubicBezTo>
                    <a:pt x="68330" y="7991"/>
                    <a:pt x="69060" y="7930"/>
                    <a:pt x="69941" y="7930"/>
                  </a:cubicBezTo>
                  <a:cubicBezTo>
                    <a:pt x="70762" y="7899"/>
                    <a:pt x="71765" y="7899"/>
                    <a:pt x="72798" y="7899"/>
                  </a:cubicBezTo>
                  <a:close/>
                  <a:moveTo>
                    <a:pt x="125444" y="11820"/>
                  </a:moveTo>
                  <a:lnTo>
                    <a:pt x="125444" y="11820"/>
                  </a:lnTo>
                  <a:cubicBezTo>
                    <a:pt x="125444" y="11820"/>
                    <a:pt x="125352" y="11881"/>
                    <a:pt x="125231" y="12094"/>
                  </a:cubicBezTo>
                  <a:cubicBezTo>
                    <a:pt x="125140" y="12155"/>
                    <a:pt x="125079" y="12276"/>
                    <a:pt x="124957" y="12398"/>
                  </a:cubicBezTo>
                  <a:cubicBezTo>
                    <a:pt x="124836" y="12489"/>
                    <a:pt x="124775" y="12641"/>
                    <a:pt x="124653" y="12793"/>
                  </a:cubicBezTo>
                  <a:cubicBezTo>
                    <a:pt x="124532" y="12945"/>
                    <a:pt x="124441" y="13097"/>
                    <a:pt x="124349" y="13279"/>
                  </a:cubicBezTo>
                  <a:cubicBezTo>
                    <a:pt x="124319" y="13371"/>
                    <a:pt x="124228" y="13492"/>
                    <a:pt x="124197" y="13553"/>
                  </a:cubicBezTo>
                  <a:cubicBezTo>
                    <a:pt x="124167" y="13675"/>
                    <a:pt x="124076" y="13735"/>
                    <a:pt x="124045" y="13857"/>
                  </a:cubicBezTo>
                  <a:cubicBezTo>
                    <a:pt x="123924" y="14039"/>
                    <a:pt x="123863" y="14282"/>
                    <a:pt x="123772" y="14495"/>
                  </a:cubicBezTo>
                  <a:lnTo>
                    <a:pt x="123559" y="15194"/>
                  </a:lnTo>
                  <a:cubicBezTo>
                    <a:pt x="123529" y="15407"/>
                    <a:pt x="123407" y="15650"/>
                    <a:pt x="123377" y="15863"/>
                  </a:cubicBezTo>
                  <a:cubicBezTo>
                    <a:pt x="123316" y="16106"/>
                    <a:pt x="123255" y="16319"/>
                    <a:pt x="123225" y="16562"/>
                  </a:cubicBezTo>
                  <a:cubicBezTo>
                    <a:pt x="123164" y="16775"/>
                    <a:pt x="123134" y="17018"/>
                    <a:pt x="123103" y="17200"/>
                  </a:cubicBezTo>
                  <a:cubicBezTo>
                    <a:pt x="123103" y="17444"/>
                    <a:pt x="123073" y="17626"/>
                    <a:pt x="123073" y="17808"/>
                  </a:cubicBezTo>
                  <a:cubicBezTo>
                    <a:pt x="123012" y="17991"/>
                    <a:pt x="123012" y="18143"/>
                    <a:pt x="123012" y="18295"/>
                  </a:cubicBezTo>
                  <a:cubicBezTo>
                    <a:pt x="123012" y="18447"/>
                    <a:pt x="122982" y="18599"/>
                    <a:pt x="122982" y="18720"/>
                  </a:cubicBezTo>
                  <a:cubicBezTo>
                    <a:pt x="122951" y="18963"/>
                    <a:pt x="122951" y="19055"/>
                    <a:pt x="122951" y="19055"/>
                  </a:cubicBezTo>
                  <a:lnTo>
                    <a:pt x="122830" y="18720"/>
                  </a:lnTo>
                  <a:cubicBezTo>
                    <a:pt x="122799" y="18599"/>
                    <a:pt x="122769" y="18507"/>
                    <a:pt x="122708" y="18355"/>
                  </a:cubicBezTo>
                  <a:cubicBezTo>
                    <a:pt x="122708" y="18264"/>
                    <a:pt x="122678" y="18203"/>
                    <a:pt x="122647" y="18112"/>
                  </a:cubicBezTo>
                  <a:cubicBezTo>
                    <a:pt x="122647" y="18051"/>
                    <a:pt x="122617" y="17930"/>
                    <a:pt x="122617" y="17839"/>
                  </a:cubicBezTo>
                  <a:cubicBezTo>
                    <a:pt x="122556" y="17656"/>
                    <a:pt x="122556" y="17444"/>
                    <a:pt x="122526" y="17231"/>
                  </a:cubicBezTo>
                  <a:cubicBezTo>
                    <a:pt x="122556" y="17018"/>
                    <a:pt x="122556" y="16805"/>
                    <a:pt x="122556" y="16532"/>
                  </a:cubicBezTo>
                  <a:cubicBezTo>
                    <a:pt x="122556" y="16289"/>
                    <a:pt x="122617" y="16045"/>
                    <a:pt x="122647" y="15772"/>
                  </a:cubicBezTo>
                  <a:cubicBezTo>
                    <a:pt x="122678" y="15498"/>
                    <a:pt x="122738" y="15285"/>
                    <a:pt x="122830" y="15012"/>
                  </a:cubicBezTo>
                  <a:cubicBezTo>
                    <a:pt x="122921" y="14738"/>
                    <a:pt x="123012" y="14526"/>
                    <a:pt x="123103" y="14252"/>
                  </a:cubicBezTo>
                  <a:cubicBezTo>
                    <a:pt x="123225" y="14009"/>
                    <a:pt x="123316" y="13796"/>
                    <a:pt x="123468" y="13553"/>
                  </a:cubicBezTo>
                  <a:cubicBezTo>
                    <a:pt x="123559" y="13462"/>
                    <a:pt x="123590" y="13340"/>
                    <a:pt x="123681" y="13249"/>
                  </a:cubicBezTo>
                  <a:cubicBezTo>
                    <a:pt x="123741" y="13188"/>
                    <a:pt x="123833" y="13067"/>
                    <a:pt x="123893" y="13006"/>
                  </a:cubicBezTo>
                  <a:cubicBezTo>
                    <a:pt x="124045" y="12793"/>
                    <a:pt x="124197" y="12641"/>
                    <a:pt x="124349" y="12550"/>
                  </a:cubicBezTo>
                  <a:cubicBezTo>
                    <a:pt x="124501" y="12428"/>
                    <a:pt x="124653" y="12307"/>
                    <a:pt x="124775" y="12185"/>
                  </a:cubicBezTo>
                  <a:cubicBezTo>
                    <a:pt x="124897" y="12094"/>
                    <a:pt x="125049" y="12033"/>
                    <a:pt x="125109" y="11972"/>
                  </a:cubicBezTo>
                  <a:cubicBezTo>
                    <a:pt x="125292" y="11851"/>
                    <a:pt x="125444" y="11820"/>
                    <a:pt x="125444" y="11820"/>
                  </a:cubicBezTo>
                  <a:close/>
                  <a:moveTo>
                    <a:pt x="61031" y="9828"/>
                  </a:moveTo>
                  <a:cubicBezTo>
                    <a:pt x="61475" y="9828"/>
                    <a:pt x="61932" y="9844"/>
                    <a:pt x="62403" y="9875"/>
                  </a:cubicBezTo>
                  <a:cubicBezTo>
                    <a:pt x="64196" y="9997"/>
                    <a:pt x="66142" y="10361"/>
                    <a:pt x="68117" y="10909"/>
                  </a:cubicBezTo>
                  <a:cubicBezTo>
                    <a:pt x="69090" y="11212"/>
                    <a:pt x="70123" y="11486"/>
                    <a:pt x="71127" y="11851"/>
                  </a:cubicBezTo>
                  <a:cubicBezTo>
                    <a:pt x="71613" y="12033"/>
                    <a:pt x="72130" y="12185"/>
                    <a:pt x="72646" y="12398"/>
                  </a:cubicBezTo>
                  <a:cubicBezTo>
                    <a:pt x="73133" y="12580"/>
                    <a:pt x="73649" y="12793"/>
                    <a:pt x="74166" y="13006"/>
                  </a:cubicBezTo>
                  <a:cubicBezTo>
                    <a:pt x="75169" y="13401"/>
                    <a:pt x="76203" y="13857"/>
                    <a:pt x="77266" y="14374"/>
                  </a:cubicBezTo>
                  <a:lnTo>
                    <a:pt x="78057" y="14708"/>
                  </a:lnTo>
                  <a:cubicBezTo>
                    <a:pt x="78330" y="14830"/>
                    <a:pt x="78604" y="14982"/>
                    <a:pt x="78877" y="15073"/>
                  </a:cubicBezTo>
                  <a:cubicBezTo>
                    <a:pt x="79394" y="15316"/>
                    <a:pt x="79881" y="15589"/>
                    <a:pt x="80428" y="15893"/>
                  </a:cubicBezTo>
                  <a:cubicBezTo>
                    <a:pt x="82525" y="16957"/>
                    <a:pt x="84561" y="18112"/>
                    <a:pt x="86598" y="19298"/>
                  </a:cubicBezTo>
                  <a:cubicBezTo>
                    <a:pt x="88604" y="20514"/>
                    <a:pt x="90610" y="21729"/>
                    <a:pt x="92586" y="22915"/>
                  </a:cubicBezTo>
                  <a:cubicBezTo>
                    <a:pt x="94562" y="24070"/>
                    <a:pt x="96507" y="25255"/>
                    <a:pt x="98391" y="26289"/>
                  </a:cubicBezTo>
                  <a:cubicBezTo>
                    <a:pt x="100306" y="27322"/>
                    <a:pt x="102191" y="28264"/>
                    <a:pt x="104015" y="28994"/>
                  </a:cubicBezTo>
                  <a:cubicBezTo>
                    <a:pt x="105838" y="29723"/>
                    <a:pt x="107662" y="30240"/>
                    <a:pt x="109334" y="30544"/>
                  </a:cubicBezTo>
                  <a:cubicBezTo>
                    <a:pt x="110370" y="30711"/>
                    <a:pt x="111362" y="30787"/>
                    <a:pt x="112294" y="30787"/>
                  </a:cubicBezTo>
                  <a:cubicBezTo>
                    <a:pt x="112893" y="30787"/>
                    <a:pt x="113468" y="30755"/>
                    <a:pt x="114015" y="30696"/>
                  </a:cubicBezTo>
                  <a:cubicBezTo>
                    <a:pt x="114349" y="30696"/>
                    <a:pt x="114684" y="30574"/>
                    <a:pt x="114988" y="30544"/>
                  </a:cubicBezTo>
                  <a:cubicBezTo>
                    <a:pt x="115140" y="30514"/>
                    <a:pt x="115291" y="30514"/>
                    <a:pt x="115504" y="30453"/>
                  </a:cubicBezTo>
                  <a:lnTo>
                    <a:pt x="115960" y="30362"/>
                  </a:lnTo>
                  <a:cubicBezTo>
                    <a:pt x="116264" y="30270"/>
                    <a:pt x="116507" y="30210"/>
                    <a:pt x="116781" y="30119"/>
                  </a:cubicBezTo>
                  <a:cubicBezTo>
                    <a:pt x="117054" y="30058"/>
                    <a:pt x="117328" y="29936"/>
                    <a:pt x="117541" y="29875"/>
                  </a:cubicBezTo>
                  <a:cubicBezTo>
                    <a:pt x="118027" y="29693"/>
                    <a:pt x="118422" y="29480"/>
                    <a:pt x="118787" y="29359"/>
                  </a:cubicBezTo>
                  <a:cubicBezTo>
                    <a:pt x="119182" y="29207"/>
                    <a:pt x="119456" y="29055"/>
                    <a:pt x="119699" y="28903"/>
                  </a:cubicBezTo>
                  <a:cubicBezTo>
                    <a:pt x="120215" y="28629"/>
                    <a:pt x="120459" y="28538"/>
                    <a:pt x="120459" y="28538"/>
                  </a:cubicBezTo>
                  <a:lnTo>
                    <a:pt x="120459" y="28538"/>
                  </a:lnTo>
                  <a:cubicBezTo>
                    <a:pt x="120459" y="28538"/>
                    <a:pt x="120246" y="28690"/>
                    <a:pt x="119790" y="29024"/>
                  </a:cubicBezTo>
                  <a:cubicBezTo>
                    <a:pt x="119547" y="29176"/>
                    <a:pt x="119304" y="29359"/>
                    <a:pt x="118909" y="29571"/>
                  </a:cubicBezTo>
                  <a:cubicBezTo>
                    <a:pt x="118574" y="29754"/>
                    <a:pt x="118179" y="30027"/>
                    <a:pt x="117693" y="30210"/>
                  </a:cubicBezTo>
                  <a:cubicBezTo>
                    <a:pt x="117480" y="30331"/>
                    <a:pt x="117206" y="30422"/>
                    <a:pt x="116933" y="30544"/>
                  </a:cubicBezTo>
                  <a:cubicBezTo>
                    <a:pt x="116659" y="30666"/>
                    <a:pt x="116355" y="30726"/>
                    <a:pt x="116112" y="30848"/>
                  </a:cubicBezTo>
                  <a:cubicBezTo>
                    <a:pt x="115960" y="30878"/>
                    <a:pt x="115808" y="30970"/>
                    <a:pt x="115656" y="31000"/>
                  </a:cubicBezTo>
                  <a:cubicBezTo>
                    <a:pt x="115504" y="31030"/>
                    <a:pt x="115352" y="31091"/>
                    <a:pt x="115140" y="31122"/>
                  </a:cubicBezTo>
                  <a:cubicBezTo>
                    <a:pt x="114805" y="31182"/>
                    <a:pt x="114471" y="31304"/>
                    <a:pt x="114136" y="31334"/>
                  </a:cubicBezTo>
                  <a:cubicBezTo>
                    <a:pt x="113154" y="31519"/>
                    <a:pt x="112075" y="31634"/>
                    <a:pt x="110928" y="31634"/>
                  </a:cubicBezTo>
                  <a:cubicBezTo>
                    <a:pt x="110371" y="31634"/>
                    <a:pt x="109798" y="31607"/>
                    <a:pt x="109212" y="31547"/>
                  </a:cubicBezTo>
                  <a:cubicBezTo>
                    <a:pt x="107449" y="31334"/>
                    <a:pt x="105504" y="30878"/>
                    <a:pt x="103559" y="30210"/>
                  </a:cubicBezTo>
                  <a:cubicBezTo>
                    <a:pt x="101613" y="29511"/>
                    <a:pt x="99638" y="28690"/>
                    <a:pt x="97662" y="27656"/>
                  </a:cubicBezTo>
                  <a:cubicBezTo>
                    <a:pt x="95686" y="26623"/>
                    <a:pt x="93680" y="25559"/>
                    <a:pt x="91704" y="24343"/>
                  </a:cubicBezTo>
                  <a:cubicBezTo>
                    <a:pt x="89729" y="23188"/>
                    <a:pt x="87723" y="22003"/>
                    <a:pt x="85716" y="20787"/>
                  </a:cubicBezTo>
                  <a:cubicBezTo>
                    <a:pt x="83680" y="19571"/>
                    <a:pt x="81674" y="18416"/>
                    <a:pt x="79668" y="17352"/>
                  </a:cubicBezTo>
                  <a:cubicBezTo>
                    <a:pt x="79181" y="17079"/>
                    <a:pt x="78665" y="16836"/>
                    <a:pt x="78148" y="16562"/>
                  </a:cubicBezTo>
                  <a:cubicBezTo>
                    <a:pt x="77874" y="16441"/>
                    <a:pt x="77662" y="16289"/>
                    <a:pt x="77388" y="16197"/>
                  </a:cubicBezTo>
                  <a:cubicBezTo>
                    <a:pt x="77114" y="16076"/>
                    <a:pt x="76902" y="15954"/>
                    <a:pt x="76628" y="15802"/>
                  </a:cubicBezTo>
                  <a:cubicBezTo>
                    <a:pt x="75595" y="15316"/>
                    <a:pt x="74622" y="14830"/>
                    <a:pt x="73619" y="14404"/>
                  </a:cubicBezTo>
                  <a:cubicBezTo>
                    <a:pt x="73133" y="14161"/>
                    <a:pt x="72646" y="13978"/>
                    <a:pt x="72130" y="13735"/>
                  </a:cubicBezTo>
                  <a:lnTo>
                    <a:pt x="70671" y="13188"/>
                  </a:lnTo>
                  <a:cubicBezTo>
                    <a:pt x="69698" y="12763"/>
                    <a:pt x="68725" y="12459"/>
                    <a:pt x="67783" y="12124"/>
                  </a:cubicBezTo>
                  <a:cubicBezTo>
                    <a:pt x="65868" y="11547"/>
                    <a:pt x="64044" y="11060"/>
                    <a:pt x="62342" y="10878"/>
                  </a:cubicBezTo>
                  <a:cubicBezTo>
                    <a:pt x="61420" y="10763"/>
                    <a:pt x="60524" y="10710"/>
                    <a:pt x="59679" y="10710"/>
                  </a:cubicBezTo>
                  <a:cubicBezTo>
                    <a:pt x="58965" y="10710"/>
                    <a:pt x="58288" y="10748"/>
                    <a:pt x="57661" y="10817"/>
                  </a:cubicBezTo>
                  <a:cubicBezTo>
                    <a:pt x="56263" y="10969"/>
                    <a:pt x="55078" y="11334"/>
                    <a:pt x="54105" y="11577"/>
                  </a:cubicBezTo>
                  <a:cubicBezTo>
                    <a:pt x="53102" y="11851"/>
                    <a:pt x="52342" y="12124"/>
                    <a:pt x="51825" y="12276"/>
                  </a:cubicBezTo>
                  <a:cubicBezTo>
                    <a:pt x="51523" y="12360"/>
                    <a:pt x="51304" y="12435"/>
                    <a:pt x="51169" y="12485"/>
                  </a:cubicBezTo>
                  <a:lnTo>
                    <a:pt x="51169" y="12485"/>
                  </a:lnTo>
                  <a:cubicBezTo>
                    <a:pt x="51290" y="12436"/>
                    <a:pt x="51478" y="12358"/>
                    <a:pt x="51734" y="12246"/>
                  </a:cubicBezTo>
                  <a:cubicBezTo>
                    <a:pt x="52220" y="12003"/>
                    <a:pt x="52980" y="11668"/>
                    <a:pt x="53953" y="11273"/>
                  </a:cubicBezTo>
                  <a:cubicBezTo>
                    <a:pt x="54895" y="10909"/>
                    <a:pt x="56111" y="10453"/>
                    <a:pt x="57509" y="10179"/>
                  </a:cubicBezTo>
                  <a:cubicBezTo>
                    <a:pt x="58591" y="9954"/>
                    <a:pt x="59757" y="9828"/>
                    <a:pt x="61031" y="9828"/>
                  </a:cubicBezTo>
                  <a:close/>
                  <a:moveTo>
                    <a:pt x="59728" y="12459"/>
                  </a:moveTo>
                  <a:cubicBezTo>
                    <a:pt x="59728" y="12459"/>
                    <a:pt x="60032" y="12489"/>
                    <a:pt x="60549" y="12550"/>
                  </a:cubicBezTo>
                  <a:cubicBezTo>
                    <a:pt x="60822" y="12580"/>
                    <a:pt x="61157" y="12641"/>
                    <a:pt x="61552" y="12732"/>
                  </a:cubicBezTo>
                  <a:cubicBezTo>
                    <a:pt x="61917" y="12854"/>
                    <a:pt x="62373" y="12915"/>
                    <a:pt x="62829" y="13097"/>
                  </a:cubicBezTo>
                  <a:cubicBezTo>
                    <a:pt x="63771" y="13401"/>
                    <a:pt x="64926" y="13918"/>
                    <a:pt x="66172" y="14465"/>
                  </a:cubicBezTo>
                  <a:cubicBezTo>
                    <a:pt x="67418" y="15073"/>
                    <a:pt x="68847" y="15802"/>
                    <a:pt x="70367" y="16653"/>
                  </a:cubicBezTo>
                  <a:cubicBezTo>
                    <a:pt x="71826" y="17474"/>
                    <a:pt x="73467" y="18416"/>
                    <a:pt x="75139" y="19450"/>
                  </a:cubicBezTo>
                  <a:cubicBezTo>
                    <a:pt x="76811" y="20483"/>
                    <a:pt x="78604" y="21577"/>
                    <a:pt x="80397" y="22732"/>
                  </a:cubicBezTo>
                  <a:cubicBezTo>
                    <a:pt x="82221" y="23857"/>
                    <a:pt x="84106" y="25012"/>
                    <a:pt x="86020" y="26167"/>
                  </a:cubicBezTo>
                  <a:cubicBezTo>
                    <a:pt x="87935" y="27353"/>
                    <a:pt x="89911" y="28508"/>
                    <a:pt x="91887" y="29571"/>
                  </a:cubicBezTo>
                  <a:cubicBezTo>
                    <a:pt x="93923" y="30635"/>
                    <a:pt x="95929" y="31638"/>
                    <a:pt x="98027" y="32489"/>
                  </a:cubicBezTo>
                  <a:cubicBezTo>
                    <a:pt x="100063" y="33310"/>
                    <a:pt x="102161" y="34040"/>
                    <a:pt x="104197" y="34374"/>
                  </a:cubicBezTo>
                  <a:cubicBezTo>
                    <a:pt x="105261" y="34587"/>
                    <a:pt x="106294" y="34739"/>
                    <a:pt x="107328" y="34830"/>
                  </a:cubicBezTo>
                  <a:cubicBezTo>
                    <a:pt x="107814" y="34921"/>
                    <a:pt x="108361" y="34921"/>
                    <a:pt x="108848" y="34951"/>
                  </a:cubicBezTo>
                  <a:cubicBezTo>
                    <a:pt x="109334" y="34982"/>
                    <a:pt x="109820" y="34982"/>
                    <a:pt x="110337" y="35043"/>
                  </a:cubicBezTo>
                  <a:cubicBezTo>
                    <a:pt x="110527" y="35046"/>
                    <a:pt x="110716" y="35047"/>
                    <a:pt x="110905" y="35047"/>
                  </a:cubicBezTo>
                  <a:cubicBezTo>
                    <a:pt x="112623" y="35047"/>
                    <a:pt x="114302" y="34921"/>
                    <a:pt x="115808" y="34647"/>
                  </a:cubicBezTo>
                  <a:cubicBezTo>
                    <a:pt x="116629" y="34495"/>
                    <a:pt x="117419" y="34344"/>
                    <a:pt x="118149" y="34131"/>
                  </a:cubicBezTo>
                  <a:cubicBezTo>
                    <a:pt x="118878" y="33888"/>
                    <a:pt x="119608" y="33675"/>
                    <a:pt x="120216" y="33371"/>
                  </a:cubicBezTo>
                  <a:cubicBezTo>
                    <a:pt x="120824" y="33067"/>
                    <a:pt x="121371" y="32763"/>
                    <a:pt x="121827" y="32368"/>
                  </a:cubicBezTo>
                  <a:cubicBezTo>
                    <a:pt x="122283" y="32003"/>
                    <a:pt x="122678" y="31608"/>
                    <a:pt x="122951" y="31182"/>
                  </a:cubicBezTo>
                  <a:cubicBezTo>
                    <a:pt x="123164" y="30848"/>
                    <a:pt x="123255" y="30392"/>
                    <a:pt x="123194" y="30027"/>
                  </a:cubicBezTo>
                  <a:cubicBezTo>
                    <a:pt x="123164" y="29632"/>
                    <a:pt x="123012" y="29328"/>
                    <a:pt x="122860" y="29115"/>
                  </a:cubicBezTo>
                  <a:cubicBezTo>
                    <a:pt x="122799" y="28994"/>
                    <a:pt x="122708" y="28903"/>
                    <a:pt x="122647" y="28842"/>
                  </a:cubicBezTo>
                  <a:cubicBezTo>
                    <a:pt x="122556" y="28751"/>
                    <a:pt x="122495" y="28720"/>
                    <a:pt x="122434" y="28629"/>
                  </a:cubicBezTo>
                  <a:lnTo>
                    <a:pt x="122434" y="28629"/>
                  </a:lnTo>
                  <a:cubicBezTo>
                    <a:pt x="122495" y="28690"/>
                    <a:pt x="122556" y="28751"/>
                    <a:pt x="122647" y="28812"/>
                  </a:cubicBezTo>
                  <a:cubicBezTo>
                    <a:pt x="122708" y="28872"/>
                    <a:pt x="122799" y="28963"/>
                    <a:pt x="122860" y="29055"/>
                  </a:cubicBezTo>
                  <a:cubicBezTo>
                    <a:pt x="123012" y="29298"/>
                    <a:pt x="123194" y="29571"/>
                    <a:pt x="123286" y="29967"/>
                  </a:cubicBezTo>
                  <a:cubicBezTo>
                    <a:pt x="123377" y="30362"/>
                    <a:pt x="123286" y="30848"/>
                    <a:pt x="123042" y="31304"/>
                  </a:cubicBezTo>
                  <a:cubicBezTo>
                    <a:pt x="122830" y="31760"/>
                    <a:pt x="122434" y="32216"/>
                    <a:pt x="121979" y="32611"/>
                  </a:cubicBezTo>
                  <a:cubicBezTo>
                    <a:pt x="121523" y="33006"/>
                    <a:pt x="120975" y="33371"/>
                    <a:pt x="120337" y="33705"/>
                  </a:cubicBezTo>
                  <a:cubicBezTo>
                    <a:pt x="119061" y="34374"/>
                    <a:pt x="117541" y="34891"/>
                    <a:pt x="115839" y="35225"/>
                  </a:cubicBezTo>
                  <a:cubicBezTo>
                    <a:pt x="115018" y="35407"/>
                    <a:pt x="114106" y="35529"/>
                    <a:pt x="113133" y="35651"/>
                  </a:cubicBezTo>
                  <a:cubicBezTo>
                    <a:pt x="112191" y="35711"/>
                    <a:pt x="111249" y="35802"/>
                    <a:pt x="110246" y="35802"/>
                  </a:cubicBezTo>
                  <a:cubicBezTo>
                    <a:pt x="110104" y="35805"/>
                    <a:pt x="109961" y="35806"/>
                    <a:pt x="109818" y="35806"/>
                  </a:cubicBezTo>
                  <a:cubicBezTo>
                    <a:pt x="107965" y="35806"/>
                    <a:pt x="105990" y="35624"/>
                    <a:pt x="104015" y="35286"/>
                  </a:cubicBezTo>
                  <a:cubicBezTo>
                    <a:pt x="101857" y="34951"/>
                    <a:pt x="99698" y="34283"/>
                    <a:pt x="97571" y="33401"/>
                  </a:cubicBezTo>
                  <a:cubicBezTo>
                    <a:pt x="95443" y="32520"/>
                    <a:pt x="93376" y="31547"/>
                    <a:pt x="91340" y="30422"/>
                  </a:cubicBezTo>
                  <a:cubicBezTo>
                    <a:pt x="89334" y="29328"/>
                    <a:pt x="87358" y="28204"/>
                    <a:pt x="85413" y="27018"/>
                  </a:cubicBezTo>
                  <a:cubicBezTo>
                    <a:pt x="83467" y="25833"/>
                    <a:pt x="81613" y="24617"/>
                    <a:pt x="79820" y="23492"/>
                  </a:cubicBezTo>
                  <a:cubicBezTo>
                    <a:pt x="78026" y="22307"/>
                    <a:pt x="76294" y="21152"/>
                    <a:pt x="74652" y="20088"/>
                  </a:cubicBezTo>
                  <a:cubicBezTo>
                    <a:pt x="73011" y="19024"/>
                    <a:pt x="71461" y="18021"/>
                    <a:pt x="69972" y="17140"/>
                  </a:cubicBezTo>
                  <a:cubicBezTo>
                    <a:pt x="68543" y="16228"/>
                    <a:pt x="67175" y="15437"/>
                    <a:pt x="65959" y="14769"/>
                  </a:cubicBezTo>
                  <a:cubicBezTo>
                    <a:pt x="64743" y="14130"/>
                    <a:pt x="63619" y="13614"/>
                    <a:pt x="62707" y="13219"/>
                  </a:cubicBezTo>
                  <a:cubicBezTo>
                    <a:pt x="62494" y="13097"/>
                    <a:pt x="62251" y="13036"/>
                    <a:pt x="62069" y="13006"/>
                  </a:cubicBezTo>
                  <a:cubicBezTo>
                    <a:pt x="61856" y="12915"/>
                    <a:pt x="61643" y="12854"/>
                    <a:pt x="61461" y="12793"/>
                  </a:cubicBezTo>
                  <a:cubicBezTo>
                    <a:pt x="61096" y="12702"/>
                    <a:pt x="60792" y="12611"/>
                    <a:pt x="60518" y="12580"/>
                  </a:cubicBezTo>
                  <a:lnTo>
                    <a:pt x="59728" y="12459"/>
                  </a:lnTo>
                  <a:close/>
                  <a:moveTo>
                    <a:pt x="63857" y="28562"/>
                  </a:moveTo>
                  <a:cubicBezTo>
                    <a:pt x="64313" y="28562"/>
                    <a:pt x="64774" y="28576"/>
                    <a:pt x="65230" y="28599"/>
                  </a:cubicBezTo>
                  <a:cubicBezTo>
                    <a:pt x="65534" y="28660"/>
                    <a:pt x="65838" y="28690"/>
                    <a:pt x="66172" y="28720"/>
                  </a:cubicBezTo>
                  <a:cubicBezTo>
                    <a:pt x="66324" y="28751"/>
                    <a:pt x="66476" y="28751"/>
                    <a:pt x="66628" y="28812"/>
                  </a:cubicBezTo>
                  <a:lnTo>
                    <a:pt x="67084" y="28872"/>
                  </a:lnTo>
                  <a:lnTo>
                    <a:pt x="68026" y="29055"/>
                  </a:lnTo>
                  <a:lnTo>
                    <a:pt x="68938" y="29298"/>
                  </a:lnTo>
                  <a:cubicBezTo>
                    <a:pt x="69242" y="29359"/>
                    <a:pt x="69546" y="29450"/>
                    <a:pt x="69850" y="29571"/>
                  </a:cubicBezTo>
                  <a:lnTo>
                    <a:pt x="70731" y="29875"/>
                  </a:lnTo>
                  <a:cubicBezTo>
                    <a:pt x="71035" y="29967"/>
                    <a:pt x="71339" y="30058"/>
                    <a:pt x="71613" y="30179"/>
                  </a:cubicBezTo>
                  <a:cubicBezTo>
                    <a:pt x="71917" y="30270"/>
                    <a:pt x="72190" y="30392"/>
                    <a:pt x="72494" y="30514"/>
                  </a:cubicBezTo>
                  <a:cubicBezTo>
                    <a:pt x="72798" y="30635"/>
                    <a:pt x="73041" y="30726"/>
                    <a:pt x="73315" y="30848"/>
                  </a:cubicBezTo>
                  <a:cubicBezTo>
                    <a:pt x="73589" y="31000"/>
                    <a:pt x="73862" y="31122"/>
                    <a:pt x="74166" y="31274"/>
                  </a:cubicBezTo>
                  <a:cubicBezTo>
                    <a:pt x="74683" y="31547"/>
                    <a:pt x="75260" y="31790"/>
                    <a:pt x="75747" y="32094"/>
                  </a:cubicBezTo>
                  <a:cubicBezTo>
                    <a:pt x="76233" y="32398"/>
                    <a:pt x="76780" y="32672"/>
                    <a:pt x="77266" y="32945"/>
                  </a:cubicBezTo>
                  <a:cubicBezTo>
                    <a:pt x="77722" y="33249"/>
                    <a:pt x="78209" y="33553"/>
                    <a:pt x="78665" y="33827"/>
                  </a:cubicBezTo>
                  <a:cubicBezTo>
                    <a:pt x="78908" y="33979"/>
                    <a:pt x="79121" y="34131"/>
                    <a:pt x="79364" y="34222"/>
                  </a:cubicBezTo>
                  <a:cubicBezTo>
                    <a:pt x="79577" y="34374"/>
                    <a:pt x="79789" y="34526"/>
                    <a:pt x="79972" y="34678"/>
                  </a:cubicBezTo>
                  <a:cubicBezTo>
                    <a:pt x="80397" y="34982"/>
                    <a:pt x="80762" y="35255"/>
                    <a:pt x="81157" y="35529"/>
                  </a:cubicBezTo>
                  <a:cubicBezTo>
                    <a:pt x="81917" y="36046"/>
                    <a:pt x="82555" y="36623"/>
                    <a:pt x="83163" y="37079"/>
                  </a:cubicBezTo>
                  <a:cubicBezTo>
                    <a:pt x="83771" y="37535"/>
                    <a:pt x="84227" y="37991"/>
                    <a:pt x="84653" y="38386"/>
                  </a:cubicBezTo>
                  <a:cubicBezTo>
                    <a:pt x="85413" y="39298"/>
                    <a:pt x="85868" y="39693"/>
                    <a:pt x="85868" y="39693"/>
                  </a:cubicBezTo>
                  <a:cubicBezTo>
                    <a:pt x="85868" y="39693"/>
                    <a:pt x="85352" y="39359"/>
                    <a:pt x="84440" y="38720"/>
                  </a:cubicBezTo>
                  <a:cubicBezTo>
                    <a:pt x="83984" y="38417"/>
                    <a:pt x="83467" y="37991"/>
                    <a:pt x="82859" y="37626"/>
                  </a:cubicBezTo>
                  <a:cubicBezTo>
                    <a:pt x="82221" y="37201"/>
                    <a:pt x="81522" y="36714"/>
                    <a:pt x="80762" y="36198"/>
                  </a:cubicBezTo>
                  <a:cubicBezTo>
                    <a:pt x="80397" y="35985"/>
                    <a:pt x="79972" y="35711"/>
                    <a:pt x="79546" y="35438"/>
                  </a:cubicBezTo>
                  <a:cubicBezTo>
                    <a:pt x="79333" y="35347"/>
                    <a:pt x="79121" y="35195"/>
                    <a:pt x="78908" y="35043"/>
                  </a:cubicBezTo>
                  <a:cubicBezTo>
                    <a:pt x="78665" y="34921"/>
                    <a:pt x="78452" y="34769"/>
                    <a:pt x="78209" y="34647"/>
                  </a:cubicBezTo>
                  <a:cubicBezTo>
                    <a:pt x="77753" y="34374"/>
                    <a:pt x="77297" y="34131"/>
                    <a:pt x="76811" y="33857"/>
                  </a:cubicBezTo>
                  <a:cubicBezTo>
                    <a:pt x="76324" y="33584"/>
                    <a:pt x="75838" y="33310"/>
                    <a:pt x="75291" y="33067"/>
                  </a:cubicBezTo>
                  <a:cubicBezTo>
                    <a:pt x="74804" y="32793"/>
                    <a:pt x="74257" y="32550"/>
                    <a:pt x="73741" y="32307"/>
                  </a:cubicBezTo>
                  <a:cubicBezTo>
                    <a:pt x="73467" y="32185"/>
                    <a:pt x="73193" y="32064"/>
                    <a:pt x="72950" y="31912"/>
                  </a:cubicBezTo>
                  <a:cubicBezTo>
                    <a:pt x="72677" y="31790"/>
                    <a:pt x="72373" y="31699"/>
                    <a:pt x="72099" y="31578"/>
                  </a:cubicBezTo>
                  <a:cubicBezTo>
                    <a:pt x="71826" y="31456"/>
                    <a:pt x="71522" y="31334"/>
                    <a:pt x="71279" y="31243"/>
                  </a:cubicBezTo>
                  <a:cubicBezTo>
                    <a:pt x="71005" y="31122"/>
                    <a:pt x="70701" y="31030"/>
                    <a:pt x="70397" y="30939"/>
                  </a:cubicBezTo>
                  <a:lnTo>
                    <a:pt x="69516" y="30635"/>
                  </a:lnTo>
                  <a:cubicBezTo>
                    <a:pt x="69212" y="30544"/>
                    <a:pt x="68938" y="30483"/>
                    <a:pt x="68634" y="30392"/>
                  </a:cubicBezTo>
                  <a:cubicBezTo>
                    <a:pt x="68330" y="30331"/>
                    <a:pt x="68087" y="30240"/>
                    <a:pt x="67783" y="30179"/>
                  </a:cubicBezTo>
                  <a:lnTo>
                    <a:pt x="66902" y="29967"/>
                  </a:lnTo>
                  <a:lnTo>
                    <a:pt x="66446" y="29906"/>
                  </a:lnTo>
                  <a:cubicBezTo>
                    <a:pt x="66294" y="29875"/>
                    <a:pt x="66142" y="29875"/>
                    <a:pt x="65990" y="29815"/>
                  </a:cubicBezTo>
                  <a:cubicBezTo>
                    <a:pt x="65686" y="29784"/>
                    <a:pt x="65382" y="29754"/>
                    <a:pt x="65108" y="29723"/>
                  </a:cubicBezTo>
                  <a:cubicBezTo>
                    <a:pt x="64445" y="29672"/>
                    <a:pt x="63790" y="29631"/>
                    <a:pt x="63146" y="29631"/>
                  </a:cubicBezTo>
                  <a:cubicBezTo>
                    <a:pt x="62639" y="29631"/>
                    <a:pt x="62138" y="29656"/>
                    <a:pt x="61643" y="29723"/>
                  </a:cubicBezTo>
                  <a:cubicBezTo>
                    <a:pt x="60549" y="29875"/>
                    <a:pt x="59455" y="30058"/>
                    <a:pt x="58512" y="30422"/>
                  </a:cubicBezTo>
                  <a:cubicBezTo>
                    <a:pt x="57540" y="30787"/>
                    <a:pt x="56628" y="31182"/>
                    <a:pt x="55868" y="31699"/>
                  </a:cubicBezTo>
                  <a:cubicBezTo>
                    <a:pt x="55108" y="32185"/>
                    <a:pt x="54439" y="32672"/>
                    <a:pt x="53892" y="33158"/>
                  </a:cubicBezTo>
                  <a:cubicBezTo>
                    <a:pt x="53375" y="33675"/>
                    <a:pt x="52920" y="34161"/>
                    <a:pt x="52585" y="34526"/>
                  </a:cubicBezTo>
                  <a:cubicBezTo>
                    <a:pt x="51886" y="35377"/>
                    <a:pt x="51552" y="35894"/>
                    <a:pt x="51552" y="35894"/>
                  </a:cubicBezTo>
                  <a:cubicBezTo>
                    <a:pt x="51552" y="35894"/>
                    <a:pt x="51613" y="35742"/>
                    <a:pt x="51734" y="35499"/>
                  </a:cubicBezTo>
                  <a:cubicBezTo>
                    <a:pt x="51886" y="35225"/>
                    <a:pt x="52068" y="34830"/>
                    <a:pt x="52372" y="34374"/>
                  </a:cubicBezTo>
                  <a:cubicBezTo>
                    <a:pt x="52980" y="33462"/>
                    <a:pt x="54014" y="32246"/>
                    <a:pt x="55534" y="31122"/>
                  </a:cubicBezTo>
                  <a:cubicBezTo>
                    <a:pt x="56293" y="30544"/>
                    <a:pt x="57205" y="30058"/>
                    <a:pt x="58239" y="29632"/>
                  </a:cubicBezTo>
                  <a:cubicBezTo>
                    <a:pt x="59272" y="29207"/>
                    <a:pt x="60366" y="28903"/>
                    <a:pt x="61552" y="28720"/>
                  </a:cubicBezTo>
                  <a:cubicBezTo>
                    <a:pt x="62284" y="28605"/>
                    <a:pt x="63065" y="28562"/>
                    <a:pt x="63857" y="28562"/>
                  </a:cubicBezTo>
                  <a:close/>
                  <a:moveTo>
                    <a:pt x="116004" y="12968"/>
                  </a:moveTo>
                  <a:cubicBezTo>
                    <a:pt x="116222" y="12968"/>
                    <a:pt x="116422" y="12982"/>
                    <a:pt x="116599" y="13006"/>
                  </a:cubicBezTo>
                  <a:cubicBezTo>
                    <a:pt x="117054" y="13036"/>
                    <a:pt x="117419" y="13097"/>
                    <a:pt x="117662" y="13188"/>
                  </a:cubicBezTo>
                  <a:lnTo>
                    <a:pt x="117997" y="13310"/>
                  </a:lnTo>
                  <a:lnTo>
                    <a:pt x="117936" y="13553"/>
                  </a:lnTo>
                  <a:cubicBezTo>
                    <a:pt x="117936" y="13553"/>
                    <a:pt x="117814" y="13553"/>
                    <a:pt x="117571" y="13523"/>
                  </a:cubicBezTo>
                  <a:cubicBezTo>
                    <a:pt x="117465" y="13507"/>
                    <a:pt x="117328" y="13500"/>
                    <a:pt x="117165" y="13500"/>
                  </a:cubicBezTo>
                  <a:cubicBezTo>
                    <a:pt x="117001" y="13500"/>
                    <a:pt x="116811" y="13507"/>
                    <a:pt x="116599" y="13523"/>
                  </a:cubicBezTo>
                  <a:cubicBezTo>
                    <a:pt x="116173" y="13553"/>
                    <a:pt x="115656" y="13644"/>
                    <a:pt x="115079" y="13826"/>
                  </a:cubicBezTo>
                  <a:cubicBezTo>
                    <a:pt x="114501" y="14070"/>
                    <a:pt x="113893" y="14434"/>
                    <a:pt x="113468" y="15012"/>
                  </a:cubicBezTo>
                  <a:cubicBezTo>
                    <a:pt x="113073" y="15589"/>
                    <a:pt x="112829" y="16380"/>
                    <a:pt x="112951" y="17261"/>
                  </a:cubicBezTo>
                  <a:cubicBezTo>
                    <a:pt x="113012" y="18112"/>
                    <a:pt x="113407" y="19085"/>
                    <a:pt x="113984" y="19997"/>
                  </a:cubicBezTo>
                  <a:cubicBezTo>
                    <a:pt x="114045" y="20088"/>
                    <a:pt x="114136" y="20240"/>
                    <a:pt x="114197" y="20362"/>
                  </a:cubicBezTo>
                  <a:cubicBezTo>
                    <a:pt x="114288" y="20453"/>
                    <a:pt x="114349" y="20605"/>
                    <a:pt x="114440" y="20665"/>
                  </a:cubicBezTo>
                  <a:cubicBezTo>
                    <a:pt x="114592" y="20909"/>
                    <a:pt x="114775" y="21091"/>
                    <a:pt x="114957" y="21273"/>
                  </a:cubicBezTo>
                  <a:cubicBezTo>
                    <a:pt x="115352" y="21669"/>
                    <a:pt x="115808" y="22033"/>
                    <a:pt x="116295" y="22368"/>
                  </a:cubicBezTo>
                  <a:cubicBezTo>
                    <a:pt x="117267" y="23067"/>
                    <a:pt x="118483" y="23553"/>
                    <a:pt x="119820" y="24009"/>
                  </a:cubicBezTo>
                  <a:cubicBezTo>
                    <a:pt x="121158" y="24465"/>
                    <a:pt x="122556" y="24890"/>
                    <a:pt x="124106" y="25407"/>
                  </a:cubicBezTo>
                  <a:cubicBezTo>
                    <a:pt x="124866" y="25681"/>
                    <a:pt x="125687" y="25985"/>
                    <a:pt x="126508" y="26471"/>
                  </a:cubicBezTo>
                  <a:cubicBezTo>
                    <a:pt x="126933" y="26714"/>
                    <a:pt x="127359" y="27018"/>
                    <a:pt x="127723" y="27383"/>
                  </a:cubicBezTo>
                  <a:cubicBezTo>
                    <a:pt x="127906" y="27596"/>
                    <a:pt x="128118" y="27778"/>
                    <a:pt x="128301" y="28052"/>
                  </a:cubicBezTo>
                  <a:cubicBezTo>
                    <a:pt x="128362" y="28143"/>
                    <a:pt x="128483" y="28295"/>
                    <a:pt x="128574" y="28447"/>
                  </a:cubicBezTo>
                  <a:lnTo>
                    <a:pt x="128635" y="28599"/>
                  </a:lnTo>
                  <a:lnTo>
                    <a:pt x="128666" y="28690"/>
                  </a:lnTo>
                  <a:lnTo>
                    <a:pt x="128726" y="28720"/>
                  </a:lnTo>
                  <a:lnTo>
                    <a:pt x="128757" y="28842"/>
                  </a:lnTo>
                  <a:cubicBezTo>
                    <a:pt x="129030" y="29419"/>
                    <a:pt x="129122" y="30027"/>
                    <a:pt x="129122" y="30635"/>
                  </a:cubicBezTo>
                  <a:cubicBezTo>
                    <a:pt x="129122" y="31243"/>
                    <a:pt x="129030" y="31790"/>
                    <a:pt x="128818" y="32307"/>
                  </a:cubicBezTo>
                  <a:cubicBezTo>
                    <a:pt x="128483" y="33310"/>
                    <a:pt x="127906" y="34192"/>
                    <a:pt x="127237" y="34951"/>
                  </a:cubicBezTo>
                  <a:cubicBezTo>
                    <a:pt x="125930" y="36471"/>
                    <a:pt x="124319" y="37626"/>
                    <a:pt x="122556" y="38477"/>
                  </a:cubicBezTo>
                  <a:cubicBezTo>
                    <a:pt x="119441" y="40048"/>
                    <a:pt x="115868" y="40726"/>
                    <a:pt x="112331" y="40726"/>
                  </a:cubicBezTo>
                  <a:cubicBezTo>
                    <a:pt x="111898" y="40726"/>
                    <a:pt x="111466" y="40716"/>
                    <a:pt x="111036" y="40696"/>
                  </a:cubicBezTo>
                  <a:cubicBezTo>
                    <a:pt x="109060" y="40575"/>
                    <a:pt x="107054" y="40271"/>
                    <a:pt x="105109" y="39784"/>
                  </a:cubicBezTo>
                  <a:cubicBezTo>
                    <a:pt x="103194" y="39298"/>
                    <a:pt x="101279" y="38599"/>
                    <a:pt x="99486" y="37778"/>
                  </a:cubicBezTo>
                  <a:cubicBezTo>
                    <a:pt x="98574" y="37353"/>
                    <a:pt x="97723" y="36927"/>
                    <a:pt x="96841" y="36441"/>
                  </a:cubicBezTo>
                  <a:cubicBezTo>
                    <a:pt x="96385" y="36198"/>
                    <a:pt x="95990" y="35985"/>
                    <a:pt x="95534" y="35711"/>
                  </a:cubicBezTo>
                  <a:lnTo>
                    <a:pt x="94288" y="34982"/>
                  </a:lnTo>
                  <a:cubicBezTo>
                    <a:pt x="92616" y="34040"/>
                    <a:pt x="90975" y="33097"/>
                    <a:pt x="89303" y="32216"/>
                  </a:cubicBezTo>
                  <a:cubicBezTo>
                    <a:pt x="86020" y="30422"/>
                    <a:pt x="82677" y="28751"/>
                    <a:pt x="79364" y="27322"/>
                  </a:cubicBezTo>
                  <a:cubicBezTo>
                    <a:pt x="76051" y="25863"/>
                    <a:pt x="72829" y="24647"/>
                    <a:pt x="69668" y="23796"/>
                  </a:cubicBezTo>
                  <a:cubicBezTo>
                    <a:pt x="66506" y="22915"/>
                    <a:pt x="63436" y="22368"/>
                    <a:pt x="60579" y="22368"/>
                  </a:cubicBezTo>
                  <a:cubicBezTo>
                    <a:pt x="59181" y="22368"/>
                    <a:pt x="57813" y="22520"/>
                    <a:pt x="56567" y="22824"/>
                  </a:cubicBezTo>
                  <a:cubicBezTo>
                    <a:pt x="56263" y="22915"/>
                    <a:pt x="55959" y="22976"/>
                    <a:pt x="55655" y="23097"/>
                  </a:cubicBezTo>
                  <a:cubicBezTo>
                    <a:pt x="55503" y="23128"/>
                    <a:pt x="55351" y="23219"/>
                    <a:pt x="55199" y="23249"/>
                  </a:cubicBezTo>
                  <a:lnTo>
                    <a:pt x="55078" y="23280"/>
                  </a:lnTo>
                  <a:lnTo>
                    <a:pt x="55047" y="23280"/>
                  </a:lnTo>
                  <a:lnTo>
                    <a:pt x="55017" y="23310"/>
                  </a:lnTo>
                  <a:lnTo>
                    <a:pt x="54774" y="23401"/>
                  </a:lnTo>
                  <a:cubicBezTo>
                    <a:pt x="54196" y="23614"/>
                    <a:pt x="53679" y="23887"/>
                    <a:pt x="53193" y="24191"/>
                  </a:cubicBezTo>
                  <a:cubicBezTo>
                    <a:pt x="51217" y="25377"/>
                    <a:pt x="49910" y="26957"/>
                    <a:pt x="49120" y="28416"/>
                  </a:cubicBezTo>
                  <a:cubicBezTo>
                    <a:pt x="48330" y="29845"/>
                    <a:pt x="47935" y="31152"/>
                    <a:pt x="47783" y="32033"/>
                  </a:cubicBezTo>
                  <a:cubicBezTo>
                    <a:pt x="47722" y="32429"/>
                    <a:pt x="47631" y="32793"/>
                    <a:pt x="47631" y="33006"/>
                  </a:cubicBezTo>
                  <a:cubicBezTo>
                    <a:pt x="47600" y="33249"/>
                    <a:pt x="47600" y="33340"/>
                    <a:pt x="47600" y="33340"/>
                  </a:cubicBezTo>
                  <a:lnTo>
                    <a:pt x="47301" y="33340"/>
                  </a:lnTo>
                  <a:cubicBezTo>
                    <a:pt x="47327" y="33312"/>
                    <a:pt x="47335" y="32803"/>
                    <a:pt x="47479" y="31942"/>
                  </a:cubicBezTo>
                  <a:cubicBezTo>
                    <a:pt x="47631" y="31030"/>
                    <a:pt x="47965" y="29723"/>
                    <a:pt x="48725" y="28204"/>
                  </a:cubicBezTo>
                  <a:cubicBezTo>
                    <a:pt x="49485" y="26684"/>
                    <a:pt x="50822" y="24921"/>
                    <a:pt x="52889" y="23644"/>
                  </a:cubicBezTo>
                  <a:cubicBezTo>
                    <a:pt x="53406" y="23340"/>
                    <a:pt x="53953" y="22976"/>
                    <a:pt x="54500" y="22763"/>
                  </a:cubicBezTo>
                  <a:lnTo>
                    <a:pt x="54743" y="22641"/>
                  </a:lnTo>
                  <a:lnTo>
                    <a:pt x="54774" y="22611"/>
                  </a:lnTo>
                  <a:lnTo>
                    <a:pt x="54865" y="22580"/>
                  </a:lnTo>
                  <a:lnTo>
                    <a:pt x="54956" y="22520"/>
                  </a:lnTo>
                  <a:cubicBezTo>
                    <a:pt x="55108" y="22459"/>
                    <a:pt x="55260" y="22428"/>
                    <a:pt x="55412" y="22337"/>
                  </a:cubicBezTo>
                  <a:cubicBezTo>
                    <a:pt x="55716" y="22216"/>
                    <a:pt x="56081" y="22124"/>
                    <a:pt x="56385" y="22033"/>
                  </a:cubicBezTo>
                  <a:cubicBezTo>
                    <a:pt x="57661" y="21669"/>
                    <a:pt x="59120" y="21456"/>
                    <a:pt x="60549" y="21395"/>
                  </a:cubicBezTo>
                  <a:cubicBezTo>
                    <a:pt x="60871" y="21382"/>
                    <a:pt x="61195" y="21375"/>
                    <a:pt x="61521" y="21375"/>
                  </a:cubicBezTo>
                  <a:cubicBezTo>
                    <a:pt x="64218" y="21375"/>
                    <a:pt x="67067" y="21811"/>
                    <a:pt x="69941" y="22489"/>
                  </a:cubicBezTo>
                  <a:cubicBezTo>
                    <a:pt x="73193" y="23280"/>
                    <a:pt x="76537" y="24404"/>
                    <a:pt x="79941" y="25772"/>
                  </a:cubicBezTo>
                  <a:cubicBezTo>
                    <a:pt x="83315" y="27140"/>
                    <a:pt x="86720" y="28690"/>
                    <a:pt x="90154" y="30422"/>
                  </a:cubicBezTo>
                  <a:cubicBezTo>
                    <a:pt x="91856" y="31304"/>
                    <a:pt x="93559" y="32185"/>
                    <a:pt x="95230" y="33128"/>
                  </a:cubicBezTo>
                  <a:lnTo>
                    <a:pt x="96507" y="33827"/>
                  </a:lnTo>
                  <a:cubicBezTo>
                    <a:pt x="96872" y="34040"/>
                    <a:pt x="97328" y="34283"/>
                    <a:pt x="97753" y="34495"/>
                  </a:cubicBezTo>
                  <a:cubicBezTo>
                    <a:pt x="98543" y="34921"/>
                    <a:pt x="99425" y="35286"/>
                    <a:pt x="100306" y="35681"/>
                  </a:cubicBezTo>
                  <a:cubicBezTo>
                    <a:pt x="103741" y="37110"/>
                    <a:pt x="107449" y="37961"/>
                    <a:pt x="111036" y="37991"/>
                  </a:cubicBezTo>
                  <a:cubicBezTo>
                    <a:pt x="111106" y="37992"/>
                    <a:pt x="111175" y="37992"/>
                    <a:pt x="111245" y="37992"/>
                  </a:cubicBezTo>
                  <a:cubicBezTo>
                    <a:pt x="114789" y="37992"/>
                    <a:pt x="118236" y="37233"/>
                    <a:pt x="121158" y="35802"/>
                  </a:cubicBezTo>
                  <a:cubicBezTo>
                    <a:pt x="121887" y="35407"/>
                    <a:pt x="122586" y="34982"/>
                    <a:pt x="123255" y="34526"/>
                  </a:cubicBezTo>
                  <a:cubicBezTo>
                    <a:pt x="123893" y="34070"/>
                    <a:pt x="124501" y="33553"/>
                    <a:pt x="124988" y="33006"/>
                  </a:cubicBezTo>
                  <a:cubicBezTo>
                    <a:pt x="125474" y="32489"/>
                    <a:pt x="125869" y="31881"/>
                    <a:pt x="126082" y="31304"/>
                  </a:cubicBezTo>
                  <a:cubicBezTo>
                    <a:pt x="126325" y="30726"/>
                    <a:pt x="126325" y="30240"/>
                    <a:pt x="126173" y="29875"/>
                  </a:cubicBezTo>
                  <a:cubicBezTo>
                    <a:pt x="126021" y="29480"/>
                    <a:pt x="125596" y="29055"/>
                    <a:pt x="125018" y="28690"/>
                  </a:cubicBezTo>
                  <a:cubicBezTo>
                    <a:pt x="124471" y="28356"/>
                    <a:pt x="123802" y="27991"/>
                    <a:pt x="123134" y="27748"/>
                  </a:cubicBezTo>
                  <a:cubicBezTo>
                    <a:pt x="121766" y="27170"/>
                    <a:pt x="120307" y="26684"/>
                    <a:pt x="118909" y="26106"/>
                  </a:cubicBezTo>
                  <a:cubicBezTo>
                    <a:pt x="117541" y="25529"/>
                    <a:pt x="116203" y="24860"/>
                    <a:pt x="115079" y="23948"/>
                  </a:cubicBezTo>
                  <a:cubicBezTo>
                    <a:pt x="114501" y="23492"/>
                    <a:pt x="113984" y="22976"/>
                    <a:pt x="113559" y="22459"/>
                  </a:cubicBezTo>
                  <a:cubicBezTo>
                    <a:pt x="113316" y="22185"/>
                    <a:pt x="113133" y="21912"/>
                    <a:pt x="112951" y="21608"/>
                  </a:cubicBezTo>
                  <a:cubicBezTo>
                    <a:pt x="112829" y="21456"/>
                    <a:pt x="112799" y="21365"/>
                    <a:pt x="112677" y="21152"/>
                  </a:cubicBezTo>
                  <a:cubicBezTo>
                    <a:pt x="112617" y="21000"/>
                    <a:pt x="112525" y="20909"/>
                    <a:pt x="112495" y="20787"/>
                  </a:cubicBezTo>
                  <a:cubicBezTo>
                    <a:pt x="111918" y="19602"/>
                    <a:pt x="111583" y="18477"/>
                    <a:pt x="111583" y="17292"/>
                  </a:cubicBezTo>
                  <a:cubicBezTo>
                    <a:pt x="111583" y="16106"/>
                    <a:pt x="112009" y="15042"/>
                    <a:pt x="112677" y="14313"/>
                  </a:cubicBezTo>
                  <a:cubicBezTo>
                    <a:pt x="113377" y="13614"/>
                    <a:pt x="114167" y="13249"/>
                    <a:pt x="114836" y="13097"/>
                  </a:cubicBezTo>
                  <a:cubicBezTo>
                    <a:pt x="115264" y="13004"/>
                    <a:pt x="115658" y="12968"/>
                    <a:pt x="116004" y="12968"/>
                  </a:cubicBezTo>
                  <a:close/>
                  <a:moveTo>
                    <a:pt x="41521" y="29815"/>
                  </a:moveTo>
                  <a:lnTo>
                    <a:pt x="41521" y="29815"/>
                  </a:lnTo>
                  <a:cubicBezTo>
                    <a:pt x="41520" y="29815"/>
                    <a:pt x="41429" y="29876"/>
                    <a:pt x="41339" y="29936"/>
                  </a:cubicBezTo>
                  <a:cubicBezTo>
                    <a:pt x="41217" y="30027"/>
                    <a:pt x="41035" y="30149"/>
                    <a:pt x="40852" y="30331"/>
                  </a:cubicBezTo>
                  <a:cubicBezTo>
                    <a:pt x="40640" y="30514"/>
                    <a:pt x="40457" y="30726"/>
                    <a:pt x="40275" y="31030"/>
                  </a:cubicBezTo>
                  <a:cubicBezTo>
                    <a:pt x="40093" y="31334"/>
                    <a:pt x="39971" y="31729"/>
                    <a:pt x="39941" y="32155"/>
                  </a:cubicBezTo>
                  <a:cubicBezTo>
                    <a:pt x="39880" y="32550"/>
                    <a:pt x="40001" y="33006"/>
                    <a:pt x="40153" y="33462"/>
                  </a:cubicBezTo>
                  <a:cubicBezTo>
                    <a:pt x="40336" y="33918"/>
                    <a:pt x="40609" y="34374"/>
                    <a:pt x="40913" y="34830"/>
                  </a:cubicBezTo>
                  <a:cubicBezTo>
                    <a:pt x="41004" y="34951"/>
                    <a:pt x="41096" y="35073"/>
                    <a:pt x="41187" y="35195"/>
                  </a:cubicBezTo>
                  <a:cubicBezTo>
                    <a:pt x="41248" y="35286"/>
                    <a:pt x="41369" y="35377"/>
                    <a:pt x="41460" y="35499"/>
                  </a:cubicBezTo>
                  <a:cubicBezTo>
                    <a:pt x="41521" y="35590"/>
                    <a:pt x="41643" y="35681"/>
                    <a:pt x="41704" y="35802"/>
                  </a:cubicBezTo>
                  <a:lnTo>
                    <a:pt x="42007" y="36106"/>
                  </a:lnTo>
                  <a:cubicBezTo>
                    <a:pt x="42433" y="36502"/>
                    <a:pt x="42889" y="36897"/>
                    <a:pt x="43345" y="37261"/>
                  </a:cubicBezTo>
                  <a:cubicBezTo>
                    <a:pt x="43801" y="37657"/>
                    <a:pt x="44287" y="38021"/>
                    <a:pt x="44804" y="38417"/>
                  </a:cubicBezTo>
                  <a:cubicBezTo>
                    <a:pt x="45290" y="38781"/>
                    <a:pt x="45746" y="39176"/>
                    <a:pt x="46202" y="39541"/>
                  </a:cubicBezTo>
                  <a:cubicBezTo>
                    <a:pt x="46415" y="39754"/>
                    <a:pt x="46658" y="39936"/>
                    <a:pt x="46840" y="40119"/>
                  </a:cubicBezTo>
                  <a:cubicBezTo>
                    <a:pt x="47084" y="40301"/>
                    <a:pt x="47266" y="40514"/>
                    <a:pt x="47448" y="40696"/>
                  </a:cubicBezTo>
                  <a:cubicBezTo>
                    <a:pt x="47843" y="41061"/>
                    <a:pt x="48178" y="41456"/>
                    <a:pt x="48482" y="41821"/>
                  </a:cubicBezTo>
                  <a:cubicBezTo>
                    <a:pt x="48786" y="42216"/>
                    <a:pt x="48998" y="42581"/>
                    <a:pt x="49211" y="42885"/>
                  </a:cubicBezTo>
                  <a:cubicBezTo>
                    <a:pt x="49394" y="43249"/>
                    <a:pt x="49546" y="43553"/>
                    <a:pt x="49667" y="43797"/>
                  </a:cubicBezTo>
                  <a:cubicBezTo>
                    <a:pt x="49850" y="44344"/>
                    <a:pt x="49910" y="44648"/>
                    <a:pt x="49910" y="44648"/>
                  </a:cubicBezTo>
                  <a:cubicBezTo>
                    <a:pt x="49910" y="44648"/>
                    <a:pt x="49728" y="44374"/>
                    <a:pt x="49454" y="43918"/>
                  </a:cubicBezTo>
                  <a:cubicBezTo>
                    <a:pt x="49302" y="43705"/>
                    <a:pt x="49090" y="43462"/>
                    <a:pt x="48846" y="43158"/>
                  </a:cubicBezTo>
                  <a:cubicBezTo>
                    <a:pt x="48603" y="42885"/>
                    <a:pt x="48330" y="42550"/>
                    <a:pt x="47995" y="42246"/>
                  </a:cubicBezTo>
                  <a:cubicBezTo>
                    <a:pt x="47691" y="41942"/>
                    <a:pt x="47266" y="41608"/>
                    <a:pt x="46871" y="41274"/>
                  </a:cubicBezTo>
                  <a:cubicBezTo>
                    <a:pt x="46476" y="40909"/>
                    <a:pt x="46050" y="40605"/>
                    <a:pt x="45594" y="40240"/>
                  </a:cubicBezTo>
                  <a:cubicBezTo>
                    <a:pt x="45138" y="39875"/>
                    <a:pt x="44652" y="39541"/>
                    <a:pt x="44135" y="39176"/>
                  </a:cubicBezTo>
                  <a:cubicBezTo>
                    <a:pt x="43649" y="38781"/>
                    <a:pt x="43162" y="38447"/>
                    <a:pt x="42676" y="38021"/>
                  </a:cubicBezTo>
                  <a:cubicBezTo>
                    <a:pt x="42159" y="37626"/>
                    <a:pt x="41704" y="37201"/>
                    <a:pt x="41248" y="36745"/>
                  </a:cubicBezTo>
                  <a:lnTo>
                    <a:pt x="40913" y="36380"/>
                  </a:lnTo>
                  <a:cubicBezTo>
                    <a:pt x="40792" y="36289"/>
                    <a:pt x="40731" y="36137"/>
                    <a:pt x="40609" y="36015"/>
                  </a:cubicBezTo>
                  <a:cubicBezTo>
                    <a:pt x="40488" y="35894"/>
                    <a:pt x="40427" y="35742"/>
                    <a:pt x="40305" y="35620"/>
                  </a:cubicBezTo>
                  <a:cubicBezTo>
                    <a:pt x="40245" y="35529"/>
                    <a:pt x="40153" y="35377"/>
                    <a:pt x="40093" y="35255"/>
                  </a:cubicBezTo>
                  <a:cubicBezTo>
                    <a:pt x="39728" y="34708"/>
                    <a:pt x="39515" y="34192"/>
                    <a:pt x="39333" y="33614"/>
                  </a:cubicBezTo>
                  <a:cubicBezTo>
                    <a:pt x="39181" y="33036"/>
                    <a:pt x="39120" y="32489"/>
                    <a:pt x="39241" y="31973"/>
                  </a:cubicBezTo>
                  <a:cubicBezTo>
                    <a:pt x="39363" y="31486"/>
                    <a:pt x="39576" y="31030"/>
                    <a:pt x="39849" y="30726"/>
                  </a:cubicBezTo>
                  <a:cubicBezTo>
                    <a:pt x="40123" y="30422"/>
                    <a:pt x="40396" y="30210"/>
                    <a:pt x="40640" y="30088"/>
                  </a:cubicBezTo>
                  <a:cubicBezTo>
                    <a:pt x="40944" y="30058"/>
                    <a:pt x="41126" y="29967"/>
                    <a:pt x="41278" y="29906"/>
                  </a:cubicBezTo>
                  <a:cubicBezTo>
                    <a:pt x="41429" y="29876"/>
                    <a:pt x="41520" y="29815"/>
                    <a:pt x="41521" y="29815"/>
                  </a:cubicBezTo>
                  <a:close/>
                  <a:moveTo>
                    <a:pt x="40336" y="26289"/>
                  </a:moveTo>
                  <a:cubicBezTo>
                    <a:pt x="40336" y="26289"/>
                    <a:pt x="39849" y="26471"/>
                    <a:pt x="39029" y="26775"/>
                  </a:cubicBezTo>
                  <a:cubicBezTo>
                    <a:pt x="38786" y="26866"/>
                    <a:pt x="38603" y="26988"/>
                    <a:pt x="38330" y="27079"/>
                  </a:cubicBezTo>
                  <a:cubicBezTo>
                    <a:pt x="38117" y="27201"/>
                    <a:pt x="37813" y="27322"/>
                    <a:pt x="37539" y="27474"/>
                  </a:cubicBezTo>
                  <a:cubicBezTo>
                    <a:pt x="37266" y="27626"/>
                    <a:pt x="36962" y="27778"/>
                    <a:pt x="36658" y="27960"/>
                  </a:cubicBezTo>
                  <a:cubicBezTo>
                    <a:pt x="36354" y="28143"/>
                    <a:pt x="36080" y="28386"/>
                    <a:pt x="35776" y="28568"/>
                  </a:cubicBezTo>
                  <a:cubicBezTo>
                    <a:pt x="35472" y="28812"/>
                    <a:pt x="35229" y="29055"/>
                    <a:pt x="34925" y="29328"/>
                  </a:cubicBezTo>
                  <a:cubicBezTo>
                    <a:pt x="34804" y="29480"/>
                    <a:pt x="34652" y="29632"/>
                    <a:pt x="34530" y="29784"/>
                  </a:cubicBezTo>
                  <a:lnTo>
                    <a:pt x="34348" y="30027"/>
                  </a:lnTo>
                  <a:cubicBezTo>
                    <a:pt x="34257" y="30088"/>
                    <a:pt x="34226" y="30210"/>
                    <a:pt x="34165" y="30270"/>
                  </a:cubicBezTo>
                  <a:cubicBezTo>
                    <a:pt x="33649" y="30970"/>
                    <a:pt x="33314" y="31790"/>
                    <a:pt x="33132" y="32672"/>
                  </a:cubicBezTo>
                  <a:cubicBezTo>
                    <a:pt x="32950" y="33553"/>
                    <a:pt x="32980" y="34495"/>
                    <a:pt x="33132" y="35438"/>
                  </a:cubicBezTo>
                  <a:cubicBezTo>
                    <a:pt x="33162" y="35681"/>
                    <a:pt x="33253" y="35894"/>
                    <a:pt x="33284" y="36137"/>
                  </a:cubicBezTo>
                  <a:lnTo>
                    <a:pt x="33497" y="36806"/>
                  </a:lnTo>
                  <a:cubicBezTo>
                    <a:pt x="33588" y="37049"/>
                    <a:pt x="33709" y="37261"/>
                    <a:pt x="33801" y="37505"/>
                  </a:cubicBezTo>
                  <a:lnTo>
                    <a:pt x="33861" y="37565"/>
                  </a:lnTo>
                  <a:lnTo>
                    <a:pt x="33892" y="37596"/>
                  </a:lnTo>
                  <a:lnTo>
                    <a:pt x="33953" y="37748"/>
                  </a:lnTo>
                  <a:cubicBezTo>
                    <a:pt x="34013" y="37869"/>
                    <a:pt x="34074" y="37961"/>
                    <a:pt x="34165" y="38021"/>
                  </a:cubicBezTo>
                  <a:cubicBezTo>
                    <a:pt x="34652" y="38751"/>
                    <a:pt x="35533" y="39268"/>
                    <a:pt x="36354" y="39754"/>
                  </a:cubicBezTo>
                  <a:cubicBezTo>
                    <a:pt x="37235" y="40149"/>
                    <a:pt x="38147" y="40544"/>
                    <a:pt x="39059" y="40787"/>
                  </a:cubicBezTo>
                  <a:cubicBezTo>
                    <a:pt x="40883" y="41395"/>
                    <a:pt x="42615" y="41912"/>
                    <a:pt x="44105" y="42398"/>
                  </a:cubicBezTo>
                  <a:cubicBezTo>
                    <a:pt x="45594" y="42885"/>
                    <a:pt x="46810" y="43432"/>
                    <a:pt x="47570" y="43888"/>
                  </a:cubicBezTo>
                  <a:cubicBezTo>
                    <a:pt x="47935" y="44100"/>
                    <a:pt x="48239" y="44344"/>
                    <a:pt x="48451" y="44496"/>
                  </a:cubicBezTo>
                  <a:cubicBezTo>
                    <a:pt x="48634" y="44648"/>
                    <a:pt x="48695" y="44708"/>
                    <a:pt x="48695" y="44708"/>
                  </a:cubicBezTo>
                  <a:cubicBezTo>
                    <a:pt x="48695" y="44708"/>
                    <a:pt x="48603" y="44648"/>
                    <a:pt x="48391" y="44526"/>
                  </a:cubicBezTo>
                  <a:cubicBezTo>
                    <a:pt x="48178" y="44404"/>
                    <a:pt x="47874" y="44252"/>
                    <a:pt x="47448" y="44070"/>
                  </a:cubicBezTo>
                  <a:cubicBezTo>
                    <a:pt x="46628" y="43736"/>
                    <a:pt x="45412" y="43341"/>
                    <a:pt x="43922" y="43006"/>
                  </a:cubicBezTo>
                  <a:cubicBezTo>
                    <a:pt x="43162" y="42824"/>
                    <a:pt x="42372" y="42611"/>
                    <a:pt x="41491" y="42429"/>
                  </a:cubicBezTo>
                  <a:cubicBezTo>
                    <a:pt x="40609" y="42246"/>
                    <a:pt x="39697" y="42034"/>
                    <a:pt x="38755" y="41699"/>
                  </a:cubicBezTo>
                  <a:cubicBezTo>
                    <a:pt x="37813" y="41456"/>
                    <a:pt x="36840" y="41091"/>
                    <a:pt x="35898" y="40635"/>
                  </a:cubicBezTo>
                  <a:cubicBezTo>
                    <a:pt x="34956" y="40179"/>
                    <a:pt x="33953" y="39632"/>
                    <a:pt x="33284" y="38629"/>
                  </a:cubicBezTo>
                  <a:cubicBezTo>
                    <a:pt x="33193" y="38508"/>
                    <a:pt x="33132" y="38417"/>
                    <a:pt x="33041" y="38265"/>
                  </a:cubicBezTo>
                  <a:lnTo>
                    <a:pt x="32950" y="38052"/>
                  </a:lnTo>
                  <a:lnTo>
                    <a:pt x="32950" y="38021"/>
                  </a:lnTo>
                  <a:lnTo>
                    <a:pt x="32950" y="37991"/>
                  </a:lnTo>
                  <a:lnTo>
                    <a:pt x="32950" y="37961"/>
                  </a:lnTo>
                  <a:lnTo>
                    <a:pt x="32889" y="37869"/>
                  </a:lnTo>
                  <a:cubicBezTo>
                    <a:pt x="32798" y="37657"/>
                    <a:pt x="32706" y="37413"/>
                    <a:pt x="32585" y="37170"/>
                  </a:cubicBezTo>
                  <a:cubicBezTo>
                    <a:pt x="32524" y="36897"/>
                    <a:pt x="32402" y="36623"/>
                    <a:pt x="32342" y="36350"/>
                  </a:cubicBezTo>
                  <a:cubicBezTo>
                    <a:pt x="32250" y="36106"/>
                    <a:pt x="32220" y="35833"/>
                    <a:pt x="32129" y="35559"/>
                  </a:cubicBezTo>
                  <a:cubicBezTo>
                    <a:pt x="31946" y="34495"/>
                    <a:pt x="31977" y="33401"/>
                    <a:pt x="32220" y="32398"/>
                  </a:cubicBezTo>
                  <a:cubicBezTo>
                    <a:pt x="32433" y="31426"/>
                    <a:pt x="32889" y="30483"/>
                    <a:pt x="33497" y="29754"/>
                  </a:cubicBezTo>
                  <a:cubicBezTo>
                    <a:pt x="33588" y="29663"/>
                    <a:pt x="33649" y="29602"/>
                    <a:pt x="33740" y="29480"/>
                  </a:cubicBezTo>
                  <a:lnTo>
                    <a:pt x="33953" y="29267"/>
                  </a:lnTo>
                  <a:lnTo>
                    <a:pt x="34409" y="28812"/>
                  </a:lnTo>
                  <a:cubicBezTo>
                    <a:pt x="34743" y="28538"/>
                    <a:pt x="35108" y="28264"/>
                    <a:pt x="35442" y="28052"/>
                  </a:cubicBezTo>
                  <a:cubicBezTo>
                    <a:pt x="35776" y="27839"/>
                    <a:pt x="36111" y="27626"/>
                    <a:pt x="36445" y="27474"/>
                  </a:cubicBezTo>
                  <a:cubicBezTo>
                    <a:pt x="36779" y="27322"/>
                    <a:pt x="37083" y="27201"/>
                    <a:pt x="37387" y="27049"/>
                  </a:cubicBezTo>
                  <a:cubicBezTo>
                    <a:pt x="37691" y="26927"/>
                    <a:pt x="37965" y="26866"/>
                    <a:pt x="38208" y="26775"/>
                  </a:cubicBezTo>
                  <a:cubicBezTo>
                    <a:pt x="38482" y="26714"/>
                    <a:pt x="38725" y="26623"/>
                    <a:pt x="38937" y="26562"/>
                  </a:cubicBezTo>
                  <a:cubicBezTo>
                    <a:pt x="39849" y="26380"/>
                    <a:pt x="40335" y="26289"/>
                    <a:pt x="40336" y="26289"/>
                  </a:cubicBezTo>
                  <a:close/>
                  <a:moveTo>
                    <a:pt x="32585" y="29146"/>
                  </a:moveTo>
                  <a:lnTo>
                    <a:pt x="32585" y="29146"/>
                  </a:lnTo>
                  <a:cubicBezTo>
                    <a:pt x="32585" y="29146"/>
                    <a:pt x="32281" y="29511"/>
                    <a:pt x="31886" y="30240"/>
                  </a:cubicBezTo>
                  <a:cubicBezTo>
                    <a:pt x="31643" y="30635"/>
                    <a:pt x="31430" y="31030"/>
                    <a:pt x="31156" y="31578"/>
                  </a:cubicBezTo>
                  <a:cubicBezTo>
                    <a:pt x="30883" y="32094"/>
                    <a:pt x="30670" y="32702"/>
                    <a:pt x="30427" y="33401"/>
                  </a:cubicBezTo>
                  <a:cubicBezTo>
                    <a:pt x="30244" y="34070"/>
                    <a:pt x="30062" y="34830"/>
                    <a:pt x="29971" y="35651"/>
                  </a:cubicBezTo>
                  <a:cubicBezTo>
                    <a:pt x="29971" y="35742"/>
                    <a:pt x="29940" y="35833"/>
                    <a:pt x="29940" y="35954"/>
                  </a:cubicBezTo>
                  <a:lnTo>
                    <a:pt x="29940" y="36228"/>
                  </a:lnTo>
                  <a:lnTo>
                    <a:pt x="29940" y="36836"/>
                  </a:lnTo>
                  <a:cubicBezTo>
                    <a:pt x="29971" y="37261"/>
                    <a:pt x="29971" y="37657"/>
                    <a:pt x="30092" y="38113"/>
                  </a:cubicBezTo>
                  <a:lnTo>
                    <a:pt x="30153" y="38447"/>
                  </a:lnTo>
                  <a:lnTo>
                    <a:pt x="30153" y="38508"/>
                  </a:lnTo>
                  <a:lnTo>
                    <a:pt x="30153" y="38568"/>
                  </a:lnTo>
                  <a:lnTo>
                    <a:pt x="30214" y="38720"/>
                  </a:lnTo>
                  <a:cubicBezTo>
                    <a:pt x="30244" y="38781"/>
                    <a:pt x="30244" y="38903"/>
                    <a:pt x="30305" y="38994"/>
                  </a:cubicBezTo>
                  <a:lnTo>
                    <a:pt x="30457" y="39237"/>
                  </a:lnTo>
                  <a:cubicBezTo>
                    <a:pt x="30579" y="39450"/>
                    <a:pt x="30700" y="39602"/>
                    <a:pt x="30852" y="39754"/>
                  </a:cubicBezTo>
                  <a:lnTo>
                    <a:pt x="31308" y="40210"/>
                  </a:lnTo>
                  <a:cubicBezTo>
                    <a:pt x="31977" y="40757"/>
                    <a:pt x="32798" y="41274"/>
                    <a:pt x="33618" y="41669"/>
                  </a:cubicBezTo>
                  <a:cubicBezTo>
                    <a:pt x="34469" y="42094"/>
                    <a:pt x="35320" y="42490"/>
                    <a:pt x="36202" y="42824"/>
                  </a:cubicBezTo>
                  <a:cubicBezTo>
                    <a:pt x="37083" y="43158"/>
                    <a:pt x="37965" y="43462"/>
                    <a:pt x="38816" y="43736"/>
                  </a:cubicBezTo>
                  <a:cubicBezTo>
                    <a:pt x="39697" y="44009"/>
                    <a:pt x="40548" y="44252"/>
                    <a:pt x="41339" y="44496"/>
                  </a:cubicBezTo>
                  <a:cubicBezTo>
                    <a:pt x="42129" y="44708"/>
                    <a:pt x="42889" y="44921"/>
                    <a:pt x="43618" y="45134"/>
                  </a:cubicBezTo>
                  <a:cubicBezTo>
                    <a:pt x="45017" y="45529"/>
                    <a:pt x="46202" y="45833"/>
                    <a:pt x="47023" y="46015"/>
                  </a:cubicBezTo>
                  <a:cubicBezTo>
                    <a:pt x="47874" y="46198"/>
                    <a:pt x="48330" y="46350"/>
                    <a:pt x="48330" y="46350"/>
                  </a:cubicBezTo>
                  <a:cubicBezTo>
                    <a:pt x="48330" y="46350"/>
                    <a:pt x="46384" y="46228"/>
                    <a:pt x="43466" y="45742"/>
                  </a:cubicBezTo>
                  <a:cubicBezTo>
                    <a:pt x="42737" y="45620"/>
                    <a:pt x="41947" y="45468"/>
                    <a:pt x="41156" y="45286"/>
                  </a:cubicBezTo>
                  <a:cubicBezTo>
                    <a:pt x="40305" y="45104"/>
                    <a:pt x="39485" y="44921"/>
                    <a:pt x="38573" y="44648"/>
                  </a:cubicBezTo>
                  <a:cubicBezTo>
                    <a:pt x="37691" y="44374"/>
                    <a:pt x="36779" y="44100"/>
                    <a:pt x="35868" y="43766"/>
                  </a:cubicBezTo>
                  <a:cubicBezTo>
                    <a:pt x="34956" y="43432"/>
                    <a:pt x="34044" y="43037"/>
                    <a:pt x="33132" y="42581"/>
                  </a:cubicBezTo>
                  <a:cubicBezTo>
                    <a:pt x="32250" y="42125"/>
                    <a:pt x="31369" y="41608"/>
                    <a:pt x="30609" y="40909"/>
                  </a:cubicBezTo>
                  <a:cubicBezTo>
                    <a:pt x="30427" y="40757"/>
                    <a:pt x="30244" y="40544"/>
                    <a:pt x="30092" y="40362"/>
                  </a:cubicBezTo>
                  <a:cubicBezTo>
                    <a:pt x="30001" y="40240"/>
                    <a:pt x="29940" y="40119"/>
                    <a:pt x="29849" y="40058"/>
                  </a:cubicBezTo>
                  <a:cubicBezTo>
                    <a:pt x="29788" y="39936"/>
                    <a:pt x="29697" y="39845"/>
                    <a:pt x="29636" y="39693"/>
                  </a:cubicBezTo>
                  <a:lnTo>
                    <a:pt x="29454" y="39359"/>
                  </a:lnTo>
                  <a:cubicBezTo>
                    <a:pt x="29363" y="39237"/>
                    <a:pt x="29363" y="39085"/>
                    <a:pt x="29302" y="38994"/>
                  </a:cubicBezTo>
                  <a:lnTo>
                    <a:pt x="29211" y="38781"/>
                  </a:lnTo>
                  <a:lnTo>
                    <a:pt x="29211" y="38751"/>
                  </a:lnTo>
                  <a:lnTo>
                    <a:pt x="29211" y="38720"/>
                  </a:lnTo>
                  <a:lnTo>
                    <a:pt x="29211" y="38690"/>
                  </a:lnTo>
                  <a:lnTo>
                    <a:pt x="29211" y="38599"/>
                  </a:lnTo>
                  <a:lnTo>
                    <a:pt x="29180" y="38265"/>
                  </a:lnTo>
                  <a:cubicBezTo>
                    <a:pt x="29089" y="37839"/>
                    <a:pt x="29059" y="37322"/>
                    <a:pt x="29059" y="36866"/>
                  </a:cubicBezTo>
                  <a:cubicBezTo>
                    <a:pt x="29059" y="36745"/>
                    <a:pt x="29089" y="36502"/>
                    <a:pt x="29089" y="36289"/>
                  </a:cubicBezTo>
                  <a:cubicBezTo>
                    <a:pt x="29089" y="36167"/>
                    <a:pt x="29089" y="36046"/>
                    <a:pt x="29120" y="35954"/>
                  </a:cubicBezTo>
                  <a:cubicBezTo>
                    <a:pt x="29120" y="35833"/>
                    <a:pt x="29180" y="35711"/>
                    <a:pt x="29180" y="35590"/>
                  </a:cubicBezTo>
                  <a:cubicBezTo>
                    <a:pt x="29272" y="34708"/>
                    <a:pt x="29545" y="33948"/>
                    <a:pt x="29819" y="33249"/>
                  </a:cubicBezTo>
                  <a:cubicBezTo>
                    <a:pt x="30123" y="32550"/>
                    <a:pt x="30427" y="31942"/>
                    <a:pt x="30761" y="31426"/>
                  </a:cubicBezTo>
                  <a:cubicBezTo>
                    <a:pt x="31065" y="30909"/>
                    <a:pt x="31430" y="30453"/>
                    <a:pt x="31673" y="30149"/>
                  </a:cubicBezTo>
                  <a:cubicBezTo>
                    <a:pt x="31946" y="29815"/>
                    <a:pt x="32159" y="29602"/>
                    <a:pt x="32342" y="29389"/>
                  </a:cubicBezTo>
                  <a:lnTo>
                    <a:pt x="32585" y="29146"/>
                  </a:lnTo>
                  <a:close/>
                  <a:moveTo>
                    <a:pt x="27752" y="43280"/>
                  </a:moveTo>
                  <a:cubicBezTo>
                    <a:pt x="27752" y="43280"/>
                    <a:pt x="27904" y="43401"/>
                    <a:pt x="28117" y="43584"/>
                  </a:cubicBezTo>
                  <a:cubicBezTo>
                    <a:pt x="28208" y="43645"/>
                    <a:pt x="28360" y="43797"/>
                    <a:pt x="28512" y="43918"/>
                  </a:cubicBezTo>
                  <a:cubicBezTo>
                    <a:pt x="28664" y="44040"/>
                    <a:pt x="28877" y="44192"/>
                    <a:pt x="29059" y="44313"/>
                  </a:cubicBezTo>
                  <a:cubicBezTo>
                    <a:pt x="29180" y="44374"/>
                    <a:pt x="29241" y="44465"/>
                    <a:pt x="29363" y="44496"/>
                  </a:cubicBezTo>
                  <a:cubicBezTo>
                    <a:pt x="29484" y="44556"/>
                    <a:pt x="29576" y="44648"/>
                    <a:pt x="29697" y="44678"/>
                  </a:cubicBezTo>
                  <a:cubicBezTo>
                    <a:pt x="29819" y="44769"/>
                    <a:pt x="29940" y="44830"/>
                    <a:pt x="30092" y="44860"/>
                  </a:cubicBezTo>
                  <a:cubicBezTo>
                    <a:pt x="30184" y="44952"/>
                    <a:pt x="30336" y="44982"/>
                    <a:pt x="30487" y="45073"/>
                  </a:cubicBezTo>
                  <a:cubicBezTo>
                    <a:pt x="30761" y="45164"/>
                    <a:pt x="31065" y="45286"/>
                    <a:pt x="31369" y="45407"/>
                  </a:cubicBezTo>
                  <a:cubicBezTo>
                    <a:pt x="31673" y="45529"/>
                    <a:pt x="31977" y="45590"/>
                    <a:pt x="32281" y="45681"/>
                  </a:cubicBezTo>
                  <a:cubicBezTo>
                    <a:pt x="33527" y="45985"/>
                    <a:pt x="34834" y="46137"/>
                    <a:pt x="35868" y="46228"/>
                  </a:cubicBezTo>
                  <a:cubicBezTo>
                    <a:pt x="36871" y="46319"/>
                    <a:pt x="37570" y="46380"/>
                    <a:pt x="37570" y="46380"/>
                  </a:cubicBezTo>
                  <a:cubicBezTo>
                    <a:pt x="37570" y="46380"/>
                    <a:pt x="37418" y="46471"/>
                    <a:pt x="37114" y="46532"/>
                  </a:cubicBezTo>
                  <a:cubicBezTo>
                    <a:pt x="36810" y="46623"/>
                    <a:pt x="36384" y="46775"/>
                    <a:pt x="35898" y="46836"/>
                  </a:cubicBezTo>
                  <a:cubicBezTo>
                    <a:pt x="35450" y="46928"/>
                    <a:pt x="34929" y="46980"/>
                    <a:pt x="34370" y="46980"/>
                  </a:cubicBezTo>
                  <a:cubicBezTo>
                    <a:pt x="33639" y="46980"/>
                    <a:pt x="32844" y="46891"/>
                    <a:pt x="32068" y="46684"/>
                  </a:cubicBezTo>
                  <a:cubicBezTo>
                    <a:pt x="31703" y="46623"/>
                    <a:pt x="31369" y="46502"/>
                    <a:pt x="31035" y="46350"/>
                  </a:cubicBezTo>
                  <a:cubicBezTo>
                    <a:pt x="30700" y="46228"/>
                    <a:pt x="30396" y="46076"/>
                    <a:pt x="30092" y="45894"/>
                  </a:cubicBezTo>
                  <a:cubicBezTo>
                    <a:pt x="29940" y="45833"/>
                    <a:pt x="29788" y="45711"/>
                    <a:pt x="29667" y="45620"/>
                  </a:cubicBezTo>
                  <a:cubicBezTo>
                    <a:pt x="29515" y="45559"/>
                    <a:pt x="29393" y="45438"/>
                    <a:pt x="29272" y="45316"/>
                  </a:cubicBezTo>
                  <a:cubicBezTo>
                    <a:pt x="29059" y="45134"/>
                    <a:pt x="28816" y="44921"/>
                    <a:pt x="28664" y="44708"/>
                  </a:cubicBezTo>
                  <a:cubicBezTo>
                    <a:pt x="28481" y="44617"/>
                    <a:pt x="28329" y="44404"/>
                    <a:pt x="28208" y="44222"/>
                  </a:cubicBezTo>
                  <a:cubicBezTo>
                    <a:pt x="28117" y="44040"/>
                    <a:pt x="28025" y="43888"/>
                    <a:pt x="27965" y="43736"/>
                  </a:cubicBezTo>
                  <a:cubicBezTo>
                    <a:pt x="27843" y="43462"/>
                    <a:pt x="27752" y="43280"/>
                    <a:pt x="27752" y="43280"/>
                  </a:cubicBezTo>
                  <a:close/>
                  <a:moveTo>
                    <a:pt x="130600" y="16132"/>
                  </a:moveTo>
                  <a:cubicBezTo>
                    <a:pt x="130813" y="16132"/>
                    <a:pt x="131000" y="16137"/>
                    <a:pt x="131158" y="16137"/>
                  </a:cubicBezTo>
                  <a:cubicBezTo>
                    <a:pt x="131523" y="16137"/>
                    <a:pt x="131766" y="16197"/>
                    <a:pt x="131766" y="16197"/>
                  </a:cubicBezTo>
                  <a:cubicBezTo>
                    <a:pt x="131766" y="16197"/>
                    <a:pt x="131553" y="16197"/>
                    <a:pt x="131188" y="16228"/>
                  </a:cubicBezTo>
                  <a:cubicBezTo>
                    <a:pt x="130793" y="16258"/>
                    <a:pt x="130246" y="16349"/>
                    <a:pt x="129547" y="16441"/>
                  </a:cubicBezTo>
                  <a:cubicBezTo>
                    <a:pt x="128878" y="16592"/>
                    <a:pt x="128027" y="16836"/>
                    <a:pt x="127176" y="17292"/>
                  </a:cubicBezTo>
                  <a:cubicBezTo>
                    <a:pt x="126325" y="17748"/>
                    <a:pt x="125504" y="18477"/>
                    <a:pt x="125018" y="19480"/>
                  </a:cubicBezTo>
                  <a:cubicBezTo>
                    <a:pt x="124562" y="20514"/>
                    <a:pt x="124410" y="21851"/>
                    <a:pt x="124836" y="22976"/>
                  </a:cubicBezTo>
                  <a:cubicBezTo>
                    <a:pt x="124897" y="23128"/>
                    <a:pt x="124957" y="23249"/>
                    <a:pt x="125018" y="23401"/>
                  </a:cubicBezTo>
                  <a:cubicBezTo>
                    <a:pt x="125079" y="23492"/>
                    <a:pt x="125109" y="23523"/>
                    <a:pt x="125140" y="23583"/>
                  </a:cubicBezTo>
                  <a:lnTo>
                    <a:pt x="125231" y="23705"/>
                  </a:lnTo>
                  <a:lnTo>
                    <a:pt x="125231" y="23735"/>
                  </a:lnTo>
                  <a:lnTo>
                    <a:pt x="125261" y="23766"/>
                  </a:lnTo>
                  <a:cubicBezTo>
                    <a:pt x="125383" y="23887"/>
                    <a:pt x="125504" y="24070"/>
                    <a:pt x="125596" y="24191"/>
                  </a:cubicBezTo>
                  <a:cubicBezTo>
                    <a:pt x="125717" y="24283"/>
                    <a:pt x="125839" y="24374"/>
                    <a:pt x="125930" y="24465"/>
                  </a:cubicBezTo>
                  <a:cubicBezTo>
                    <a:pt x="126477" y="24830"/>
                    <a:pt x="127085" y="25103"/>
                    <a:pt x="127815" y="25346"/>
                  </a:cubicBezTo>
                  <a:cubicBezTo>
                    <a:pt x="128514" y="25559"/>
                    <a:pt x="129274" y="25742"/>
                    <a:pt x="130094" y="26046"/>
                  </a:cubicBezTo>
                  <a:cubicBezTo>
                    <a:pt x="130884" y="26349"/>
                    <a:pt x="131705" y="26866"/>
                    <a:pt x="132313" y="27565"/>
                  </a:cubicBezTo>
                  <a:cubicBezTo>
                    <a:pt x="132465" y="27778"/>
                    <a:pt x="132617" y="27960"/>
                    <a:pt x="132739" y="28143"/>
                  </a:cubicBezTo>
                  <a:lnTo>
                    <a:pt x="132921" y="28447"/>
                  </a:lnTo>
                  <a:lnTo>
                    <a:pt x="132982" y="28538"/>
                  </a:lnTo>
                  <a:lnTo>
                    <a:pt x="133012" y="28568"/>
                  </a:lnTo>
                  <a:lnTo>
                    <a:pt x="133012" y="28599"/>
                  </a:lnTo>
                  <a:lnTo>
                    <a:pt x="133043" y="28629"/>
                  </a:lnTo>
                  <a:lnTo>
                    <a:pt x="133134" y="28781"/>
                  </a:lnTo>
                  <a:lnTo>
                    <a:pt x="133255" y="29055"/>
                  </a:lnTo>
                  <a:cubicBezTo>
                    <a:pt x="133286" y="29146"/>
                    <a:pt x="133316" y="29237"/>
                    <a:pt x="133347" y="29389"/>
                  </a:cubicBezTo>
                  <a:cubicBezTo>
                    <a:pt x="133438" y="29632"/>
                    <a:pt x="133499" y="29906"/>
                    <a:pt x="133499" y="30119"/>
                  </a:cubicBezTo>
                  <a:cubicBezTo>
                    <a:pt x="133650" y="31061"/>
                    <a:pt x="133529" y="32033"/>
                    <a:pt x="133225" y="32885"/>
                  </a:cubicBezTo>
                  <a:cubicBezTo>
                    <a:pt x="132921" y="33766"/>
                    <a:pt x="132435" y="34526"/>
                    <a:pt x="131857" y="35225"/>
                  </a:cubicBezTo>
                  <a:cubicBezTo>
                    <a:pt x="131310" y="35894"/>
                    <a:pt x="130702" y="36471"/>
                    <a:pt x="130003" y="36988"/>
                  </a:cubicBezTo>
                  <a:cubicBezTo>
                    <a:pt x="128666" y="38021"/>
                    <a:pt x="127237" y="38812"/>
                    <a:pt x="125778" y="39480"/>
                  </a:cubicBezTo>
                  <a:cubicBezTo>
                    <a:pt x="125079" y="39784"/>
                    <a:pt x="124319" y="40027"/>
                    <a:pt x="123590" y="40240"/>
                  </a:cubicBezTo>
                  <a:cubicBezTo>
                    <a:pt x="122830" y="40423"/>
                    <a:pt x="122191" y="40575"/>
                    <a:pt x="121523" y="40787"/>
                  </a:cubicBezTo>
                  <a:cubicBezTo>
                    <a:pt x="120246" y="41243"/>
                    <a:pt x="119091" y="41821"/>
                    <a:pt x="118240" y="42581"/>
                  </a:cubicBezTo>
                  <a:cubicBezTo>
                    <a:pt x="117358" y="43341"/>
                    <a:pt x="116781" y="44283"/>
                    <a:pt x="116477" y="45164"/>
                  </a:cubicBezTo>
                  <a:cubicBezTo>
                    <a:pt x="116173" y="46076"/>
                    <a:pt x="116143" y="46958"/>
                    <a:pt x="116173" y="47626"/>
                  </a:cubicBezTo>
                  <a:cubicBezTo>
                    <a:pt x="116203" y="48356"/>
                    <a:pt x="116325" y="48903"/>
                    <a:pt x="116416" y="49268"/>
                  </a:cubicBezTo>
                  <a:cubicBezTo>
                    <a:pt x="116477" y="49663"/>
                    <a:pt x="116568" y="49845"/>
                    <a:pt x="116568" y="49845"/>
                  </a:cubicBezTo>
                  <a:cubicBezTo>
                    <a:pt x="116568" y="49845"/>
                    <a:pt x="116507" y="49815"/>
                    <a:pt x="116507" y="49693"/>
                  </a:cubicBezTo>
                  <a:cubicBezTo>
                    <a:pt x="116477" y="49602"/>
                    <a:pt x="116447" y="49450"/>
                    <a:pt x="116355" y="49268"/>
                  </a:cubicBezTo>
                  <a:cubicBezTo>
                    <a:pt x="116264" y="48903"/>
                    <a:pt x="116051" y="48356"/>
                    <a:pt x="115899" y="47626"/>
                  </a:cubicBezTo>
                  <a:cubicBezTo>
                    <a:pt x="115808" y="46927"/>
                    <a:pt x="115717" y="46015"/>
                    <a:pt x="115991" y="44982"/>
                  </a:cubicBezTo>
                  <a:cubicBezTo>
                    <a:pt x="116203" y="43949"/>
                    <a:pt x="116781" y="42854"/>
                    <a:pt x="117693" y="41942"/>
                  </a:cubicBezTo>
                  <a:cubicBezTo>
                    <a:pt x="118605" y="41031"/>
                    <a:pt x="119851" y="40271"/>
                    <a:pt x="121188" y="39724"/>
                  </a:cubicBezTo>
                  <a:cubicBezTo>
                    <a:pt x="121887" y="39480"/>
                    <a:pt x="122617" y="39237"/>
                    <a:pt x="123286" y="39024"/>
                  </a:cubicBezTo>
                  <a:cubicBezTo>
                    <a:pt x="123954" y="38781"/>
                    <a:pt x="124653" y="38508"/>
                    <a:pt x="125322" y="38204"/>
                  </a:cubicBezTo>
                  <a:cubicBezTo>
                    <a:pt x="126690" y="37596"/>
                    <a:pt x="127997" y="36775"/>
                    <a:pt x="129243" y="35833"/>
                  </a:cubicBezTo>
                  <a:cubicBezTo>
                    <a:pt x="130429" y="34860"/>
                    <a:pt x="131492" y="33705"/>
                    <a:pt x="131979" y="32337"/>
                  </a:cubicBezTo>
                  <a:cubicBezTo>
                    <a:pt x="132252" y="31638"/>
                    <a:pt x="132313" y="30970"/>
                    <a:pt x="132222" y="30270"/>
                  </a:cubicBezTo>
                  <a:cubicBezTo>
                    <a:pt x="132222" y="30088"/>
                    <a:pt x="132131" y="29936"/>
                    <a:pt x="132100" y="29784"/>
                  </a:cubicBezTo>
                  <a:lnTo>
                    <a:pt x="132070" y="29663"/>
                  </a:lnTo>
                  <a:cubicBezTo>
                    <a:pt x="132070" y="29632"/>
                    <a:pt x="132009" y="29602"/>
                    <a:pt x="132009" y="29511"/>
                  </a:cubicBezTo>
                  <a:lnTo>
                    <a:pt x="131918" y="29237"/>
                  </a:lnTo>
                  <a:lnTo>
                    <a:pt x="131857" y="29146"/>
                  </a:lnTo>
                  <a:lnTo>
                    <a:pt x="131857" y="29085"/>
                  </a:lnTo>
                  <a:lnTo>
                    <a:pt x="131827" y="29055"/>
                  </a:lnTo>
                  <a:lnTo>
                    <a:pt x="131736" y="28842"/>
                  </a:lnTo>
                  <a:cubicBezTo>
                    <a:pt x="131644" y="28690"/>
                    <a:pt x="131523" y="28568"/>
                    <a:pt x="131432" y="28416"/>
                  </a:cubicBezTo>
                  <a:cubicBezTo>
                    <a:pt x="131006" y="27869"/>
                    <a:pt x="130398" y="27535"/>
                    <a:pt x="129760" y="27231"/>
                  </a:cubicBezTo>
                  <a:cubicBezTo>
                    <a:pt x="129061" y="26927"/>
                    <a:pt x="128331" y="26745"/>
                    <a:pt x="127571" y="26471"/>
                  </a:cubicBezTo>
                  <a:cubicBezTo>
                    <a:pt x="126811" y="26228"/>
                    <a:pt x="126052" y="25924"/>
                    <a:pt x="125413" y="25346"/>
                  </a:cubicBezTo>
                  <a:cubicBezTo>
                    <a:pt x="125261" y="25194"/>
                    <a:pt x="125079" y="25042"/>
                    <a:pt x="124927" y="24890"/>
                  </a:cubicBezTo>
                  <a:cubicBezTo>
                    <a:pt x="124775" y="24739"/>
                    <a:pt x="124684" y="24587"/>
                    <a:pt x="124593" y="24465"/>
                  </a:cubicBezTo>
                  <a:lnTo>
                    <a:pt x="124532" y="24435"/>
                  </a:lnTo>
                  <a:lnTo>
                    <a:pt x="124501" y="24404"/>
                  </a:lnTo>
                  <a:lnTo>
                    <a:pt x="124471" y="24343"/>
                  </a:lnTo>
                  <a:lnTo>
                    <a:pt x="124380" y="24191"/>
                  </a:lnTo>
                  <a:cubicBezTo>
                    <a:pt x="124349" y="24131"/>
                    <a:pt x="124258" y="24009"/>
                    <a:pt x="124228" y="23948"/>
                  </a:cubicBezTo>
                  <a:lnTo>
                    <a:pt x="124015" y="23371"/>
                  </a:lnTo>
                  <a:cubicBezTo>
                    <a:pt x="123559" y="21821"/>
                    <a:pt x="123863" y="20331"/>
                    <a:pt x="124471" y="19146"/>
                  </a:cubicBezTo>
                  <a:cubicBezTo>
                    <a:pt x="124897" y="17899"/>
                    <a:pt x="125930" y="17170"/>
                    <a:pt x="126903" y="16805"/>
                  </a:cubicBezTo>
                  <a:cubicBezTo>
                    <a:pt x="127845" y="16380"/>
                    <a:pt x="128757" y="16258"/>
                    <a:pt x="129486" y="16197"/>
                  </a:cubicBezTo>
                  <a:cubicBezTo>
                    <a:pt x="129906" y="16143"/>
                    <a:pt x="130281" y="16132"/>
                    <a:pt x="130600" y="16132"/>
                  </a:cubicBezTo>
                  <a:close/>
                  <a:moveTo>
                    <a:pt x="38755" y="46866"/>
                  </a:moveTo>
                  <a:cubicBezTo>
                    <a:pt x="39333" y="46866"/>
                    <a:pt x="39880" y="46958"/>
                    <a:pt x="40457" y="46988"/>
                  </a:cubicBezTo>
                  <a:cubicBezTo>
                    <a:pt x="41552" y="47110"/>
                    <a:pt x="42585" y="47292"/>
                    <a:pt x="43436" y="47474"/>
                  </a:cubicBezTo>
                  <a:cubicBezTo>
                    <a:pt x="43831" y="47596"/>
                    <a:pt x="44257" y="47687"/>
                    <a:pt x="44591" y="47778"/>
                  </a:cubicBezTo>
                  <a:cubicBezTo>
                    <a:pt x="44956" y="47900"/>
                    <a:pt x="45260" y="47991"/>
                    <a:pt x="45473" y="48082"/>
                  </a:cubicBezTo>
                  <a:cubicBezTo>
                    <a:pt x="45959" y="48295"/>
                    <a:pt x="46202" y="48447"/>
                    <a:pt x="46202" y="48447"/>
                  </a:cubicBezTo>
                  <a:cubicBezTo>
                    <a:pt x="46202" y="48447"/>
                    <a:pt x="46111" y="48447"/>
                    <a:pt x="46020" y="48386"/>
                  </a:cubicBezTo>
                  <a:cubicBezTo>
                    <a:pt x="45868" y="48356"/>
                    <a:pt x="45655" y="48356"/>
                    <a:pt x="45442" y="48325"/>
                  </a:cubicBezTo>
                  <a:cubicBezTo>
                    <a:pt x="44956" y="48234"/>
                    <a:pt x="44226" y="48173"/>
                    <a:pt x="43345" y="48113"/>
                  </a:cubicBezTo>
                  <a:cubicBezTo>
                    <a:pt x="42919" y="48052"/>
                    <a:pt x="42433" y="48022"/>
                    <a:pt x="41947" y="47991"/>
                  </a:cubicBezTo>
                  <a:cubicBezTo>
                    <a:pt x="41460" y="47961"/>
                    <a:pt x="40913" y="47961"/>
                    <a:pt x="40366" y="47900"/>
                  </a:cubicBezTo>
                  <a:cubicBezTo>
                    <a:pt x="39849" y="47870"/>
                    <a:pt x="39272" y="47870"/>
                    <a:pt x="38725" y="47870"/>
                  </a:cubicBezTo>
                  <a:cubicBezTo>
                    <a:pt x="38147" y="47870"/>
                    <a:pt x="37570" y="47870"/>
                    <a:pt x="36992" y="47900"/>
                  </a:cubicBezTo>
                  <a:cubicBezTo>
                    <a:pt x="36384" y="48022"/>
                    <a:pt x="35807" y="48052"/>
                    <a:pt x="35290" y="48113"/>
                  </a:cubicBezTo>
                  <a:cubicBezTo>
                    <a:pt x="34712" y="48173"/>
                    <a:pt x="34196" y="48204"/>
                    <a:pt x="33649" y="48325"/>
                  </a:cubicBezTo>
                  <a:cubicBezTo>
                    <a:pt x="33132" y="48447"/>
                    <a:pt x="32615" y="48508"/>
                    <a:pt x="32159" y="48660"/>
                  </a:cubicBezTo>
                  <a:cubicBezTo>
                    <a:pt x="31946" y="48751"/>
                    <a:pt x="31703" y="48812"/>
                    <a:pt x="31521" y="48903"/>
                  </a:cubicBezTo>
                  <a:cubicBezTo>
                    <a:pt x="31399" y="48933"/>
                    <a:pt x="31339" y="48964"/>
                    <a:pt x="31217" y="49025"/>
                  </a:cubicBezTo>
                  <a:cubicBezTo>
                    <a:pt x="31126" y="49055"/>
                    <a:pt x="31035" y="49085"/>
                    <a:pt x="30913" y="49177"/>
                  </a:cubicBezTo>
                  <a:cubicBezTo>
                    <a:pt x="30548" y="49359"/>
                    <a:pt x="30244" y="49541"/>
                    <a:pt x="29971" y="49784"/>
                  </a:cubicBezTo>
                  <a:cubicBezTo>
                    <a:pt x="29819" y="49845"/>
                    <a:pt x="29728" y="49997"/>
                    <a:pt x="29636" y="50088"/>
                  </a:cubicBezTo>
                  <a:cubicBezTo>
                    <a:pt x="29515" y="50180"/>
                    <a:pt x="29454" y="50271"/>
                    <a:pt x="29363" y="50392"/>
                  </a:cubicBezTo>
                  <a:cubicBezTo>
                    <a:pt x="29211" y="50575"/>
                    <a:pt x="29089" y="50727"/>
                    <a:pt x="29028" y="50848"/>
                  </a:cubicBezTo>
                  <a:cubicBezTo>
                    <a:pt x="28937" y="50939"/>
                    <a:pt x="28907" y="51031"/>
                    <a:pt x="28907" y="51031"/>
                  </a:cubicBezTo>
                  <a:cubicBezTo>
                    <a:pt x="28907" y="51031"/>
                    <a:pt x="28937" y="50939"/>
                    <a:pt x="28998" y="50848"/>
                  </a:cubicBezTo>
                  <a:cubicBezTo>
                    <a:pt x="29028" y="50727"/>
                    <a:pt x="29059" y="50484"/>
                    <a:pt x="29211" y="50271"/>
                  </a:cubicBezTo>
                  <a:cubicBezTo>
                    <a:pt x="29332" y="50028"/>
                    <a:pt x="29515" y="49784"/>
                    <a:pt x="29758" y="49481"/>
                  </a:cubicBezTo>
                  <a:cubicBezTo>
                    <a:pt x="29971" y="49207"/>
                    <a:pt x="30275" y="48903"/>
                    <a:pt x="30670" y="48629"/>
                  </a:cubicBezTo>
                  <a:cubicBezTo>
                    <a:pt x="31035" y="48356"/>
                    <a:pt x="31460" y="48143"/>
                    <a:pt x="31946" y="47900"/>
                  </a:cubicBezTo>
                  <a:cubicBezTo>
                    <a:pt x="32190" y="47809"/>
                    <a:pt x="32433" y="47718"/>
                    <a:pt x="32706" y="47596"/>
                  </a:cubicBezTo>
                  <a:lnTo>
                    <a:pt x="33497" y="47383"/>
                  </a:lnTo>
                  <a:cubicBezTo>
                    <a:pt x="33770" y="47292"/>
                    <a:pt x="34074" y="47231"/>
                    <a:pt x="34348" y="47201"/>
                  </a:cubicBezTo>
                  <a:cubicBezTo>
                    <a:pt x="34621" y="47110"/>
                    <a:pt x="34925" y="47079"/>
                    <a:pt x="35229" y="47049"/>
                  </a:cubicBezTo>
                  <a:cubicBezTo>
                    <a:pt x="35776" y="46958"/>
                    <a:pt x="36384" y="46927"/>
                    <a:pt x="36992" y="46866"/>
                  </a:cubicBezTo>
                  <a:close/>
                  <a:moveTo>
                    <a:pt x="64374" y="25561"/>
                  </a:moveTo>
                  <a:cubicBezTo>
                    <a:pt x="66479" y="25561"/>
                    <a:pt x="68667" y="25902"/>
                    <a:pt x="70823" y="26562"/>
                  </a:cubicBezTo>
                  <a:cubicBezTo>
                    <a:pt x="73771" y="27474"/>
                    <a:pt x="76628" y="28903"/>
                    <a:pt x="79333" y="30696"/>
                  </a:cubicBezTo>
                  <a:cubicBezTo>
                    <a:pt x="82008" y="32489"/>
                    <a:pt x="84531" y="34526"/>
                    <a:pt x="86932" y="36745"/>
                  </a:cubicBezTo>
                  <a:cubicBezTo>
                    <a:pt x="89273" y="38994"/>
                    <a:pt x="91552" y="41183"/>
                    <a:pt x="94014" y="43158"/>
                  </a:cubicBezTo>
                  <a:cubicBezTo>
                    <a:pt x="96446" y="45134"/>
                    <a:pt x="98969" y="46958"/>
                    <a:pt x="101553" y="48417"/>
                  </a:cubicBezTo>
                  <a:cubicBezTo>
                    <a:pt x="104106" y="49876"/>
                    <a:pt x="106720" y="51061"/>
                    <a:pt x="109304" y="51791"/>
                  </a:cubicBezTo>
                  <a:cubicBezTo>
                    <a:pt x="109607" y="51851"/>
                    <a:pt x="109942" y="51973"/>
                    <a:pt x="110246" y="52064"/>
                  </a:cubicBezTo>
                  <a:cubicBezTo>
                    <a:pt x="110550" y="52125"/>
                    <a:pt x="110884" y="52155"/>
                    <a:pt x="111188" y="52246"/>
                  </a:cubicBezTo>
                  <a:cubicBezTo>
                    <a:pt x="111492" y="52307"/>
                    <a:pt x="111857" y="52368"/>
                    <a:pt x="112161" y="52429"/>
                  </a:cubicBezTo>
                  <a:cubicBezTo>
                    <a:pt x="112465" y="52459"/>
                    <a:pt x="112799" y="52520"/>
                    <a:pt x="113103" y="52520"/>
                  </a:cubicBezTo>
                  <a:lnTo>
                    <a:pt x="114015" y="52611"/>
                  </a:lnTo>
                  <a:cubicBezTo>
                    <a:pt x="114319" y="52611"/>
                    <a:pt x="114623" y="52611"/>
                    <a:pt x="114927" y="52672"/>
                  </a:cubicBezTo>
                  <a:cubicBezTo>
                    <a:pt x="115231" y="52672"/>
                    <a:pt x="115504" y="52611"/>
                    <a:pt x="115808" y="52611"/>
                  </a:cubicBezTo>
                  <a:cubicBezTo>
                    <a:pt x="116112" y="52581"/>
                    <a:pt x="116355" y="52550"/>
                    <a:pt x="116659" y="52550"/>
                  </a:cubicBezTo>
                  <a:cubicBezTo>
                    <a:pt x="117814" y="52398"/>
                    <a:pt x="118848" y="52064"/>
                    <a:pt x="119790" y="51608"/>
                  </a:cubicBezTo>
                  <a:cubicBezTo>
                    <a:pt x="120732" y="51152"/>
                    <a:pt x="121523" y="50575"/>
                    <a:pt x="122222" y="49936"/>
                  </a:cubicBezTo>
                  <a:cubicBezTo>
                    <a:pt x="122890" y="49268"/>
                    <a:pt x="123438" y="48599"/>
                    <a:pt x="123893" y="47900"/>
                  </a:cubicBezTo>
                  <a:cubicBezTo>
                    <a:pt x="124349" y="47231"/>
                    <a:pt x="124684" y="46532"/>
                    <a:pt x="124957" y="45894"/>
                  </a:cubicBezTo>
                  <a:cubicBezTo>
                    <a:pt x="125474" y="44617"/>
                    <a:pt x="125717" y="43553"/>
                    <a:pt x="125839" y="42824"/>
                  </a:cubicBezTo>
                  <a:cubicBezTo>
                    <a:pt x="125869" y="42429"/>
                    <a:pt x="125900" y="42186"/>
                    <a:pt x="125869" y="41973"/>
                  </a:cubicBezTo>
                  <a:lnTo>
                    <a:pt x="125869" y="41760"/>
                  </a:lnTo>
                  <a:lnTo>
                    <a:pt x="125869" y="41669"/>
                  </a:lnTo>
                  <a:lnTo>
                    <a:pt x="126052" y="41638"/>
                  </a:lnTo>
                  <a:lnTo>
                    <a:pt x="126052" y="41730"/>
                  </a:lnTo>
                  <a:cubicBezTo>
                    <a:pt x="126052" y="41760"/>
                    <a:pt x="126082" y="41821"/>
                    <a:pt x="126082" y="41942"/>
                  </a:cubicBezTo>
                  <a:cubicBezTo>
                    <a:pt x="126143" y="42125"/>
                    <a:pt x="126143" y="42429"/>
                    <a:pt x="126143" y="42824"/>
                  </a:cubicBezTo>
                  <a:cubicBezTo>
                    <a:pt x="126143" y="43584"/>
                    <a:pt x="125991" y="44708"/>
                    <a:pt x="125565" y="46076"/>
                  </a:cubicBezTo>
                  <a:cubicBezTo>
                    <a:pt x="125140" y="47444"/>
                    <a:pt x="124380" y="49085"/>
                    <a:pt x="122982" y="50636"/>
                  </a:cubicBezTo>
                  <a:cubicBezTo>
                    <a:pt x="121614" y="52155"/>
                    <a:pt x="119486" y="53462"/>
                    <a:pt x="116933" y="53918"/>
                  </a:cubicBezTo>
                  <a:cubicBezTo>
                    <a:pt x="116629" y="53949"/>
                    <a:pt x="116295" y="54040"/>
                    <a:pt x="115991" y="54070"/>
                  </a:cubicBezTo>
                  <a:cubicBezTo>
                    <a:pt x="115656" y="54101"/>
                    <a:pt x="115291" y="54101"/>
                    <a:pt x="114988" y="54131"/>
                  </a:cubicBezTo>
                  <a:lnTo>
                    <a:pt x="114015" y="54131"/>
                  </a:lnTo>
                  <a:cubicBezTo>
                    <a:pt x="113681" y="54101"/>
                    <a:pt x="113316" y="54101"/>
                    <a:pt x="113012" y="54070"/>
                  </a:cubicBezTo>
                  <a:cubicBezTo>
                    <a:pt x="112677" y="54040"/>
                    <a:pt x="112343" y="54040"/>
                    <a:pt x="112009" y="53979"/>
                  </a:cubicBezTo>
                  <a:cubicBezTo>
                    <a:pt x="111644" y="53949"/>
                    <a:pt x="111310" y="53888"/>
                    <a:pt x="110975" y="53827"/>
                  </a:cubicBezTo>
                  <a:cubicBezTo>
                    <a:pt x="110641" y="53766"/>
                    <a:pt x="110276" y="53736"/>
                    <a:pt x="109942" y="53645"/>
                  </a:cubicBezTo>
                  <a:cubicBezTo>
                    <a:pt x="109607" y="53584"/>
                    <a:pt x="109273" y="53493"/>
                    <a:pt x="108908" y="53371"/>
                  </a:cubicBezTo>
                  <a:cubicBezTo>
                    <a:pt x="106142" y="52702"/>
                    <a:pt x="103346" y="51487"/>
                    <a:pt x="100671" y="49936"/>
                  </a:cubicBezTo>
                  <a:cubicBezTo>
                    <a:pt x="98027" y="48325"/>
                    <a:pt x="95473" y="46441"/>
                    <a:pt x="93042" y="44344"/>
                  </a:cubicBezTo>
                  <a:cubicBezTo>
                    <a:pt x="91826" y="43280"/>
                    <a:pt x="90641" y="42216"/>
                    <a:pt x="89455" y="41061"/>
                  </a:cubicBezTo>
                  <a:cubicBezTo>
                    <a:pt x="88300" y="39967"/>
                    <a:pt x="87175" y="38781"/>
                    <a:pt x="86020" y="37687"/>
                  </a:cubicBezTo>
                  <a:cubicBezTo>
                    <a:pt x="83680" y="35499"/>
                    <a:pt x="81248" y="33401"/>
                    <a:pt x="78665" y="31608"/>
                  </a:cubicBezTo>
                  <a:cubicBezTo>
                    <a:pt x="76081" y="29815"/>
                    <a:pt x="73345" y="28386"/>
                    <a:pt x="70549" y="27444"/>
                  </a:cubicBezTo>
                  <a:cubicBezTo>
                    <a:pt x="68395" y="26703"/>
                    <a:pt x="66206" y="26332"/>
                    <a:pt x="64103" y="26332"/>
                  </a:cubicBezTo>
                  <a:cubicBezTo>
                    <a:pt x="63446" y="26332"/>
                    <a:pt x="62797" y="26368"/>
                    <a:pt x="62160" y="26441"/>
                  </a:cubicBezTo>
                  <a:cubicBezTo>
                    <a:pt x="61461" y="26532"/>
                    <a:pt x="60822" y="26623"/>
                    <a:pt x="60184" y="26745"/>
                  </a:cubicBezTo>
                  <a:cubicBezTo>
                    <a:pt x="59880" y="26836"/>
                    <a:pt x="59515" y="26897"/>
                    <a:pt x="59211" y="26988"/>
                  </a:cubicBezTo>
                  <a:cubicBezTo>
                    <a:pt x="58907" y="27049"/>
                    <a:pt x="58604" y="27170"/>
                    <a:pt x="58300" y="27231"/>
                  </a:cubicBezTo>
                  <a:cubicBezTo>
                    <a:pt x="58148" y="27292"/>
                    <a:pt x="57996" y="27353"/>
                    <a:pt x="57844" y="27383"/>
                  </a:cubicBezTo>
                  <a:cubicBezTo>
                    <a:pt x="57692" y="27474"/>
                    <a:pt x="57540" y="27505"/>
                    <a:pt x="57388" y="27596"/>
                  </a:cubicBezTo>
                  <a:cubicBezTo>
                    <a:pt x="57084" y="27687"/>
                    <a:pt x="56780" y="27808"/>
                    <a:pt x="56537" y="27930"/>
                  </a:cubicBezTo>
                  <a:cubicBezTo>
                    <a:pt x="55959" y="28204"/>
                    <a:pt x="55382" y="28447"/>
                    <a:pt x="54895" y="28720"/>
                  </a:cubicBezTo>
                  <a:cubicBezTo>
                    <a:pt x="52768" y="29815"/>
                    <a:pt x="51005" y="31182"/>
                    <a:pt x="49910" y="32763"/>
                  </a:cubicBezTo>
                  <a:cubicBezTo>
                    <a:pt x="49333" y="33553"/>
                    <a:pt x="48968" y="34344"/>
                    <a:pt x="48725" y="35134"/>
                  </a:cubicBezTo>
                  <a:cubicBezTo>
                    <a:pt x="48543" y="36106"/>
                    <a:pt x="48512" y="36866"/>
                    <a:pt x="48543" y="37565"/>
                  </a:cubicBezTo>
                  <a:cubicBezTo>
                    <a:pt x="48664" y="38933"/>
                    <a:pt x="49120" y="39997"/>
                    <a:pt x="49454" y="40666"/>
                  </a:cubicBezTo>
                  <a:cubicBezTo>
                    <a:pt x="49606" y="41000"/>
                    <a:pt x="49758" y="41213"/>
                    <a:pt x="49880" y="41365"/>
                  </a:cubicBezTo>
                  <a:cubicBezTo>
                    <a:pt x="50002" y="41517"/>
                    <a:pt x="50032" y="41608"/>
                    <a:pt x="50032" y="41608"/>
                  </a:cubicBezTo>
                  <a:lnTo>
                    <a:pt x="49880" y="41730"/>
                  </a:lnTo>
                  <a:cubicBezTo>
                    <a:pt x="49880" y="41730"/>
                    <a:pt x="49606" y="41426"/>
                    <a:pt x="49242" y="40727"/>
                  </a:cubicBezTo>
                  <a:cubicBezTo>
                    <a:pt x="48877" y="40058"/>
                    <a:pt x="48391" y="39024"/>
                    <a:pt x="48208" y="37565"/>
                  </a:cubicBezTo>
                  <a:cubicBezTo>
                    <a:pt x="48117" y="36866"/>
                    <a:pt x="48178" y="36046"/>
                    <a:pt x="48360" y="35195"/>
                  </a:cubicBezTo>
                  <a:cubicBezTo>
                    <a:pt x="48543" y="34344"/>
                    <a:pt x="48938" y="33462"/>
                    <a:pt x="49485" y="32641"/>
                  </a:cubicBezTo>
                  <a:cubicBezTo>
                    <a:pt x="50640" y="30970"/>
                    <a:pt x="52433" y="29480"/>
                    <a:pt x="54561" y="28295"/>
                  </a:cubicBezTo>
                  <a:cubicBezTo>
                    <a:pt x="55078" y="27991"/>
                    <a:pt x="55655" y="27748"/>
                    <a:pt x="56233" y="27444"/>
                  </a:cubicBezTo>
                  <a:cubicBezTo>
                    <a:pt x="56537" y="27292"/>
                    <a:pt x="56780" y="27170"/>
                    <a:pt x="57084" y="27049"/>
                  </a:cubicBezTo>
                  <a:cubicBezTo>
                    <a:pt x="57236" y="26988"/>
                    <a:pt x="57388" y="26927"/>
                    <a:pt x="57540" y="26866"/>
                  </a:cubicBezTo>
                  <a:cubicBezTo>
                    <a:pt x="57692" y="26836"/>
                    <a:pt x="57844" y="26745"/>
                    <a:pt x="57996" y="26714"/>
                  </a:cubicBezTo>
                  <a:cubicBezTo>
                    <a:pt x="58300" y="26593"/>
                    <a:pt x="58664" y="26471"/>
                    <a:pt x="58968" y="26349"/>
                  </a:cubicBezTo>
                  <a:cubicBezTo>
                    <a:pt x="59303" y="26289"/>
                    <a:pt x="59607" y="26167"/>
                    <a:pt x="59941" y="26106"/>
                  </a:cubicBezTo>
                  <a:cubicBezTo>
                    <a:pt x="60640" y="25954"/>
                    <a:pt x="61309" y="25802"/>
                    <a:pt x="62008" y="25711"/>
                  </a:cubicBezTo>
                  <a:cubicBezTo>
                    <a:pt x="62780" y="25610"/>
                    <a:pt x="63571" y="25561"/>
                    <a:pt x="64374" y="25561"/>
                  </a:cubicBezTo>
                  <a:close/>
                  <a:moveTo>
                    <a:pt x="58360" y="36275"/>
                  </a:moveTo>
                  <a:cubicBezTo>
                    <a:pt x="58563" y="36275"/>
                    <a:pt x="58766" y="36289"/>
                    <a:pt x="58968" y="36289"/>
                  </a:cubicBezTo>
                  <a:cubicBezTo>
                    <a:pt x="59303" y="36319"/>
                    <a:pt x="59576" y="36319"/>
                    <a:pt x="59911" y="36441"/>
                  </a:cubicBezTo>
                  <a:cubicBezTo>
                    <a:pt x="61187" y="36745"/>
                    <a:pt x="62403" y="37261"/>
                    <a:pt x="63588" y="37930"/>
                  </a:cubicBezTo>
                  <a:cubicBezTo>
                    <a:pt x="64774" y="38568"/>
                    <a:pt x="65990" y="39328"/>
                    <a:pt x="67114" y="40119"/>
                  </a:cubicBezTo>
                  <a:cubicBezTo>
                    <a:pt x="68300" y="40909"/>
                    <a:pt x="69455" y="41760"/>
                    <a:pt x="70610" y="42581"/>
                  </a:cubicBezTo>
                  <a:cubicBezTo>
                    <a:pt x="71765" y="43432"/>
                    <a:pt x="72950" y="44313"/>
                    <a:pt x="74045" y="45134"/>
                  </a:cubicBezTo>
                  <a:cubicBezTo>
                    <a:pt x="75169" y="45985"/>
                    <a:pt x="76294" y="46806"/>
                    <a:pt x="77388" y="47566"/>
                  </a:cubicBezTo>
                  <a:cubicBezTo>
                    <a:pt x="78482" y="48325"/>
                    <a:pt x="79546" y="49055"/>
                    <a:pt x="80580" y="49724"/>
                  </a:cubicBezTo>
                  <a:cubicBezTo>
                    <a:pt x="81613" y="50392"/>
                    <a:pt x="82586" y="51000"/>
                    <a:pt x="83498" y="51517"/>
                  </a:cubicBezTo>
                  <a:cubicBezTo>
                    <a:pt x="83954" y="51791"/>
                    <a:pt x="84409" y="52003"/>
                    <a:pt x="84835" y="52246"/>
                  </a:cubicBezTo>
                  <a:cubicBezTo>
                    <a:pt x="85261" y="52459"/>
                    <a:pt x="85656" y="52672"/>
                    <a:pt x="86081" y="52854"/>
                  </a:cubicBezTo>
                  <a:cubicBezTo>
                    <a:pt x="86872" y="53219"/>
                    <a:pt x="87571" y="53493"/>
                    <a:pt x="88148" y="53736"/>
                  </a:cubicBezTo>
                  <a:cubicBezTo>
                    <a:pt x="88452" y="53827"/>
                    <a:pt x="88695" y="53918"/>
                    <a:pt x="88938" y="53979"/>
                  </a:cubicBezTo>
                  <a:cubicBezTo>
                    <a:pt x="89151" y="54070"/>
                    <a:pt x="89364" y="54101"/>
                    <a:pt x="89546" y="54192"/>
                  </a:cubicBezTo>
                  <a:cubicBezTo>
                    <a:pt x="89850" y="54253"/>
                    <a:pt x="90033" y="54344"/>
                    <a:pt x="90033" y="54344"/>
                  </a:cubicBezTo>
                  <a:cubicBezTo>
                    <a:pt x="90033" y="54344"/>
                    <a:pt x="89850" y="54283"/>
                    <a:pt x="89546" y="54253"/>
                  </a:cubicBezTo>
                  <a:cubicBezTo>
                    <a:pt x="89511" y="54262"/>
                    <a:pt x="89470" y="54265"/>
                    <a:pt x="89423" y="54265"/>
                  </a:cubicBezTo>
                  <a:cubicBezTo>
                    <a:pt x="89310" y="54265"/>
                    <a:pt x="89162" y="54244"/>
                    <a:pt x="88969" y="54222"/>
                  </a:cubicBezTo>
                  <a:cubicBezTo>
                    <a:pt x="88756" y="54131"/>
                    <a:pt x="88482" y="54101"/>
                    <a:pt x="88179" y="54040"/>
                  </a:cubicBezTo>
                  <a:cubicBezTo>
                    <a:pt x="87571" y="53888"/>
                    <a:pt x="86841" y="53645"/>
                    <a:pt x="86020" y="53341"/>
                  </a:cubicBezTo>
                  <a:cubicBezTo>
                    <a:pt x="85595" y="53189"/>
                    <a:pt x="85169" y="53006"/>
                    <a:pt x="84713" y="52824"/>
                  </a:cubicBezTo>
                  <a:cubicBezTo>
                    <a:pt x="84257" y="52611"/>
                    <a:pt x="83802" y="52398"/>
                    <a:pt x="83315" y="52155"/>
                  </a:cubicBezTo>
                  <a:cubicBezTo>
                    <a:pt x="82312" y="51699"/>
                    <a:pt x="81309" y="51152"/>
                    <a:pt x="80245" y="50484"/>
                  </a:cubicBezTo>
                  <a:cubicBezTo>
                    <a:pt x="79181" y="49845"/>
                    <a:pt x="78057" y="49146"/>
                    <a:pt x="76932" y="48386"/>
                  </a:cubicBezTo>
                  <a:cubicBezTo>
                    <a:pt x="75838" y="47626"/>
                    <a:pt x="74652" y="46866"/>
                    <a:pt x="73497" y="46046"/>
                  </a:cubicBezTo>
                  <a:cubicBezTo>
                    <a:pt x="72373" y="45195"/>
                    <a:pt x="71218" y="44374"/>
                    <a:pt x="70063" y="43553"/>
                  </a:cubicBezTo>
                  <a:cubicBezTo>
                    <a:pt x="68908" y="42702"/>
                    <a:pt x="67722" y="41821"/>
                    <a:pt x="66598" y="41031"/>
                  </a:cubicBezTo>
                  <a:cubicBezTo>
                    <a:pt x="65443" y="40240"/>
                    <a:pt x="64318" y="39480"/>
                    <a:pt x="63163" y="38781"/>
                  </a:cubicBezTo>
                  <a:cubicBezTo>
                    <a:pt x="62038" y="38143"/>
                    <a:pt x="60883" y="37535"/>
                    <a:pt x="59789" y="37261"/>
                  </a:cubicBezTo>
                  <a:cubicBezTo>
                    <a:pt x="59576" y="37201"/>
                    <a:pt x="59181" y="37170"/>
                    <a:pt x="58968" y="37110"/>
                  </a:cubicBezTo>
                  <a:cubicBezTo>
                    <a:pt x="58664" y="37110"/>
                    <a:pt x="58391" y="37079"/>
                    <a:pt x="58117" y="37079"/>
                  </a:cubicBezTo>
                  <a:cubicBezTo>
                    <a:pt x="57540" y="37079"/>
                    <a:pt x="57023" y="37110"/>
                    <a:pt x="56537" y="37231"/>
                  </a:cubicBezTo>
                  <a:cubicBezTo>
                    <a:pt x="55534" y="37474"/>
                    <a:pt x="54743" y="37991"/>
                    <a:pt x="54166" y="38599"/>
                  </a:cubicBezTo>
                  <a:cubicBezTo>
                    <a:pt x="53649" y="39237"/>
                    <a:pt x="53284" y="39936"/>
                    <a:pt x="53102" y="40514"/>
                  </a:cubicBezTo>
                  <a:cubicBezTo>
                    <a:pt x="52920" y="41061"/>
                    <a:pt x="52828" y="41547"/>
                    <a:pt x="52798" y="41912"/>
                  </a:cubicBezTo>
                  <a:cubicBezTo>
                    <a:pt x="52768" y="42246"/>
                    <a:pt x="52768" y="42398"/>
                    <a:pt x="52768" y="42398"/>
                  </a:cubicBezTo>
                  <a:cubicBezTo>
                    <a:pt x="52768" y="42398"/>
                    <a:pt x="52737" y="42216"/>
                    <a:pt x="52737" y="41851"/>
                  </a:cubicBezTo>
                  <a:cubicBezTo>
                    <a:pt x="52737" y="41517"/>
                    <a:pt x="52768" y="41031"/>
                    <a:pt x="52889" y="40423"/>
                  </a:cubicBezTo>
                  <a:cubicBezTo>
                    <a:pt x="53041" y="39815"/>
                    <a:pt x="53254" y="39055"/>
                    <a:pt x="53831" y="38295"/>
                  </a:cubicBezTo>
                  <a:cubicBezTo>
                    <a:pt x="54348" y="37565"/>
                    <a:pt x="55230" y="36897"/>
                    <a:pt x="56324" y="36593"/>
                  </a:cubicBezTo>
                  <a:cubicBezTo>
                    <a:pt x="56871" y="36441"/>
                    <a:pt x="57479" y="36319"/>
                    <a:pt x="58056" y="36289"/>
                  </a:cubicBezTo>
                  <a:cubicBezTo>
                    <a:pt x="58158" y="36279"/>
                    <a:pt x="58259" y="36275"/>
                    <a:pt x="58360" y="36275"/>
                  </a:cubicBezTo>
                  <a:close/>
                  <a:moveTo>
                    <a:pt x="45161" y="50958"/>
                  </a:moveTo>
                  <a:cubicBezTo>
                    <a:pt x="45360" y="50958"/>
                    <a:pt x="45535" y="50973"/>
                    <a:pt x="45685" y="51000"/>
                  </a:cubicBezTo>
                  <a:cubicBezTo>
                    <a:pt x="45837" y="51000"/>
                    <a:pt x="45989" y="51031"/>
                    <a:pt x="46080" y="51031"/>
                  </a:cubicBezTo>
                  <a:cubicBezTo>
                    <a:pt x="46172" y="51031"/>
                    <a:pt x="46202" y="51061"/>
                    <a:pt x="46202" y="51061"/>
                  </a:cubicBezTo>
                  <a:cubicBezTo>
                    <a:pt x="46202" y="51061"/>
                    <a:pt x="46141" y="51061"/>
                    <a:pt x="46080" y="51091"/>
                  </a:cubicBezTo>
                  <a:cubicBezTo>
                    <a:pt x="45989" y="51152"/>
                    <a:pt x="45898" y="51183"/>
                    <a:pt x="45746" y="51213"/>
                  </a:cubicBezTo>
                  <a:cubicBezTo>
                    <a:pt x="45442" y="51335"/>
                    <a:pt x="45017" y="51487"/>
                    <a:pt x="44500" y="51639"/>
                  </a:cubicBezTo>
                  <a:cubicBezTo>
                    <a:pt x="43466" y="52003"/>
                    <a:pt x="42129" y="52490"/>
                    <a:pt x="40883" y="53158"/>
                  </a:cubicBezTo>
                  <a:cubicBezTo>
                    <a:pt x="40275" y="53462"/>
                    <a:pt x="39667" y="53797"/>
                    <a:pt x="39120" y="54192"/>
                  </a:cubicBezTo>
                  <a:cubicBezTo>
                    <a:pt x="39029" y="54253"/>
                    <a:pt x="38907" y="54374"/>
                    <a:pt x="38755" y="54465"/>
                  </a:cubicBezTo>
                  <a:cubicBezTo>
                    <a:pt x="38603" y="54526"/>
                    <a:pt x="38482" y="54648"/>
                    <a:pt x="38390" y="54739"/>
                  </a:cubicBezTo>
                  <a:cubicBezTo>
                    <a:pt x="38208" y="54952"/>
                    <a:pt x="38026" y="55164"/>
                    <a:pt x="37874" y="55347"/>
                  </a:cubicBezTo>
                  <a:cubicBezTo>
                    <a:pt x="37782" y="55468"/>
                    <a:pt x="37722" y="55560"/>
                    <a:pt x="37691" y="55651"/>
                  </a:cubicBezTo>
                  <a:cubicBezTo>
                    <a:pt x="37600" y="55772"/>
                    <a:pt x="37570" y="55864"/>
                    <a:pt x="37539" y="55955"/>
                  </a:cubicBezTo>
                  <a:cubicBezTo>
                    <a:pt x="37418" y="56168"/>
                    <a:pt x="37387" y="56350"/>
                    <a:pt x="37296" y="56471"/>
                  </a:cubicBezTo>
                  <a:cubicBezTo>
                    <a:pt x="37266" y="56623"/>
                    <a:pt x="37235" y="56715"/>
                    <a:pt x="37205" y="56806"/>
                  </a:cubicBezTo>
                  <a:cubicBezTo>
                    <a:pt x="37144" y="56867"/>
                    <a:pt x="37144" y="56927"/>
                    <a:pt x="37144" y="56927"/>
                  </a:cubicBezTo>
                  <a:cubicBezTo>
                    <a:pt x="37144" y="56927"/>
                    <a:pt x="37144" y="56867"/>
                    <a:pt x="37114" y="56806"/>
                  </a:cubicBezTo>
                  <a:cubicBezTo>
                    <a:pt x="37114" y="56715"/>
                    <a:pt x="37083" y="56563"/>
                    <a:pt x="37083" y="56411"/>
                  </a:cubicBezTo>
                  <a:cubicBezTo>
                    <a:pt x="37083" y="56259"/>
                    <a:pt x="37083" y="56046"/>
                    <a:pt x="37114" y="55803"/>
                  </a:cubicBezTo>
                  <a:cubicBezTo>
                    <a:pt x="37144" y="55590"/>
                    <a:pt x="37235" y="55316"/>
                    <a:pt x="37327" y="55043"/>
                  </a:cubicBezTo>
                  <a:cubicBezTo>
                    <a:pt x="37448" y="54800"/>
                    <a:pt x="37600" y="54496"/>
                    <a:pt x="37813" y="54222"/>
                  </a:cubicBezTo>
                  <a:cubicBezTo>
                    <a:pt x="37904" y="54070"/>
                    <a:pt x="38026" y="53949"/>
                    <a:pt x="38147" y="53797"/>
                  </a:cubicBezTo>
                  <a:cubicBezTo>
                    <a:pt x="38238" y="53675"/>
                    <a:pt x="38360" y="53523"/>
                    <a:pt x="38512" y="53432"/>
                  </a:cubicBezTo>
                  <a:cubicBezTo>
                    <a:pt x="38786" y="53189"/>
                    <a:pt x="39089" y="52915"/>
                    <a:pt x="39393" y="52733"/>
                  </a:cubicBezTo>
                  <a:cubicBezTo>
                    <a:pt x="39697" y="52520"/>
                    <a:pt x="40032" y="52307"/>
                    <a:pt x="40366" y="52155"/>
                  </a:cubicBezTo>
                  <a:cubicBezTo>
                    <a:pt x="41764" y="51487"/>
                    <a:pt x="43223" y="51152"/>
                    <a:pt x="44318" y="51031"/>
                  </a:cubicBezTo>
                  <a:cubicBezTo>
                    <a:pt x="44635" y="50980"/>
                    <a:pt x="44917" y="50958"/>
                    <a:pt x="45161" y="50958"/>
                  </a:cubicBezTo>
                  <a:close/>
                  <a:moveTo>
                    <a:pt x="62548" y="32938"/>
                  </a:moveTo>
                  <a:cubicBezTo>
                    <a:pt x="64863" y="32938"/>
                    <a:pt x="67345" y="33433"/>
                    <a:pt x="69759" y="34404"/>
                  </a:cubicBezTo>
                  <a:cubicBezTo>
                    <a:pt x="71127" y="34982"/>
                    <a:pt x="72525" y="35711"/>
                    <a:pt x="73801" y="36684"/>
                  </a:cubicBezTo>
                  <a:cubicBezTo>
                    <a:pt x="74470" y="37201"/>
                    <a:pt x="75017" y="37717"/>
                    <a:pt x="75595" y="38265"/>
                  </a:cubicBezTo>
                  <a:cubicBezTo>
                    <a:pt x="76172" y="38781"/>
                    <a:pt x="76780" y="39328"/>
                    <a:pt x="77358" y="39845"/>
                  </a:cubicBezTo>
                  <a:cubicBezTo>
                    <a:pt x="79698" y="41973"/>
                    <a:pt x="82130" y="44131"/>
                    <a:pt x="84683" y="46259"/>
                  </a:cubicBezTo>
                  <a:cubicBezTo>
                    <a:pt x="87236" y="48386"/>
                    <a:pt x="89881" y="50453"/>
                    <a:pt x="92647" y="52307"/>
                  </a:cubicBezTo>
                  <a:cubicBezTo>
                    <a:pt x="95443" y="54222"/>
                    <a:pt x="98331" y="55894"/>
                    <a:pt x="101309" y="57110"/>
                  </a:cubicBezTo>
                  <a:cubicBezTo>
                    <a:pt x="102829" y="57718"/>
                    <a:pt x="104319" y="58113"/>
                    <a:pt x="105930" y="58386"/>
                  </a:cubicBezTo>
                  <a:lnTo>
                    <a:pt x="106538" y="58508"/>
                  </a:lnTo>
                  <a:lnTo>
                    <a:pt x="107085" y="58569"/>
                  </a:lnTo>
                  <a:cubicBezTo>
                    <a:pt x="107480" y="58660"/>
                    <a:pt x="107845" y="58660"/>
                    <a:pt x="108270" y="58690"/>
                  </a:cubicBezTo>
                  <a:cubicBezTo>
                    <a:pt x="109060" y="58782"/>
                    <a:pt x="109820" y="58812"/>
                    <a:pt x="110580" y="58812"/>
                  </a:cubicBezTo>
                  <a:cubicBezTo>
                    <a:pt x="110677" y="58813"/>
                    <a:pt x="110773" y="58813"/>
                    <a:pt x="110870" y="58813"/>
                  </a:cubicBezTo>
                  <a:cubicBezTo>
                    <a:pt x="113866" y="58813"/>
                    <a:pt x="116742" y="58354"/>
                    <a:pt x="119304" y="57353"/>
                  </a:cubicBezTo>
                  <a:cubicBezTo>
                    <a:pt x="121918" y="56350"/>
                    <a:pt x="124167" y="54769"/>
                    <a:pt x="125565" y="52854"/>
                  </a:cubicBezTo>
                  <a:cubicBezTo>
                    <a:pt x="125900" y="52338"/>
                    <a:pt x="126204" y="51851"/>
                    <a:pt x="126447" y="51335"/>
                  </a:cubicBezTo>
                  <a:cubicBezTo>
                    <a:pt x="126538" y="51061"/>
                    <a:pt x="126659" y="50788"/>
                    <a:pt x="126751" y="50514"/>
                  </a:cubicBezTo>
                  <a:cubicBezTo>
                    <a:pt x="126781" y="50362"/>
                    <a:pt x="126811" y="50271"/>
                    <a:pt x="126842" y="50119"/>
                  </a:cubicBezTo>
                  <a:cubicBezTo>
                    <a:pt x="126903" y="49967"/>
                    <a:pt x="126933" y="49845"/>
                    <a:pt x="126963" y="49693"/>
                  </a:cubicBezTo>
                  <a:cubicBezTo>
                    <a:pt x="127237" y="48538"/>
                    <a:pt x="127541" y="47474"/>
                    <a:pt x="127845" y="46502"/>
                  </a:cubicBezTo>
                  <a:cubicBezTo>
                    <a:pt x="128453" y="44526"/>
                    <a:pt x="129122" y="42824"/>
                    <a:pt x="129790" y="41486"/>
                  </a:cubicBezTo>
                  <a:cubicBezTo>
                    <a:pt x="130429" y="40149"/>
                    <a:pt x="131067" y="39116"/>
                    <a:pt x="131553" y="38508"/>
                  </a:cubicBezTo>
                  <a:cubicBezTo>
                    <a:pt x="131675" y="38356"/>
                    <a:pt x="131796" y="38204"/>
                    <a:pt x="131918" y="38143"/>
                  </a:cubicBezTo>
                  <a:cubicBezTo>
                    <a:pt x="132070" y="37961"/>
                    <a:pt x="132131" y="37839"/>
                    <a:pt x="132222" y="37809"/>
                  </a:cubicBezTo>
                  <a:lnTo>
                    <a:pt x="132222" y="37809"/>
                  </a:lnTo>
                  <a:cubicBezTo>
                    <a:pt x="132131" y="37869"/>
                    <a:pt x="132070" y="37961"/>
                    <a:pt x="131948" y="38113"/>
                  </a:cubicBezTo>
                  <a:cubicBezTo>
                    <a:pt x="131857" y="38234"/>
                    <a:pt x="131766" y="38386"/>
                    <a:pt x="131644" y="38508"/>
                  </a:cubicBezTo>
                  <a:cubicBezTo>
                    <a:pt x="131188" y="39176"/>
                    <a:pt x="130641" y="40210"/>
                    <a:pt x="130125" y="41547"/>
                  </a:cubicBezTo>
                  <a:cubicBezTo>
                    <a:pt x="129577" y="42915"/>
                    <a:pt x="129030" y="44648"/>
                    <a:pt x="128514" y="46623"/>
                  </a:cubicBezTo>
                  <a:cubicBezTo>
                    <a:pt x="128270" y="47596"/>
                    <a:pt x="128027" y="48660"/>
                    <a:pt x="127815" y="49815"/>
                  </a:cubicBezTo>
                  <a:cubicBezTo>
                    <a:pt x="127754" y="49967"/>
                    <a:pt x="127754" y="50088"/>
                    <a:pt x="127723" y="50210"/>
                  </a:cubicBezTo>
                  <a:lnTo>
                    <a:pt x="127602" y="50666"/>
                  </a:lnTo>
                  <a:cubicBezTo>
                    <a:pt x="127541" y="50970"/>
                    <a:pt x="127419" y="51274"/>
                    <a:pt x="127298" y="51608"/>
                  </a:cubicBezTo>
                  <a:cubicBezTo>
                    <a:pt x="127085" y="52186"/>
                    <a:pt x="126781" y="52763"/>
                    <a:pt x="126416" y="53341"/>
                  </a:cubicBezTo>
                  <a:cubicBezTo>
                    <a:pt x="124927" y="55590"/>
                    <a:pt x="122526" y="57353"/>
                    <a:pt x="119790" y="58538"/>
                  </a:cubicBezTo>
                  <a:cubicBezTo>
                    <a:pt x="117024" y="59724"/>
                    <a:pt x="113863" y="60332"/>
                    <a:pt x="110580" y="60332"/>
                  </a:cubicBezTo>
                  <a:cubicBezTo>
                    <a:pt x="109790" y="60332"/>
                    <a:pt x="108969" y="60301"/>
                    <a:pt x="108118" y="60271"/>
                  </a:cubicBezTo>
                  <a:lnTo>
                    <a:pt x="106872" y="60149"/>
                  </a:lnTo>
                  <a:lnTo>
                    <a:pt x="106234" y="60058"/>
                  </a:lnTo>
                  <a:lnTo>
                    <a:pt x="105626" y="59997"/>
                  </a:lnTo>
                  <a:lnTo>
                    <a:pt x="105018" y="59906"/>
                  </a:lnTo>
                  <a:lnTo>
                    <a:pt x="104349" y="59785"/>
                  </a:lnTo>
                  <a:lnTo>
                    <a:pt x="103711" y="59693"/>
                  </a:lnTo>
                  <a:lnTo>
                    <a:pt x="103103" y="59541"/>
                  </a:lnTo>
                  <a:lnTo>
                    <a:pt x="102495" y="59329"/>
                  </a:lnTo>
                  <a:lnTo>
                    <a:pt x="101887" y="59146"/>
                  </a:lnTo>
                  <a:lnTo>
                    <a:pt x="101279" y="58964"/>
                  </a:lnTo>
                  <a:lnTo>
                    <a:pt x="100671" y="58751"/>
                  </a:lnTo>
                  <a:cubicBezTo>
                    <a:pt x="97480" y="57475"/>
                    <a:pt x="94470" y="55742"/>
                    <a:pt x="91644" y="53827"/>
                  </a:cubicBezTo>
                  <a:cubicBezTo>
                    <a:pt x="88786" y="51912"/>
                    <a:pt x="86112" y="49754"/>
                    <a:pt x="83528" y="47626"/>
                  </a:cubicBezTo>
                  <a:cubicBezTo>
                    <a:pt x="80944" y="45468"/>
                    <a:pt x="78573" y="43249"/>
                    <a:pt x="76233" y="41061"/>
                  </a:cubicBezTo>
                  <a:cubicBezTo>
                    <a:pt x="75108" y="39997"/>
                    <a:pt x="73923" y="38903"/>
                    <a:pt x="72859" y="37930"/>
                  </a:cubicBezTo>
                  <a:cubicBezTo>
                    <a:pt x="71765" y="36988"/>
                    <a:pt x="70458" y="36289"/>
                    <a:pt x="69212" y="35711"/>
                  </a:cubicBezTo>
                  <a:cubicBezTo>
                    <a:pt x="66746" y="34638"/>
                    <a:pt x="64225" y="34035"/>
                    <a:pt x="61887" y="34035"/>
                  </a:cubicBezTo>
                  <a:cubicBezTo>
                    <a:pt x="61775" y="34035"/>
                    <a:pt x="61663" y="34037"/>
                    <a:pt x="61552" y="34040"/>
                  </a:cubicBezTo>
                  <a:cubicBezTo>
                    <a:pt x="59059" y="34131"/>
                    <a:pt x="56901" y="34921"/>
                    <a:pt x="55351" y="36167"/>
                  </a:cubicBezTo>
                  <a:cubicBezTo>
                    <a:pt x="53740" y="37413"/>
                    <a:pt x="52524" y="38751"/>
                    <a:pt x="51856" y="39997"/>
                  </a:cubicBezTo>
                  <a:cubicBezTo>
                    <a:pt x="51673" y="40301"/>
                    <a:pt x="51552" y="40635"/>
                    <a:pt x="51400" y="40909"/>
                  </a:cubicBezTo>
                  <a:cubicBezTo>
                    <a:pt x="51309" y="41213"/>
                    <a:pt x="51157" y="41517"/>
                    <a:pt x="51126" y="41790"/>
                  </a:cubicBezTo>
                  <a:cubicBezTo>
                    <a:pt x="51005" y="42307"/>
                    <a:pt x="51005" y="42824"/>
                    <a:pt x="51065" y="43219"/>
                  </a:cubicBezTo>
                  <a:cubicBezTo>
                    <a:pt x="51096" y="43614"/>
                    <a:pt x="51157" y="43918"/>
                    <a:pt x="51248" y="44100"/>
                  </a:cubicBezTo>
                  <a:cubicBezTo>
                    <a:pt x="51309" y="44283"/>
                    <a:pt x="51369" y="44374"/>
                    <a:pt x="51369" y="44374"/>
                  </a:cubicBezTo>
                  <a:cubicBezTo>
                    <a:pt x="51369" y="44374"/>
                    <a:pt x="51278" y="44283"/>
                    <a:pt x="51217" y="44100"/>
                  </a:cubicBezTo>
                  <a:cubicBezTo>
                    <a:pt x="51126" y="43918"/>
                    <a:pt x="51005" y="43645"/>
                    <a:pt x="50944" y="43219"/>
                  </a:cubicBezTo>
                  <a:cubicBezTo>
                    <a:pt x="50853" y="42854"/>
                    <a:pt x="50822" y="42307"/>
                    <a:pt x="50913" y="41760"/>
                  </a:cubicBezTo>
                  <a:cubicBezTo>
                    <a:pt x="50944" y="41456"/>
                    <a:pt x="51005" y="41152"/>
                    <a:pt x="51096" y="40848"/>
                  </a:cubicBezTo>
                  <a:cubicBezTo>
                    <a:pt x="51217" y="40544"/>
                    <a:pt x="51309" y="40179"/>
                    <a:pt x="51521" y="39845"/>
                  </a:cubicBezTo>
                  <a:cubicBezTo>
                    <a:pt x="51582" y="39693"/>
                    <a:pt x="51673" y="39511"/>
                    <a:pt x="51764" y="39328"/>
                  </a:cubicBezTo>
                  <a:cubicBezTo>
                    <a:pt x="51886" y="39176"/>
                    <a:pt x="52008" y="38964"/>
                    <a:pt x="52068" y="38781"/>
                  </a:cubicBezTo>
                  <a:cubicBezTo>
                    <a:pt x="52129" y="38720"/>
                    <a:pt x="52190" y="38599"/>
                    <a:pt x="52220" y="38508"/>
                  </a:cubicBezTo>
                  <a:cubicBezTo>
                    <a:pt x="52312" y="38447"/>
                    <a:pt x="52342" y="38325"/>
                    <a:pt x="52433" y="38265"/>
                  </a:cubicBezTo>
                  <a:cubicBezTo>
                    <a:pt x="52524" y="38052"/>
                    <a:pt x="52676" y="37900"/>
                    <a:pt x="52828" y="37717"/>
                  </a:cubicBezTo>
                  <a:cubicBezTo>
                    <a:pt x="53132" y="37383"/>
                    <a:pt x="53436" y="37049"/>
                    <a:pt x="53801" y="36654"/>
                  </a:cubicBezTo>
                  <a:cubicBezTo>
                    <a:pt x="54135" y="36319"/>
                    <a:pt x="54470" y="35985"/>
                    <a:pt x="54895" y="35590"/>
                  </a:cubicBezTo>
                  <a:cubicBezTo>
                    <a:pt x="55078" y="35438"/>
                    <a:pt x="55260" y="35255"/>
                    <a:pt x="55534" y="35103"/>
                  </a:cubicBezTo>
                  <a:cubicBezTo>
                    <a:pt x="55655" y="35012"/>
                    <a:pt x="55777" y="34951"/>
                    <a:pt x="55868" y="34830"/>
                  </a:cubicBezTo>
                  <a:lnTo>
                    <a:pt x="56233" y="34617"/>
                  </a:lnTo>
                  <a:cubicBezTo>
                    <a:pt x="56719" y="34313"/>
                    <a:pt x="57236" y="34040"/>
                    <a:pt x="57783" y="33796"/>
                  </a:cubicBezTo>
                  <a:cubicBezTo>
                    <a:pt x="58877" y="33340"/>
                    <a:pt x="60123" y="33036"/>
                    <a:pt x="61461" y="32976"/>
                  </a:cubicBezTo>
                  <a:cubicBezTo>
                    <a:pt x="61818" y="32951"/>
                    <a:pt x="62181" y="32938"/>
                    <a:pt x="62548" y="32938"/>
                  </a:cubicBezTo>
                  <a:close/>
                  <a:moveTo>
                    <a:pt x="38907" y="58356"/>
                  </a:moveTo>
                  <a:cubicBezTo>
                    <a:pt x="38907" y="58357"/>
                    <a:pt x="40913" y="63675"/>
                    <a:pt x="40184" y="66867"/>
                  </a:cubicBezTo>
                  <a:cubicBezTo>
                    <a:pt x="40184" y="66867"/>
                    <a:pt x="38299" y="62763"/>
                    <a:pt x="38907" y="58356"/>
                  </a:cubicBezTo>
                  <a:close/>
                  <a:moveTo>
                    <a:pt x="97206" y="59602"/>
                  </a:moveTo>
                  <a:cubicBezTo>
                    <a:pt x="97419" y="59663"/>
                    <a:pt x="97571" y="59724"/>
                    <a:pt x="97753" y="59754"/>
                  </a:cubicBezTo>
                  <a:cubicBezTo>
                    <a:pt x="97875" y="63614"/>
                    <a:pt x="96355" y="66867"/>
                    <a:pt x="96355" y="66867"/>
                  </a:cubicBezTo>
                  <a:cubicBezTo>
                    <a:pt x="95838" y="64617"/>
                    <a:pt x="96689" y="61396"/>
                    <a:pt x="97206" y="59602"/>
                  </a:cubicBezTo>
                  <a:close/>
                  <a:moveTo>
                    <a:pt x="45593" y="54435"/>
                  </a:moveTo>
                  <a:lnTo>
                    <a:pt x="45593" y="54435"/>
                  </a:lnTo>
                  <a:cubicBezTo>
                    <a:pt x="45553" y="54481"/>
                    <a:pt x="47660" y="62663"/>
                    <a:pt x="47448" y="67262"/>
                  </a:cubicBezTo>
                  <a:lnTo>
                    <a:pt x="41521" y="66137"/>
                  </a:lnTo>
                  <a:cubicBezTo>
                    <a:pt x="41521" y="66137"/>
                    <a:pt x="41278" y="60788"/>
                    <a:pt x="39606" y="57809"/>
                  </a:cubicBezTo>
                  <a:cubicBezTo>
                    <a:pt x="39606" y="57809"/>
                    <a:pt x="41399" y="55074"/>
                    <a:pt x="45593" y="54435"/>
                  </a:cubicBezTo>
                  <a:close/>
                  <a:moveTo>
                    <a:pt x="90337" y="57019"/>
                  </a:moveTo>
                  <a:cubicBezTo>
                    <a:pt x="92191" y="57809"/>
                    <a:pt x="94166" y="58569"/>
                    <a:pt x="96233" y="59268"/>
                  </a:cubicBezTo>
                  <a:cubicBezTo>
                    <a:pt x="95170" y="62277"/>
                    <a:pt x="94987" y="66107"/>
                    <a:pt x="94987" y="66107"/>
                  </a:cubicBezTo>
                  <a:lnTo>
                    <a:pt x="89090" y="67262"/>
                  </a:lnTo>
                  <a:cubicBezTo>
                    <a:pt x="89060" y="66715"/>
                    <a:pt x="89060" y="66107"/>
                    <a:pt x="89090" y="65499"/>
                  </a:cubicBezTo>
                  <a:cubicBezTo>
                    <a:pt x="89577" y="62338"/>
                    <a:pt x="89911" y="59420"/>
                    <a:pt x="90033" y="58508"/>
                  </a:cubicBezTo>
                  <a:cubicBezTo>
                    <a:pt x="90154" y="57991"/>
                    <a:pt x="90215" y="57475"/>
                    <a:pt x="90337" y="57019"/>
                  </a:cubicBezTo>
                  <a:close/>
                  <a:moveTo>
                    <a:pt x="53063" y="46450"/>
                  </a:moveTo>
                  <a:cubicBezTo>
                    <a:pt x="53649" y="46450"/>
                    <a:pt x="54272" y="46521"/>
                    <a:pt x="54926" y="46684"/>
                  </a:cubicBezTo>
                  <a:cubicBezTo>
                    <a:pt x="56701" y="47141"/>
                    <a:pt x="60491" y="47277"/>
                    <a:pt x="64457" y="47277"/>
                  </a:cubicBezTo>
                  <a:cubicBezTo>
                    <a:pt x="67618" y="47277"/>
                    <a:pt x="70891" y="47191"/>
                    <a:pt x="73345" y="47110"/>
                  </a:cubicBezTo>
                  <a:cubicBezTo>
                    <a:pt x="77601" y="50149"/>
                    <a:pt x="82707" y="53493"/>
                    <a:pt x="88847" y="56350"/>
                  </a:cubicBezTo>
                  <a:cubicBezTo>
                    <a:pt x="88634" y="58508"/>
                    <a:pt x="88786" y="60970"/>
                    <a:pt x="88452" y="64435"/>
                  </a:cubicBezTo>
                  <a:cubicBezTo>
                    <a:pt x="86811" y="65621"/>
                    <a:pt x="83011" y="68143"/>
                    <a:pt x="80002" y="68508"/>
                  </a:cubicBezTo>
                  <a:cubicBezTo>
                    <a:pt x="79853" y="68527"/>
                    <a:pt x="79701" y="68535"/>
                    <a:pt x="79546" y="68535"/>
                  </a:cubicBezTo>
                  <a:cubicBezTo>
                    <a:pt x="75640" y="68535"/>
                    <a:pt x="69799" y="62914"/>
                    <a:pt x="67739" y="62914"/>
                  </a:cubicBezTo>
                  <a:cubicBezTo>
                    <a:pt x="67723" y="62914"/>
                    <a:pt x="67707" y="62915"/>
                    <a:pt x="67692" y="62915"/>
                  </a:cubicBezTo>
                  <a:cubicBezTo>
                    <a:pt x="65611" y="63006"/>
                    <a:pt x="61376" y="68692"/>
                    <a:pt x="57183" y="68692"/>
                  </a:cubicBezTo>
                  <a:cubicBezTo>
                    <a:pt x="57150" y="68692"/>
                    <a:pt x="57117" y="68691"/>
                    <a:pt x="57084" y="68691"/>
                  </a:cubicBezTo>
                  <a:cubicBezTo>
                    <a:pt x="53862" y="68660"/>
                    <a:pt x="49941" y="65073"/>
                    <a:pt x="48269" y="63371"/>
                  </a:cubicBezTo>
                  <a:cubicBezTo>
                    <a:pt x="47965" y="59359"/>
                    <a:pt x="48269" y="56715"/>
                    <a:pt x="47479" y="54101"/>
                  </a:cubicBezTo>
                  <a:cubicBezTo>
                    <a:pt x="47600" y="52429"/>
                    <a:pt x="48117" y="49207"/>
                    <a:pt x="50062" y="47110"/>
                  </a:cubicBezTo>
                  <a:cubicBezTo>
                    <a:pt x="50890" y="46726"/>
                    <a:pt x="51905" y="46450"/>
                    <a:pt x="53063" y="46450"/>
                  </a:cubicBezTo>
                  <a:close/>
                  <a:moveTo>
                    <a:pt x="155201" y="75165"/>
                  </a:moveTo>
                  <a:lnTo>
                    <a:pt x="149730" y="77475"/>
                  </a:lnTo>
                  <a:lnTo>
                    <a:pt x="139669" y="81122"/>
                  </a:lnTo>
                  <a:lnTo>
                    <a:pt x="132708" y="83706"/>
                  </a:lnTo>
                  <a:cubicBezTo>
                    <a:pt x="132708" y="83098"/>
                    <a:pt x="131280" y="82824"/>
                    <a:pt x="131280" y="82824"/>
                  </a:cubicBezTo>
                  <a:lnTo>
                    <a:pt x="140277" y="80028"/>
                  </a:lnTo>
                  <a:lnTo>
                    <a:pt x="155201" y="75165"/>
                  </a:lnTo>
                  <a:close/>
                  <a:moveTo>
                    <a:pt x="158818" y="74648"/>
                  </a:moveTo>
                  <a:cubicBezTo>
                    <a:pt x="158818" y="74648"/>
                    <a:pt x="161007" y="75499"/>
                    <a:pt x="159061" y="78296"/>
                  </a:cubicBezTo>
                  <a:cubicBezTo>
                    <a:pt x="159061" y="78296"/>
                    <a:pt x="157937" y="77292"/>
                    <a:pt x="157055" y="77292"/>
                  </a:cubicBezTo>
                  <a:cubicBezTo>
                    <a:pt x="157055" y="77292"/>
                    <a:pt x="153377" y="79572"/>
                    <a:pt x="150399" y="80028"/>
                  </a:cubicBezTo>
                  <a:cubicBezTo>
                    <a:pt x="150399" y="80028"/>
                    <a:pt x="143499" y="82855"/>
                    <a:pt x="142617" y="82855"/>
                  </a:cubicBezTo>
                  <a:cubicBezTo>
                    <a:pt x="142617" y="82855"/>
                    <a:pt x="137176" y="86138"/>
                    <a:pt x="133043" y="86867"/>
                  </a:cubicBezTo>
                  <a:cubicBezTo>
                    <a:pt x="133043" y="86867"/>
                    <a:pt x="133681" y="85408"/>
                    <a:pt x="132739" y="84314"/>
                  </a:cubicBezTo>
                  <a:cubicBezTo>
                    <a:pt x="132739" y="84314"/>
                    <a:pt x="139699" y="81913"/>
                    <a:pt x="140824" y="81274"/>
                  </a:cubicBezTo>
                  <a:cubicBezTo>
                    <a:pt x="140824" y="81274"/>
                    <a:pt x="149487" y="78843"/>
                    <a:pt x="151158" y="77627"/>
                  </a:cubicBezTo>
                  <a:cubicBezTo>
                    <a:pt x="151158" y="77627"/>
                    <a:pt x="157815" y="75347"/>
                    <a:pt x="158818" y="74648"/>
                  </a:cubicBezTo>
                  <a:close/>
                  <a:moveTo>
                    <a:pt x="156842" y="78539"/>
                  </a:moveTo>
                  <a:cubicBezTo>
                    <a:pt x="156842" y="78539"/>
                    <a:pt x="157693" y="78964"/>
                    <a:pt x="157298" y="80210"/>
                  </a:cubicBezTo>
                  <a:cubicBezTo>
                    <a:pt x="156873" y="81457"/>
                    <a:pt x="151614" y="84192"/>
                    <a:pt x="151614" y="84192"/>
                  </a:cubicBezTo>
                  <a:cubicBezTo>
                    <a:pt x="151554" y="83068"/>
                    <a:pt x="150368" y="82916"/>
                    <a:pt x="150368" y="82916"/>
                  </a:cubicBezTo>
                  <a:cubicBezTo>
                    <a:pt x="149882" y="83311"/>
                    <a:pt x="141341" y="86715"/>
                    <a:pt x="140702" y="87505"/>
                  </a:cubicBezTo>
                  <a:cubicBezTo>
                    <a:pt x="140034" y="88265"/>
                    <a:pt x="132678" y="90879"/>
                    <a:pt x="132678" y="90879"/>
                  </a:cubicBezTo>
                  <a:cubicBezTo>
                    <a:pt x="133632" y="88577"/>
                    <a:pt x="132564" y="88142"/>
                    <a:pt x="132396" y="88089"/>
                  </a:cubicBezTo>
                  <a:lnTo>
                    <a:pt x="132396" y="88089"/>
                  </a:lnTo>
                  <a:cubicBezTo>
                    <a:pt x="132422" y="88095"/>
                    <a:pt x="132454" y="88098"/>
                    <a:pt x="132492" y="88098"/>
                  </a:cubicBezTo>
                  <a:cubicBezTo>
                    <a:pt x="133897" y="88098"/>
                    <a:pt x="142982" y="84010"/>
                    <a:pt x="142982" y="84010"/>
                  </a:cubicBezTo>
                  <a:cubicBezTo>
                    <a:pt x="144836" y="83706"/>
                    <a:pt x="150338" y="81183"/>
                    <a:pt x="150338" y="81183"/>
                  </a:cubicBezTo>
                  <a:cubicBezTo>
                    <a:pt x="151371" y="81183"/>
                    <a:pt x="156842" y="78539"/>
                    <a:pt x="156842" y="78539"/>
                  </a:cubicBezTo>
                  <a:close/>
                  <a:moveTo>
                    <a:pt x="67844" y="63918"/>
                  </a:moveTo>
                  <a:cubicBezTo>
                    <a:pt x="68148" y="63918"/>
                    <a:pt x="68543" y="64070"/>
                    <a:pt x="69029" y="64253"/>
                  </a:cubicBezTo>
                  <a:lnTo>
                    <a:pt x="69516" y="70514"/>
                  </a:lnTo>
                  <a:cubicBezTo>
                    <a:pt x="69516" y="70514"/>
                    <a:pt x="69364" y="66532"/>
                    <a:pt x="69485" y="64466"/>
                  </a:cubicBezTo>
                  <a:lnTo>
                    <a:pt x="69485" y="64466"/>
                  </a:lnTo>
                  <a:cubicBezTo>
                    <a:pt x="72386" y="65931"/>
                    <a:pt x="77377" y="69740"/>
                    <a:pt x="79857" y="69740"/>
                  </a:cubicBezTo>
                  <a:cubicBezTo>
                    <a:pt x="79949" y="69740"/>
                    <a:pt x="80038" y="69735"/>
                    <a:pt x="80124" y="69724"/>
                  </a:cubicBezTo>
                  <a:cubicBezTo>
                    <a:pt x="82373" y="69450"/>
                    <a:pt x="86537" y="66806"/>
                    <a:pt x="88300" y="65651"/>
                  </a:cubicBezTo>
                  <a:lnTo>
                    <a:pt x="88300" y="65651"/>
                  </a:lnTo>
                  <a:cubicBezTo>
                    <a:pt x="87996" y="67931"/>
                    <a:pt x="87449" y="70605"/>
                    <a:pt x="86476" y="73858"/>
                  </a:cubicBezTo>
                  <a:cubicBezTo>
                    <a:pt x="83224" y="84466"/>
                    <a:pt x="73953" y="89815"/>
                    <a:pt x="71157" y="91214"/>
                  </a:cubicBezTo>
                  <a:cubicBezTo>
                    <a:pt x="70610" y="91487"/>
                    <a:pt x="70093" y="91609"/>
                    <a:pt x="69485" y="91609"/>
                  </a:cubicBezTo>
                  <a:lnTo>
                    <a:pt x="66719" y="91609"/>
                  </a:lnTo>
                  <a:cubicBezTo>
                    <a:pt x="66111" y="91609"/>
                    <a:pt x="65503" y="91457"/>
                    <a:pt x="64956" y="91183"/>
                  </a:cubicBezTo>
                  <a:cubicBezTo>
                    <a:pt x="63163" y="90241"/>
                    <a:pt x="58847" y="87627"/>
                    <a:pt x="55199" y="82976"/>
                  </a:cubicBezTo>
                  <a:cubicBezTo>
                    <a:pt x="53831" y="81001"/>
                    <a:pt x="52464" y="78599"/>
                    <a:pt x="51005" y="75773"/>
                  </a:cubicBezTo>
                  <a:cubicBezTo>
                    <a:pt x="50792" y="75165"/>
                    <a:pt x="50549" y="74496"/>
                    <a:pt x="50336" y="73827"/>
                  </a:cubicBezTo>
                  <a:cubicBezTo>
                    <a:pt x="49181" y="70149"/>
                    <a:pt x="48664" y="67140"/>
                    <a:pt x="48391" y="64617"/>
                  </a:cubicBezTo>
                  <a:lnTo>
                    <a:pt x="48391" y="64617"/>
                  </a:lnTo>
                  <a:cubicBezTo>
                    <a:pt x="49747" y="66124"/>
                    <a:pt x="53285" y="69634"/>
                    <a:pt x="56781" y="69634"/>
                  </a:cubicBezTo>
                  <a:cubicBezTo>
                    <a:pt x="56811" y="69634"/>
                    <a:pt x="56841" y="69633"/>
                    <a:pt x="56871" y="69633"/>
                  </a:cubicBezTo>
                  <a:cubicBezTo>
                    <a:pt x="60245" y="69602"/>
                    <a:pt x="63619" y="66350"/>
                    <a:pt x="65990" y="64739"/>
                  </a:cubicBezTo>
                  <a:cubicBezTo>
                    <a:pt x="66446" y="66259"/>
                    <a:pt x="66446" y="69754"/>
                    <a:pt x="66446" y="69754"/>
                  </a:cubicBezTo>
                  <a:cubicBezTo>
                    <a:pt x="66780" y="68478"/>
                    <a:pt x="66506" y="65681"/>
                    <a:pt x="66354" y="64466"/>
                  </a:cubicBezTo>
                  <a:cubicBezTo>
                    <a:pt x="66932" y="64131"/>
                    <a:pt x="67479" y="63918"/>
                    <a:pt x="67844" y="63918"/>
                  </a:cubicBezTo>
                  <a:close/>
                  <a:moveTo>
                    <a:pt x="53406" y="85226"/>
                  </a:moveTo>
                  <a:cubicBezTo>
                    <a:pt x="53406" y="85226"/>
                    <a:pt x="55777" y="90059"/>
                    <a:pt x="58543" y="93736"/>
                  </a:cubicBezTo>
                  <a:cubicBezTo>
                    <a:pt x="57205" y="93797"/>
                    <a:pt x="55838" y="93888"/>
                    <a:pt x="54500" y="94040"/>
                  </a:cubicBezTo>
                  <a:cubicBezTo>
                    <a:pt x="53892" y="92065"/>
                    <a:pt x="53284" y="89086"/>
                    <a:pt x="53406" y="85226"/>
                  </a:cubicBezTo>
                  <a:close/>
                  <a:moveTo>
                    <a:pt x="150763" y="83706"/>
                  </a:moveTo>
                  <a:cubicBezTo>
                    <a:pt x="150763" y="83706"/>
                    <a:pt x="151736" y="84040"/>
                    <a:pt x="150733" y="85438"/>
                  </a:cubicBezTo>
                  <a:cubicBezTo>
                    <a:pt x="149669" y="86806"/>
                    <a:pt x="142101" y="90879"/>
                    <a:pt x="142101" y="90879"/>
                  </a:cubicBezTo>
                  <a:lnTo>
                    <a:pt x="132404" y="95439"/>
                  </a:lnTo>
                  <a:cubicBezTo>
                    <a:pt x="132404" y="95439"/>
                    <a:pt x="135405" y="93299"/>
                    <a:pt x="135048" y="93299"/>
                  </a:cubicBezTo>
                  <a:cubicBezTo>
                    <a:pt x="135020" y="93299"/>
                    <a:pt x="134970" y="93312"/>
                    <a:pt x="134897" y="93341"/>
                  </a:cubicBezTo>
                  <a:cubicBezTo>
                    <a:pt x="133894" y="93767"/>
                    <a:pt x="132404" y="94831"/>
                    <a:pt x="132404" y="94831"/>
                  </a:cubicBezTo>
                  <a:cubicBezTo>
                    <a:pt x="132404" y="94831"/>
                    <a:pt x="133012" y="93281"/>
                    <a:pt x="132404" y="92277"/>
                  </a:cubicBezTo>
                  <a:cubicBezTo>
                    <a:pt x="132404" y="92277"/>
                    <a:pt x="139456" y="89907"/>
                    <a:pt x="140976" y="88843"/>
                  </a:cubicBezTo>
                  <a:cubicBezTo>
                    <a:pt x="142465" y="87779"/>
                    <a:pt x="150763" y="83706"/>
                    <a:pt x="150763" y="83706"/>
                  </a:cubicBezTo>
                  <a:close/>
                  <a:moveTo>
                    <a:pt x="50002" y="77232"/>
                  </a:moveTo>
                  <a:cubicBezTo>
                    <a:pt x="50002" y="77232"/>
                    <a:pt x="51734" y="89147"/>
                    <a:pt x="54135" y="94040"/>
                  </a:cubicBezTo>
                  <a:cubicBezTo>
                    <a:pt x="53801" y="94071"/>
                    <a:pt x="53497" y="94101"/>
                    <a:pt x="53132" y="94162"/>
                  </a:cubicBezTo>
                  <a:cubicBezTo>
                    <a:pt x="49910" y="94557"/>
                    <a:pt x="46840" y="95256"/>
                    <a:pt x="44318" y="96290"/>
                  </a:cubicBezTo>
                  <a:cubicBezTo>
                    <a:pt x="42251" y="97141"/>
                    <a:pt x="40305" y="98113"/>
                    <a:pt x="38512" y="99056"/>
                  </a:cubicBezTo>
                  <a:cubicBezTo>
                    <a:pt x="38178" y="98326"/>
                    <a:pt x="37752" y="97688"/>
                    <a:pt x="37327" y="97110"/>
                  </a:cubicBezTo>
                  <a:cubicBezTo>
                    <a:pt x="36171" y="95864"/>
                    <a:pt x="34864" y="94557"/>
                    <a:pt x="33527" y="93493"/>
                  </a:cubicBezTo>
                  <a:cubicBezTo>
                    <a:pt x="30579" y="91487"/>
                    <a:pt x="27752" y="90849"/>
                    <a:pt x="27752" y="90849"/>
                  </a:cubicBezTo>
                  <a:cubicBezTo>
                    <a:pt x="27721" y="89359"/>
                    <a:pt x="27296" y="88083"/>
                    <a:pt x="26810" y="87049"/>
                  </a:cubicBezTo>
                  <a:cubicBezTo>
                    <a:pt x="26658" y="86958"/>
                    <a:pt x="26506" y="86897"/>
                    <a:pt x="26354" y="86867"/>
                  </a:cubicBezTo>
                  <a:lnTo>
                    <a:pt x="26354" y="86867"/>
                  </a:lnTo>
                  <a:cubicBezTo>
                    <a:pt x="26354" y="86867"/>
                    <a:pt x="26506" y="86867"/>
                    <a:pt x="26749" y="86897"/>
                  </a:cubicBezTo>
                  <a:cubicBezTo>
                    <a:pt x="25837" y="85104"/>
                    <a:pt x="24682" y="84132"/>
                    <a:pt x="24682" y="84131"/>
                  </a:cubicBezTo>
                  <a:lnTo>
                    <a:pt x="24682" y="84131"/>
                  </a:lnTo>
                  <a:cubicBezTo>
                    <a:pt x="29448" y="85876"/>
                    <a:pt x="34709" y="86210"/>
                    <a:pt x="37772" y="86210"/>
                  </a:cubicBezTo>
                  <a:cubicBezTo>
                    <a:pt x="38499" y="86210"/>
                    <a:pt x="39102" y="86191"/>
                    <a:pt x="39545" y="86168"/>
                  </a:cubicBezTo>
                  <a:cubicBezTo>
                    <a:pt x="37782" y="86107"/>
                    <a:pt x="35655" y="85226"/>
                    <a:pt x="35655" y="85226"/>
                  </a:cubicBezTo>
                  <a:cubicBezTo>
                    <a:pt x="39120" y="83676"/>
                    <a:pt x="45321" y="83676"/>
                    <a:pt x="45321" y="83676"/>
                  </a:cubicBezTo>
                  <a:cubicBezTo>
                    <a:pt x="45047" y="83858"/>
                    <a:pt x="44925" y="84131"/>
                    <a:pt x="44925" y="84435"/>
                  </a:cubicBezTo>
                  <a:cubicBezTo>
                    <a:pt x="45047" y="84344"/>
                    <a:pt x="45199" y="84283"/>
                    <a:pt x="45321" y="84192"/>
                  </a:cubicBezTo>
                  <a:lnTo>
                    <a:pt x="45321" y="84192"/>
                  </a:lnTo>
                  <a:cubicBezTo>
                    <a:pt x="45199" y="84344"/>
                    <a:pt x="45077" y="84496"/>
                    <a:pt x="44925" y="84648"/>
                  </a:cubicBezTo>
                  <a:cubicBezTo>
                    <a:pt x="45047" y="85651"/>
                    <a:pt x="46050" y="87049"/>
                    <a:pt x="47296" y="88478"/>
                  </a:cubicBezTo>
                  <a:lnTo>
                    <a:pt x="47570" y="88752"/>
                  </a:lnTo>
                  <a:cubicBezTo>
                    <a:pt x="46536" y="87201"/>
                    <a:pt x="46050" y="85560"/>
                    <a:pt x="46719" y="84071"/>
                  </a:cubicBezTo>
                  <a:cubicBezTo>
                    <a:pt x="47357" y="82764"/>
                    <a:pt x="49029" y="78964"/>
                    <a:pt x="50002" y="77232"/>
                  </a:cubicBezTo>
                  <a:close/>
                  <a:moveTo>
                    <a:pt x="129246" y="83688"/>
                  </a:moveTo>
                  <a:cubicBezTo>
                    <a:pt x="129799" y="83688"/>
                    <a:pt x="130883" y="83817"/>
                    <a:pt x="131371" y="84770"/>
                  </a:cubicBezTo>
                  <a:cubicBezTo>
                    <a:pt x="132009" y="86107"/>
                    <a:pt x="130763" y="86442"/>
                    <a:pt x="131249" y="88235"/>
                  </a:cubicBezTo>
                  <a:cubicBezTo>
                    <a:pt x="131766" y="89998"/>
                    <a:pt x="130216" y="90849"/>
                    <a:pt x="131036" y="92034"/>
                  </a:cubicBezTo>
                  <a:cubicBezTo>
                    <a:pt x="131857" y="93189"/>
                    <a:pt x="130307" y="95712"/>
                    <a:pt x="130307" y="95712"/>
                  </a:cubicBezTo>
                  <a:cubicBezTo>
                    <a:pt x="130307" y="95712"/>
                    <a:pt x="122830" y="98782"/>
                    <a:pt x="119486" y="100180"/>
                  </a:cubicBezTo>
                  <a:cubicBezTo>
                    <a:pt x="116143" y="101548"/>
                    <a:pt x="109060" y="101791"/>
                    <a:pt x="109060" y="101791"/>
                  </a:cubicBezTo>
                  <a:cubicBezTo>
                    <a:pt x="113072" y="96534"/>
                    <a:pt x="111128" y="92036"/>
                    <a:pt x="111127" y="92034"/>
                  </a:cubicBezTo>
                  <a:lnTo>
                    <a:pt x="111127" y="92034"/>
                  </a:lnTo>
                  <a:cubicBezTo>
                    <a:pt x="111796" y="93797"/>
                    <a:pt x="109881" y="96533"/>
                    <a:pt x="109881" y="96533"/>
                  </a:cubicBezTo>
                  <a:cubicBezTo>
                    <a:pt x="110246" y="92490"/>
                    <a:pt x="109060" y="90849"/>
                    <a:pt x="109060" y="90849"/>
                  </a:cubicBezTo>
                  <a:lnTo>
                    <a:pt x="121887" y="85378"/>
                  </a:lnTo>
                  <a:lnTo>
                    <a:pt x="128909" y="83706"/>
                  </a:lnTo>
                  <a:cubicBezTo>
                    <a:pt x="128909" y="83706"/>
                    <a:pt x="129041" y="83688"/>
                    <a:pt x="129246" y="83688"/>
                  </a:cubicBezTo>
                  <a:close/>
                  <a:moveTo>
                    <a:pt x="106993" y="90849"/>
                  </a:moveTo>
                  <a:cubicBezTo>
                    <a:pt x="107024" y="90849"/>
                    <a:pt x="109942" y="96685"/>
                    <a:pt x="106993" y="103980"/>
                  </a:cubicBezTo>
                  <a:cubicBezTo>
                    <a:pt x="106993" y="103980"/>
                    <a:pt x="107662" y="95591"/>
                    <a:pt x="104653" y="94010"/>
                  </a:cubicBezTo>
                  <a:lnTo>
                    <a:pt x="104653" y="94010"/>
                  </a:lnTo>
                  <a:cubicBezTo>
                    <a:pt x="104653" y="94010"/>
                    <a:pt x="106720" y="99177"/>
                    <a:pt x="105352" y="103281"/>
                  </a:cubicBezTo>
                  <a:lnTo>
                    <a:pt x="79242" y="113980"/>
                  </a:lnTo>
                  <a:cubicBezTo>
                    <a:pt x="79242" y="113980"/>
                    <a:pt x="73953" y="106655"/>
                    <a:pt x="74622" y="96320"/>
                  </a:cubicBezTo>
                  <a:cubicBezTo>
                    <a:pt x="74622" y="96320"/>
                    <a:pt x="103194" y="92885"/>
                    <a:pt x="106993" y="90849"/>
                  </a:cubicBezTo>
                  <a:close/>
                  <a:moveTo>
                    <a:pt x="33375" y="117506"/>
                  </a:moveTo>
                  <a:lnTo>
                    <a:pt x="33372" y="117512"/>
                  </a:lnTo>
                  <a:lnTo>
                    <a:pt x="33372" y="117512"/>
                  </a:lnTo>
                  <a:cubicBezTo>
                    <a:pt x="33376" y="117509"/>
                    <a:pt x="33377" y="117507"/>
                    <a:pt x="33375" y="117506"/>
                  </a:cubicBezTo>
                  <a:close/>
                  <a:moveTo>
                    <a:pt x="60803" y="95493"/>
                  </a:moveTo>
                  <a:cubicBezTo>
                    <a:pt x="67351" y="95493"/>
                    <a:pt x="72889" y="96290"/>
                    <a:pt x="72889" y="96290"/>
                  </a:cubicBezTo>
                  <a:cubicBezTo>
                    <a:pt x="72889" y="96290"/>
                    <a:pt x="73041" y="98661"/>
                    <a:pt x="73497" y="101761"/>
                  </a:cubicBezTo>
                  <a:lnTo>
                    <a:pt x="51461" y="108934"/>
                  </a:lnTo>
                  <a:lnTo>
                    <a:pt x="51461" y="108934"/>
                  </a:lnTo>
                  <a:lnTo>
                    <a:pt x="74045" y="104740"/>
                  </a:lnTo>
                  <a:cubicBezTo>
                    <a:pt x="74774" y="108174"/>
                    <a:pt x="75899" y="111791"/>
                    <a:pt x="77692" y="113950"/>
                  </a:cubicBezTo>
                  <a:cubicBezTo>
                    <a:pt x="77692" y="113950"/>
                    <a:pt x="62160" y="122156"/>
                    <a:pt x="53740" y="122521"/>
                  </a:cubicBezTo>
                  <a:cubicBezTo>
                    <a:pt x="50944" y="122643"/>
                    <a:pt x="47492" y="122683"/>
                    <a:pt x="44133" y="122683"/>
                  </a:cubicBezTo>
                  <a:cubicBezTo>
                    <a:pt x="37414" y="122683"/>
                    <a:pt x="31065" y="122521"/>
                    <a:pt x="31065" y="122521"/>
                  </a:cubicBezTo>
                  <a:lnTo>
                    <a:pt x="33372" y="117512"/>
                  </a:lnTo>
                  <a:lnTo>
                    <a:pt x="33372" y="117512"/>
                  </a:lnTo>
                  <a:cubicBezTo>
                    <a:pt x="33136" y="117725"/>
                    <a:pt x="21487" y="123037"/>
                    <a:pt x="18957" y="123037"/>
                  </a:cubicBezTo>
                  <a:cubicBezTo>
                    <a:pt x="18804" y="123037"/>
                    <a:pt x="18685" y="123018"/>
                    <a:pt x="18603" y="122977"/>
                  </a:cubicBezTo>
                  <a:cubicBezTo>
                    <a:pt x="17174" y="122278"/>
                    <a:pt x="17417" y="113342"/>
                    <a:pt x="21004" y="110515"/>
                  </a:cubicBezTo>
                  <a:cubicBezTo>
                    <a:pt x="24560" y="107718"/>
                    <a:pt x="30791" y="107171"/>
                    <a:pt x="30791" y="107171"/>
                  </a:cubicBezTo>
                  <a:lnTo>
                    <a:pt x="40974" y="107171"/>
                  </a:lnTo>
                  <a:lnTo>
                    <a:pt x="32402" y="105621"/>
                  </a:lnTo>
                  <a:cubicBezTo>
                    <a:pt x="32402" y="105621"/>
                    <a:pt x="41126" y="98053"/>
                    <a:pt x="50792" y="96290"/>
                  </a:cubicBezTo>
                  <a:cubicBezTo>
                    <a:pt x="54004" y="95692"/>
                    <a:pt x="57530" y="95493"/>
                    <a:pt x="60803" y="95493"/>
                  </a:cubicBezTo>
                  <a:close/>
                  <a:moveTo>
                    <a:pt x="19337" y="84126"/>
                  </a:moveTo>
                  <a:cubicBezTo>
                    <a:pt x="19638" y="84126"/>
                    <a:pt x="19902" y="84149"/>
                    <a:pt x="20123" y="84192"/>
                  </a:cubicBezTo>
                  <a:cubicBezTo>
                    <a:pt x="23709" y="84861"/>
                    <a:pt x="26445" y="90393"/>
                    <a:pt x="26445" y="90393"/>
                  </a:cubicBezTo>
                  <a:cubicBezTo>
                    <a:pt x="17843" y="92764"/>
                    <a:pt x="15563" y="102551"/>
                    <a:pt x="15563" y="102551"/>
                  </a:cubicBezTo>
                  <a:cubicBezTo>
                    <a:pt x="15563" y="102551"/>
                    <a:pt x="19180" y="92764"/>
                    <a:pt x="28725" y="91822"/>
                  </a:cubicBezTo>
                  <a:cubicBezTo>
                    <a:pt x="28725" y="91822"/>
                    <a:pt x="34682" y="94284"/>
                    <a:pt x="37600" y="99603"/>
                  </a:cubicBezTo>
                  <a:cubicBezTo>
                    <a:pt x="37600" y="99603"/>
                    <a:pt x="36202" y="100363"/>
                    <a:pt x="34469" y="101427"/>
                  </a:cubicBezTo>
                  <a:cubicBezTo>
                    <a:pt x="31430" y="103311"/>
                    <a:pt x="29545" y="104740"/>
                    <a:pt x="29545" y="104740"/>
                  </a:cubicBezTo>
                  <a:lnTo>
                    <a:pt x="19575" y="109025"/>
                  </a:lnTo>
                  <a:cubicBezTo>
                    <a:pt x="15867" y="111913"/>
                    <a:pt x="14925" y="116168"/>
                    <a:pt x="14925" y="119907"/>
                  </a:cubicBezTo>
                  <a:cubicBezTo>
                    <a:pt x="14773" y="122643"/>
                    <a:pt x="15411" y="124649"/>
                    <a:pt x="15411" y="124649"/>
                  </a:cubicBezTo>
                  <a:cubicBezTo>
                    <a:pt x="1733" y="121822"/>
                    <a:pt x="2979" y="107597"/>
                    <a:pt x="9788" y="103980"/>
                  </a:cubicBezTo>
                  <a:cubicBezTo>
                    <a:pt x="11422" y="103116"/>
                    <a:pt x="13271" y="102808"/>
                    <a:pt x="15088" y="102808"/>
                  </a:cubicBezTo>
                  <a:cubicBezTo>
                    <a:pt x="15637" y="102808"/>
                    <a:pt x="16182" y="102836"/>
                    <a:pt x="16718" y="102886"/>
                  </a:cubicBezTo>
                  <a:lnTo>
                    <a:pt x="15563" y="102551"/>
                  </a:lnTo>
                  <a:cubicBezTo>
                    <a:pt x="14932" y="102406"/>
                    <a:pt x="14325" y="102340"/>
                    <a:pt x="13742" y="102340"/>
                  </a:cubicBezTo>
                  <a:cubicBezTo>
                    <a:pt x="8117" y="102340"/>
                    <a:pt x="4773" y="108478"/>
                    <a:pt x="4773" y="108478"/>
                  </a:cubicBezTo>
                  <a:cubicBezTo>
                    <a:pt x="1750" y="89375"/>
                    <a:pt x="14776" y="84126"/>
                    <a:pt x="19337" y="84126"/>
                  </a:cubicBezTo>
                  <a:close/>
                  <a:moveTo>
                    <a:pt x="77972" y="116452"/>
                  </a:moveTo>
                  <a:cubicBezTo>
                    <a:pt x="78172" y="116793"/>
                    <a:pt x="83278" y="125466"/>
                    <a:pt x="87449" y="131305"/>
                  </a:cubicBezTo>
                  <a:cubicBezTo>
                    <a:pt x="91704" y="137263"/>
                    <a:pt x="95352" y="143464"/>
                    <a:pt x="92799" y="150120"/>
                  </a:cubicBezTo>
                  <a:cubicBezTo>
                    <a:pt x="91746" y="152897"/>
                    <a:pt x="88102" y="153706"/>
                    <a:pt x="84212" y="153706"/>
                  </a:cubicBezTo>
                  <a:cubicBezTo>
                    <a:pt x="78776" y="153706"/>
                    <a:pt x="72859" y="152126"/>
                    <a:pt x="72859" y="152126"/>
                  </a:cubicBezTo>
                  <a:cubicBezTo>
                    <a:pt x="72859" y="152126"/>
                    <a:pt x="77966" y="138722"/>
                    <a:pt x="64591" y="128448"/>
                  </a:cubicBezTo>
                  <a:lnTo>
                    <a:pt x="64591" y="128448"/>
                  </a:lnTo>
                  <a:cubicBezTo>
                    <a:pt x="64592" y="128449"/>
                    <a:pt x="72950" y="141002"/>
                    <a:pt x="67935" y="151974"/>
                  </a:cubicBezTo>
                  <a:cubicBezTo>
                    <a:pt x="65534" y="157227"/>
                    <a:pt x="58244" y="159568"/>
                    <a:pt x="50796" y="159568"/>
                  </a:cubicBezTo>
                  <a:cubicBezTo>
                    <a:pt x="42684" y="159568"/>
                    <a:pt x="34384" y="156791"/>
                    <a:pt x="32007" y="151974"/>
                  </a:cubicBezTo>
                  <a:cubicBezTo>
                    <a:pt x="27418" y="142734"/>
                    <a:pt x="30761" y="130120"/>
                    <a:pt x="30761" y="130120"/>
                  </a:cubicBezTo>
                  <a:lnTo>
                    <a:pt x="29241" y="126229"/>
                  </a:lnTo>
                  <a:cubicBezTo>
                    <a:pt x="36475" y="125500"/>
                    <a:pt x="44895" y="124770"/>
                    <a:pt x="49576" y="124770"/>
                  </a:cubicBezTo>
                  <a:cubicBezTo>
                    <a:pt x="57167" y="124770"/>
                    <a:pt x="70188" y="119766"/>
                    <a:pt x="77972" y="116452"/>
                  </a:cubicBezTo>
                  <a:close/>
                  <a:moveTo>
                    <a:pt x="80436" y="0"/>
                  </a:moveTo>
                  <a:cubicBezTo>
                    <a:pt x="71853" y="0"/>
                    <a:pt x="63859" y="2413"/>
                    <a:pt x="62737" y="8568"/>
                  </a:cubicBezTo>
                  <a:cubicBezTo>
                    <a:pt x="62737" y="8568"/>
                    <a:pt x="44257" y="9845"/>
                    <a:pt x="45138" y="18568"/>
                  </a:cubicBezTo>
                  <a:cubicBezTo>
                    <a:pt x="46020" y="27322"/>
                    <a:pt x="33892" y="24039"/>
                    <a:pt x="29788" y="30970"/>
                  </a:cubicBezTo>
                  <a:cubicBezTo>
                    <a:pt x="27478" y="34860"/>
                    <a:pt x="27235" y="37444"/>
                    <a:pt x="28299" y="39389"/>
                  </a:cubicBezTo>
                  <a:cubicBezTo>
                    <a:pt x="27205" y="41152"/>
                    <a:pt x="26414" y="43189"/>
                    <a:pt x="26323" y="45438"/>
                  </a:cubicBezTo>
                  <a:cubicBezTo>
                    <a:pt x="26111" y="52702"/>
                    <a:pt x="28238" y="55924"/>
                    <a:pt x="33253" y="57809"/>
                  </a:cubicBezTo>
                  <a:cubicBezTo>
                    <a:pt x="34621" y="58356"/>
                    <a:pt x="36445" y="59602"/>
                    <a:pt x="38299" y="61152"/>
                  </a:cubicBezTo>
                  <a:cubicBezTo>
                    <a:pt x="38482" y="63675"/>
                    <a:pt x="39029" y="66472"/>
                    <a:pt x="39424" y="67232"/>
                  </a:cubicBezTo>
                  <a:cubicBezTo>
                    <a:pt x="39941" y="68204"/>
                    <a:pt x="45929" y="69876"/>
                    <a:pt x="47904" y="70393"/>
                  </a:cubicBezTo>
                  <a:cubicBezTo>
                    <a:pt x="48330" y="70849"/>
                    <a:pt x="48603" y="71153"/>
                    <a:pt x="48664" y="71244"/>
                  </a:cubicBezTo>
                  <a:cubicBezTo>
                    <a:pt x="48907" y="72794"/>
                    <a:pt x="49272" y="76897"/>
                    <a:pt x="47296" y="81062"/>
                  </a:cubicBezTo>
                  <a:cubicBezTo>
                    <a:pt x="43968" y="82000"/>
                    <a:pt x="33559" y="84749"/>
                    <a:pt x="29571" y="84749"/>
                  </a:cubicBezTo>
                  <a:cubicBezTo>
                    <a:pt x="29298" y="84749"/>
                    <a:pt x="29055" y="84736"/>
                    <a:pt x="28846" y="84709"/>
                  </a:cubicBezTo>
                  <a:cubicBezTo>
                    <a:pt x="26842" y="84441"/>
                    <a:pt x="23766" y="83051"/>
                    <a:pt x="20072" y="83051"/>
                  </a:cubicBezTo>
                  <a:cubicBezTo>
                    <a:pt x="16649" y="83051"/>
                    <a:pt x="12695" y="84244"/>
                    <a:pt x="8572" y="88630"/>
                  </a:cubicBezTo>
                  <a:cubicBezTo>
                    <a:pt x="1" y="97749"/>
                    <a:pt x="4074" y="110180"/>
                    <a:pt x="4074" y="110180"/>
                  </a:cubicBezTo>
                  <a:cubicBezTo>
                    <a:pt x="4074" y="110180"/>
                    <a:pt x="1095" y="121032"/>
                    <a:pt x="13284" y="125561"/>
                  </a:cubicBezTo>
                  <a:cubicBezTo>
                    <a:pt x="13770" y="130454"/>
                    <a:pt x="14894" y="137263"/>
                    <a:pt x="17326" y="141822"/>
                  </a:cubicBezTo>
                  <a:cubicBezTo>
                    <a:pt x="21460" y="149664"/>
                    <a:pt x="8846" y="161093"/>
                    <a:pt x="8846" y="161093"/>
                  </a:cubicBezTo>
                  <a:lnTo>
                    <a:pt x="81583" y="165166"/>
                  </a:lnTo>
                  <a:cubicBezTo>
                    <a:pt x="81583" y="165166"/>
                    <a:pt x="92404" y="161883"/>
                    <a:pt x="95443" y="152886"/>
                  </a:cubicBezTo>
                  <a:cubicBezTo>
                    <a:pt x="96081" y="151032"/>
                    <a:pt x="96355" y="148935"/>
                    <a:pt x="96173" y="146564"/>
                  </a:cubicBezTo>
                  <a:cubicBezTo>
                    <a:pt x="96112" y="146047"/>
                    <a:pt x="96051" y="145500"/>
                    <a:pt x="95960" y="145014"/>
                  </a:cubicBezTo>
                  <a:lnTo>
                    <a:pt x="95960" y="145014"/>
                  </a:lnTo>
                  <a:cubicBezTo>
                    <a:pt x="99759" y="148752"/>
                    <a:pt x="100276" y="151579"/>
                    <a:pt x="100215" y="152886"/>
                  </a:cubicBezTo>
                  <a:cubicBezTo>
                    <a:pt x="100215" y="153403"/>
                    <a:pt x="100124" y="153707"/>
                    <a:pt x="100124" y="153707"/>
                  </a:cubicBezTo>
                  <a:cubicBezTo>
                    <a:pt x="103547" y="155014"/>
                    <a:pt x="106924" y="155489"/>
                    <a:pt x="110024" y="155489"/>
                  </a:cubicBezTo>
                  <a:cubicBezTo>
                    <a:pt x="118237" y="155489"/>
                    <a:pt x="124501" y="152157"/>
                    <a:pt x="124501" y="152157"/>
                  </a:cubicBezTo>
                  <a:lnTo>
                    <a:pt x="124501" y="152157"/>
                  </a:lnTo>
                  <a:lnTo>
                    <a:pt x="103498" y="153525"/>
                  </a:lnTo>
                  <a:cubicBezTo>
                    <a:pt x="103407" y="153342"/>
                    <a:pt x="103346" y="153099"/>
                    <a:pt x="103255" y="152917"/>
                  </a:cubicBezTo>
                  <a:cubicBezTo>
                    <a:pt x="100945" y="146990"/>
                    <a:pt x="97024" y="143646"/>
                    <a:pt x="95504" y="142552"/>
                  </a:cubicBezTo>
                  <a:cubicBezTo>
                    <a:pt x="94288" y="137415"/>
                    <a:pt x="91704" y="132704"/>
                    <a:pt x="89030" y="128539"/>
                  </a:cubicBezTo>
                  <a:lnTo>
                    <a:pt x="89030" y="128539"/>
                  </a:lnTo>
                  <a:cubicBezTo>
                    <a:pt x="92859" y="131792"/>
                    <a:pt x="99729" y="137050"/>
                    <a:pt x="106993" y="139634"/>
                  </a:cubicBezTo>
                  <a:cubicBezTo>
                    <a:pt x="90641" y="131001"/>
                    <a:pt x="83102" y="115986"/>
                    <a:pt x="83102" y="115986"/>
                  </a:cubicBezTo>
                  <a:cubicBezTo>
                    <a:pt x="87236" y="111579"/>
                    <a:pt x="94896" y="111275"/>
                    <a:pt x="94896" y="111275"/>
                  </a:cubicBezTo>
                  <a:cubicBezTo>
                    <a:pt x="107875" y="117384"/>
                    <a:pt x="108483" y="124679"/>
                    <a:pt x="109000" y="129451"/>
                  </a:cubicBezTo>
                  <a:cubicBezTo>
                    <a:pt x="109547" y="134193"/>
                    <a:pt x="115018" y="143008"/>
                    <a:pt x="115018" y="143008"/>
                  </a:cubicBezTo>
                  <a:lnTo>
                    <a:pt x="121887" y="152187"/>
                  </a:lnTo>
                  <a:lnTo>
                    <a:pt x="124501" y="152126"/>
                  </a:lnTo>
                  <a:cubicBezTo>
                    <a:pt x="124501" y="152126"/>
                    <a:pt x="113346" y="139664"/>
                    <a:pt x="111431" y="133859"/>
                  </a:cubicBezTo>
                  <a:cubicBezTo>
                    <a:pt x="109547" y="128083"/>
                    <a:pt x="110945" y="121032"/>
                    <a:pt x="104075" y="115317"/>
                  </a:cubicBezTo>
                  <a:cubicBezTo>
                    <a:pt x="102100" y="113676"/>
                    <a:pt x="98665" y="111670"/>
                    <a:pt x="94744" y="109633"/>
                  </a:cubicBezTo>
                  <a:cubicBezTo>
                    <a:pt x="102434" y="106898"/>
                    <a:pt x="109607" y="104709"/>
                    <a:pt x="109607" y="104709"/>
                  </a:cubicBezTo>
                  <a:cubicBezTo>
                    <a:pt x="110044" y="104818"/>
                    <a:pt x="110905" y="104875"/>
                    <a:pt x="111992" y="104875"/>
                  </a:cubicBezTo>
                  <a:cubicBezTo>
                    <a:pt x="115447" y="104875"/>
                    <a:pt x="121194" y="104302"/>
                    <a:pt x="122951" y="103007"/>
                  </a:cubicBezTo>
                  <a:cubicBezTo>
                    <a:pt x="126052" y="100758"/>
                    <a:pt x="134532" y="97232"/>
                    <a:pt x="136082" y="96047"/>
                  </a:cubicBezTo>
                  <a:cubicBezTo>
                    <a:pt x="139882" y="93220"/>
                    <a:pt x="159760" y="80697"/>
                    <a:pt x="160490" y="77323"/>
                  </a:cubicBezTo>
                  <a:cubicBezTo>
                    <a:pt x="161250" y="73979"/>
                    <a:pt x="158605" y="73250"/>
                    <a:pt x="158605" y="73250"/>
                  </a:cubicBezTo>
                  <a:cubicBezTo>
                    <a:pt x="158605" y="73250"/>
                    <a:pt x="126690" y="84314"/>
                    <a:pt x="122708" y="84344"/>
                  </a:cubicBezTo>
                  <a:cubicBezTo>
                    <a:pt x="118696" y="84375"/>
                    <a:pt x="111218" y="89907"/>
                    <a:pt x="111218" y="89907"/>
                  </a:cubicBezTo>
                  <a:cubicBezTo>
                    <a:pt x="111218" y="89907"/>
                    <a:pt x="82988" y="94716"/>
                    <a:pt x="74326" y="94716"/>
                  </a:cubicBezTo>
                  <a:cubicBezTo>
                    <a:pt x="73446" y="94716"/>
                    <a:pt x="72768" y="94666"/>
                    <a:pt x="72342" y="94557"/>
                  </a:cubicBezTo>
                  <a:cubicBezTo>
                    <a:pt x="71856" y="94466"/>
                    <a:pt x="71279" y="94344"/>
                    <a:pt x="70579" y="94223"/>
                  </a:cubicBezTo>
                  <a:cubicBezTo>
                    <a:pt x="71157" y="93372"/>
                    <a:pt x="71582" y="92581"/>
                    <a:pt x="71917" y="91974"/>
                  </a:cubicBezTo>
                  <a:cubicBezTo>
                    <a:pt x="79637" y="87718"/>
                    <a:pt x="85686" y="79238"/>
                    <a:pt x="87419" y="73888"/>
                  </a:cubicBezTo>
                  <a:cubicBezTo>
                    <a:pt x="87692" y="73007"/>
                    <a:pt x="87996" y="71852"/>
                    <a:pt x="88239" y="70514"/>
                  </a:cubicBezTo>
                  <a:cubicBezTo>
                    <a:pt x="89698" y="70119"/>
                    <a:pt x="96537" y="68295"/>
                    <a:pt x="97084" y="67292"/>
                  </a:cubicBezTo>
                  <a:cubicBezTo>
                    <a:pt x="97540" y="66411"/>
                    <a:pt x="98179" y="62642"/>
                    <a:pt x="98240" y="59937"/>
                  </a:cubicBezTo>
                  <a:cubicBezTo>
                    <a:pt x="102967" y="61323"/>
                    <a:pt x="107236" y="61917"/>
                    <a:pt x="111009" y="61917"/>
                  </a:cubicBezTo>
                  <a:cubicBezTo>
                    <a:pt x="123784" y="61917"/>
                    <a:pt x="130884" y="55106"/>
                    <a:pt x="130884" y="49146"/>
                  </a:cubicBezTo>
                  <a:cubicBezTo>
                    <a:pt x="130884" y="42141"/>
                    <a:pt x="136002" y="32831"/>
                    <a:pt x="141818" y="32831"/>
                  </a:cubicBezTo>
                  <a:cubicBezTo>
                    <a:pt x="142513" y="32831"/>
                    <a:pt x="143217" y="32964"/>
                    <a:pt x="143924" y="33249"/>
                  </a:cubicBezTo>
                  <a:cubicBezTo>
                    <a:pt x="143924" y="33249"/>
                    <a:pt x="142281" y="31854"/>
                    <a:pt x="139813" y="31854"/>
                  </a:cubicBezTo>
                  <a:cubicBezTo>
                    <a:pt x="138050" y="31854"/>
                    <a:pt x="135865" y="32567"/>
                    <a:pt x="133559" y="35012"/>
                  </a:cubicBezTo>
                  <a:cubicBezTo>
                    <a:pt x="133559" y="35012"/>
                    <a:pt x="138909" y="28599"/>
                    <a:pt x="133559" y="25742"/>
                  </a:cubicBezTo>
                  <a:cubicBezTo>
                    <a:pt x="129000" y="23346"/>
                    <a:pt x="131775" y="16431"/>
                    <a:pt x="136206" y="16431"/>
                  </a:cubicBezTo>
                  <a:cubicBezTo>
                    <a:pt x="137004" y="16431"/>
                    <a:pt x="137855" y="16655"/>
                    <a:pt x="138727" y="17170"/>
                  </a:cubicBezTo>
                  <a:cubicBezTo>
                    <a:pt x="138727" y="17170"/>
                    <a:pt x="136386" y="14860"/>
                    <a:pt x="131036" y="14495"/>
                  </a:cubicBezTo>
                  <a:cubicBezTo>
                    <a:pt x="130784" y="14479"/>
                    <a:pt x="130540" y="14472"/>
                    <a:pt x="130306" y="14472"/>
                  </a:cubicBezTo>
                  <a:cubicBezTo>
                    <a:pt x="125572" y="14472"/>
                    <a:pt x="124441" y="17535"/>
                    <a:pt x="124441" y="17535"/>
                  </a:cubicBezTo>
                  <a:cubicBezTo>
                    <a:pt x="124441" y="17535"/>
                    <a:pt x="123519" y="11348"/>
                    <a:pt x="130277" y="11348"/>
                  </a:cubicBezTo>
                  <a:cubicBezTo>
                    <a:pt x="130780" y="11348"/>
                    <a:pt x="131326" y="11382"/>
                    <a:pt x="131918" y="11456"/>
                  </a:cubicBezTo>
                  <a:cubicBezTo>
                    <a:pt x="131918" y="11456"/>
                    <a:pt x="129733" y="10568"/>
                    <a:pt x="127380" y="10568"/>
                  </a:cubicBezTo>
                  <a:cubicBezTo>
                    <a:pt x="125380" y="10568"/>
                    <a:pt x="123258" y="11209"/>
                    <a:pt x="122252" y="13583"/>
                  </a:cubicBezTo>
                  <a:cubicBezTo>
                    <a:pt x="122252" y="13583"/>
                    <a:pt x="120088" y="10325"/>
                    <a:pt x="117633" y="10325"/>
                  </a:cubicBezTo>
                  <a:cubicBezTo>
                    <a:pt x="117282" y="10325"/>
                    <a:pt x="116925" y="10392"/>
                    <a:pt x="116568" y="10544"/>
                  </a:cubicBezTo>
                  <a:cubicBezTo>
                    <a:pt x="115156" y="11175"/>
                    <a:pt x="112832" y="12273"/>
                    <a:pt x="110298" y="12273"/>
                  </a:cubicBezTo>
                  <a:cubicBezTo>
                    <a:pt x="107704" y="12273"/>
                    <a:pt x="104892" y="11122"/>
                    <a:pt x="102616" y="7139"/>
                  </a:cubicBezTo>
                  <a:cubicBezTo>
                    <a:pt x="100278" y="2992"/>
                    <a:pt x="89992" y="0"/>
                    <a:pt x="80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36"/>
            <p:cNvSpPr/>
            <p:nvPr/>
          </p:nvSpPr>
          <p:spPr>
            <a:xfrm>
              <a:off x="2705125" y="4253175"/>
              <a:ext cx="79107" cy="16071"/>
            </a:xfrm>
            <a:custGeom>
              <a:avLst/>
              <a:gdLst/>
              <a:ahLst/>
              <a:cxnLst/>
              <a:rect l="l" t="t" r="r" b="b"/>
              <a:pathLst>
                <a:path w="11095" h="2254" extrusionOk="0">
                  <a:moveTo>
                    <a:pt x="6611" y="0"/>
                  </a:moveTo>
                  <a:cubicBezTo>
                    <a:pt x="5838" y="0"/>
                    <a:pt x="5319" y="37"/>
                    <a:pt x="5319" y="37"/>
                  </a:cubicBezTo>
                  <a:cubicBezTo>
                    <a:pt x="5140" y="16"/>
                    <a:pt x="4944" y="7"/>
                    <a:pt x="4736" y="7"/>
                  </a:cubicBezTo>
                  <a:cubicBezTo>
                    <a:pt x="2840" y="7"/>
                    <a:pt x="0" y="797"/>
                    <a:pt x="0" y="797"/>
                  </a:cubicBezTo>
                  <a:cubicBezTo>
                    <a:pt x="0" y="797"/>
                    <a:pt x="3040" y="1101"/>
                    <a:pt x="5745" y="1101"/>
                  </a:cubicBezTo>
                  <a:cubicBezTo>
                    <a:pt x="5745" y="1101"/>
                    <a:pt x="4618" y="1199"/>
                    <a:pt x="3250" y="1199"/>
                  </a:cubicBezTo>
                  <a:cubicBezTo>
                    <a:pt x="2338" y="1199"/>
                    <a:pt x="1319" y="1156"/>
                    <a:pt x="456" y="1010"/>
                  </a:cubicBezTo>
                  <a:lnTo>
                    <a:pt x="456" y="1010"/>
                  </a:lnTo>
                  <a:cubicBezTo>
                    <a:pt x="1246" y="1344"/>
                    <a:pt x="2857" y="2013"/>
                    <a:pt x="3374" y="2104"/>
                  </a:cubicBezTo>
                  <a:cubicBezTo>
                    <a:pt x="3942" y="2151"/>
                    <a:pt x="5930" y="2254"/>
                    <a:pt x="7198" y="2254"/>
                  </a:cubicBezTo>
                  <a:cubicBezTo>
                    <a:pt x="7558" y="2254"/>
                    <a:pt x="7860" y="2246"/>
                    <a:pt x="8055" y="2226"/>
                  </a:cubicBezTo>
                  <a:cubicBezTo>
                    <a:pt x="8784" y="2104"/>
                    <a:pt x="10456" y="1010"/>
                    <a:pt x="10973" y="645"/>
                  </a:cubicBezTo>
                  <a:lnTo>
                    <a:pt x="10973" y="645"/>
                  </a:lnTo>
                  <a:cubicBezTo>
                    <a:pt x="9886" y="1105"/>
                    <a:pt x="7938" y="1177"/>
                    <a:pt x="6826" y="1177"/>
                  </a:cubicBezTo>
                  <a:cubicBezTo>
                    <a:pt x="6321" y="1177"/>
                    <a:pt x="5988" y="1162"/>
                    <a:pt x="5988" y="1162"/>
                  </a:cubicBezTo>
                  <a:cubicBezTo>
                    <a:pt x="8815" y="1071"/>
                    <a:pt x="10517" y="706"/>
                    <a:pt x="11095" y="554"/>
                  </a:cubicBezTo>
                  <a:cubicBezTo>
                    <a:pt x="9649" y="91"/>
                    <a:pt x="7819" y="0"/>
                    <a:pt x="66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0" name="Google Shape;4240;p36"/>
          <p:cNvGrpSpPr/>
          <p:nvPr/>
        </p:nvGrpSpPr>
        <p:grpSpPr>
          <a:xfrm rot="1769855">
            <a:off x="2051679" y="902024"/>
            <a:ext cx="579480" cy="695772"/>
            <a:chOff x="3781091" y="425007"/>
            <a:chExt cx="579464" cy="695753"/>
          </a:xfrm>
        </p:grpSpPr>
        <p:sp>
          <p:nvSpPr>
            <p:cNvPr id="4241" name="Google Shape;4241;p36"/>
            <p:cNvSpPr/>
            <p:nvPr/>
          </p:nvSpPr>
          <p:spPr>
            <a:xfrm>
              <a:off x="3781091" y="425007"/>
              <a:ext cx="579464" cy="695753"/>
            </a:xfrm>
            <a:custGeom>
              <a:avLst/>
              <a:gdLst/>
              <a:ahLst/>
              <a:cxnLst/>
              <a:rect l="l" t="t" r="r" b="b"/>
              <a:pathLst>
                <a:path w="16962" h="20366" extrusionOk="0">
                  <a:moveTo>
                    <a:pt x="10183" y="1"/>
                  </a:moveTo>
                  <a:lnTo>
                    <a:pt x="10183" y="1"/>
                  </a:lnTo>
                  <a:cubicBezTo>
                    <a:pt x="8225" y="7507"/>
                    <a:pt x="7410" y="8832"/>
                    <a:pt x="2079" y="8832"/>
                  </a:cubicBezTo>
                  <a:cubicBezTo>
                    <a:pt x="1452" y="8832"/>
                    <a:pt x="762" y="8814"/>
                    <a:pt x="0" y="8785"/>
                  </a:cubicBezTo>
                  <a:lnTo>
                    <a:pt x="0" y="8785"/>
                  </a:lnTo>
                  <a:cubicBezTo>
                    <a:pt x="6930" y="10882"/>
                    <a:pt x="7447" y="11703"/>
                    <a:pt x="6778" y="20366"/>
                  </a:cubicBezTo>
                  <a:cubicBezTo>
                    <a:pt x="8733" y="12875"/>
                    <a:pt x="9548" y="11564"/>
                    <a:pt x="14851" y="11564"/>
                  </a:cubicBezTo>
                  <a:cubicBezTo>
                    <a:pt x="15487" y="11564"/>
                    <a:pt x="16187" y="11583"/>
                    <a:pt x="16961" y="11612"/>
                  </a:cubicBezTo>
                  <a:cubicBezTo>
                    <a:pt x="9970" y="9515"/>
                    <a:pt x="9484" y="8633"/>
                    <a:pt x="10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6"/>
            <p:cNvSpPr/>
            <p:nvPr/>
          </p:nvSpPr>
          <p:spPr>
            <a:xfrm>
              <a:off x="3896358" y="565214"/>
              <a:ext cx="346852" cy="415382"/>
            </a:xfrm>
            <a:custGeom>
              <a:avLst/>
              <a:gdLst/>
              <a:ahLst/>
              <a:cxnLst/>
              <a:rect l="l" t="t" r="r" b="b"/>
              <a:pathLst>
                <a:path w="10153" h="12159" extrusionOk="0">
                  <a:moveTo>
                    <a:pt x="6079" y="0"/>
                  </a:moveTo>
                  <a:lnTo>
                    <a:pt x="6079" y="0"/>
                  </a:lnTo>
                  <a:cubicBezTo>
                    <a:pt x="5002" y="4337"/>
                    <a:pt x="4226" y="5285"/>
                    <a:pt x="1037" y="5285"/>
                  </a:cubicBezTo>
                  <a:cubicBezTo>
                    <a:pt x="716" y="5285"/>
                    <a:pt x="372" y="5275"/>
                    <a:pt x="0" y="5259"/>
                  </a:cubicBezTo>
                  <a:lnTo>
                    <a:pt x="0" y="5259"/>
                  </a:lnTo>
                  <a:cubicBezTo>
                    <a:pt x="3921" y="6383"/>
                    <a:pt x="4468" y="7295"/>
                    <a:pt x="4073" y="12158"/>
                  </a:cubicBezTo>
                  <a:cubicBezTo>
                    <a:pt x="5178" y="7850"/>
                    <a:pt x="5931" y="6904"/>
                    <a:pt x="9115" y="6904"/>
                  </a:cubicBezTo>
                  <a:cubicBezTo>
                    <a:pt x="9436" y="6904"/>
                    <a:pt x="9780" y="6914"/>
                    <a:pt x="10152" y="6930"/>
                  </a:cubicBezTo>
                  <a:cubicBezTo>
                    <a:pt x="6231" y="5775"/>
                    <a:pt x="5654" y="4864"/>
                    <a:pt x="60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3" name="Google Shape;4243;p36"/>
          <p:cNvGrpSpPr/>
          <p:nvPr/>
        </p:nvGrpSpPr>
        <p:grpSpPr>
          <a:xfrm rot="1335534">
            <a:off x="6096470" y="3430178"/>
            <a:ext cx="482897" cy="579476"/>
            <a:chOff x="7231754" y="2474843"/>
            <a:chExt cx="482887" cy="579464"/>
          </a:xfrm>
        </p:grpSpPr>
        <p:sp>
          <p:nvSpPr>
            <p:cNvPr id="4244" name="Google Shape;4244;p36"/>
            <p:cNvSpPr/>
            <p:nvPr/>
          </p:nvSpPr>
          <p:spPr>
            <a:xfrm>
              <a:off x="7231754" y="2474843"/>
              <a:ext cx="482887" cy="579464"/>
            </a:xfrm>
            <a:custGeom>
              <a:avLst/>
              <a:gdLst/>
              <a:ahLst/>
              <a:cxnLst/>
              <a:rect l="l" t="t" r="r" b="b"/>
              <a:pathLst>
                <a:path w="14135" h="16962" extrusionOk="0">
                  <a:moveTo>
                    <a:pt x="8481" y="1"/>
                  </a:moveTo>
                  <a:lnTo>
                    <a:pt x="8481" y="1"/>
                  </a:lnTo>
                  <a:cubicBezTo>
                    <a:pt x="6858" y="6220"/>
                    <a:pt x="6198" y="7340"/>
                    <a:pt x="1812" y="7340"/>
                  </a:cubicBezTo>
                  <a:cubicBezTo>
                    <a:pt x="1269" y="7340"/>
                    <a:pt x="667" y="7322"/>
                    <a:pt x="0" y="7296"/>
                  </a:cubicBezTo>
                  <a:lnTo>
                    <a:pt x="0" y="7296"/>
                  </a:lnTo>
                  <a:cubicBezTo>
                    <a:pt x="5836" y="9059"/>
                    <a:pt x="6201" y="9758"/>
                    <a:pt x="5684" y="16961"/>
                  </a:cubicBezTo>
                  <a:cubicBezTo>
                    <a:pt x="7307" y="10742"/>
                    <a:pt x="7967" y="9622"/>
                    <a:pt x="12331" y="9622"/>
                  </a:cubicBezTo>
                  <a:cubicBezTo>
                    <a:pt x="12872" y="9622"/>
                    <a:pt x="13470" y="9640"/>
                    <a:pt x="14134" y="9667"/>
                  </a:cubicBezTo>
                  <a:cubicBezTo>
                    <a:pt x="8329" y="7904"/>
                    <a:pt x="7964" y="7235"/>
                    <a:pt x="8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6"/>
            <p:cNvSpPr/>
            <p:nvPr/>
          </p:nvSpPr>
          <p:spPr>
            <a:xfrm>
              <a:off x="7333492" y="2597387"/>
              <a:ext cx="279381" cy="334383"/>
            </a:xfrm>
            <a:custGeom>
              <a:avLst/>
              <a:gdLst/>
              <a:ahLst/>
              <a:cxnLst/>
              <a:rect l="l" t="t" r="r" b="b"/>
              <a:pathLst>
                <a:path w="8178" h="9788" extrusionOk="0">
                  <a:moveTo>
                    <a:pt x="4895" y="0"/>
                  </a:moveTo>
                  <a:lnTo>
                    <a:pt x="4895" y="0"/>
                  </a:lnTo>
                  <a:cubicBezTo>
                    <a:pt x="4040" y="3447"/>
                    <a:pt x="3385" y="4217"/>
                    <a:pt x="844" y="4217"/>
                  </a:cubicBezTo>
                  <a:cubicBezTo>
                    <a:pt x="583" y="4217"/>
                    <a:pt x="303" y="4209"/>
                    <a:pt x="1" y="4195"/>
                  </a:cubicBezTo>
                  <a:lnTo>
                    <a:pt x="1" y="4195"/>
                  </a:lnTo>
                  <a:cubicBezTo>
                    <a:pt x="3162" y="5168"/>
                    <a:pt x="3557" y="5867"/>
                    <a:pt x="3253" y="9788"/>
                  </a:cubicBezTo>
                  <a:cubicBezTo>
                    <a:pt x="4166" y="6331"/>
                    <a:pt x="4776" y="5541"/>
                    <a:pt x="7351" y="5541"/>
                  </a:cubicBezTo>
                  <a:cubicBezTo>
                    <a:pt x="7606" y="5541"/>
                    <a:pt x="7881" y="5549"/>
                    <a:pt x="8177" y="5563"/>
                  </a:cubicBezTo>
                  <a:cubicBezTo>
                    <a:pt x="5016" y="4621"/>
                    <a:pt x="4591" y="3891"/>
                    <a:pt x="48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6" name="Google Shape;4246;p36"/>
          <p:cNvSpPr/>
          <p:nvPr/>
        </p:nvSpPr>
        <p:spPr>
          <a:xfrm rot="2378209">
            <a:off x="2948098" y="4139930"/>
            <a:ext cx="171333" cy="463030"/>
          </a:xfrm>
          <a:custGeom>
            <a:avLst/>
            <a:gdLst/>
            <a:ahLst/>
            <a:cxnLst/>
            <a:rect l="l" t="t" r="r" b="b"/>
            <a:pathLst>
              <a:path w="11765" h="31795" extrusionOk="0">
                <a:moveTo>
                  <a:pt x="6323" y="0"/>
                </a:moveTo>
                <a:lnTo>
                  <a:pt x="1" y="22372"/>
                </a:lnTo>
                <a:lnTo>
                  <a:pt x="7721" y="20821"/>
                </a:lnTo>
                <a:lnTo>
                  <a:pt x="8025" y="31794"/>
                </a:lnTo>
                <a:lnTo>
                  <a:pt x="11764" y="14925"/>
                </a:lnTo>
                <a:lnTo>
                  <a:pt x="11764" y="14925"/>
                </a:lnTo>
                <a:lnTo>
                  <a:pt x="4256" y="17022"/>
                </a:lnTo>
                <a:lnTo>
                  <a:pt x="632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2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6" name="Google Shape;3416;p31"/>
          <p:cNvGrpSpPr/>
          <p:nvPr/>
        </p:nvGrpSpPr>
        <p:grpSpPr>
          <a:xfrm>
            <a:off x="7353077" y="10147"/>
            <a:ext cx="1403889" cy="1566828"/>
            <a:chOff x="5378156" y="349199"/>
            <a:chExt cx="1502611" cy="1677007"/>
          </a:xfrm>
        </p:grpSpPr>
        <p:sp>
          <p:nvSpPr>
            <p:cNvPr id="3417" name="Google Shape;3417;p31"/>
            <p:cNvSpPr/>
            <p:nvPr/>
          </p:nvSpPr>
          <p:spPr>
            <a:xfrm>
              <a:off x="5378156" y="837257"/>
              <a:ext cx="967789" cy="1188949"/>
            </a:xfrm>
            <a:custGeom>
              <a:avLst/>
              <a:gdLst/>
              <a:ahLst/>
              <a:cxnLst/>
              <a:rect l="l" t="t" r="r" b="b"/>
              <a:pathLst>
                <a:path w="28330" h="34804" extrusionOk="0">
                  <a:moveTo>
                    <a:pt x="18755" y="1"/>
                  </a:moveTo>
                  <a:lnTo>
                    <a:pt x="1" y="34804"/>
                  </a:lnTo>
                  <a:lnTo>
                    <a:pt x="882" y="34652"/>
                  </a:lnTo>
                  <a:lnTo>
                    <a:pt x="28330" y="7661"/>
                  </a:lnTo>
                  <a:lnTo>
                    <a:pt x="24257" y="943"/>
                  </a:lnTo>
                  <a:lnTo>
                    <a:pt x="187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1"/>
            <p:cNvSpPr/>
            <p:nvPr/>
          </p:nvSpPr>
          <p:spPr>
            <a:xfrm>
              <a:off x="5449831" y="974354"/>
              <a:ext cx="828616" cy="981248"/>
            </a:xfrm>
            <a:custGeom>
              <a:avLst/>
              <a:gdLst/>
              <a:ahLst/>
              <a:cxnLst/>
              <a:rect l="l" t="t" r="r" b="b"/>
              <a:pathLst>
                <a:path w="24256" h="28724" extrusionOk="0">
                  <a:moveTo>
                    <a:pt x="22736" y="0"/>
                  </a:moveTo>
                  <a:lnTo>
                    <a:pt x="0" y="28724"/>
                  </a:lnTo>
                  <a:lnTo>
                    <a:pt x="0" y="28724"/>
                  </a:lnTo>
                  <a:lnTo>
                    <a:pt x="24256" y="942"/>
                  </a:lnTo>
                  <a:lnTo>
                    <a:pt x="2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1"/>
            <p:cNvSpPr/>
            <p:nvPr/>
          </p:nvSpPr>
          <p:spPr>
            <a:xfrm>
              <a:off x="5423867" y="852835"/>
              <a:ext cx="618900" cy="1100710"/>
            </a:xfrm>
            <a:custGeom>
              <a:avLst/>
              <a:gdLst/>
              <a:ahLst/>
              <a:cxnLst/>
              <a:rect l="l" t="t" r="r" b="b"/>
              <a:pathLst>
                <a:path w="18117" h="32221" extrusionOk="0">
                  <a:moveTo>
                    <a:pt x="15472" y="1"/>
                  </a:moveTo>
                  <a:lnTo>
                    <a:pt x="0" y="32220"/>
                  </a:lnTo>
                  <a:lnTo>
                    <a:pt x="18116" y="913"/>
                  </a:lnTo>
                  <a:lnTo>
                    <a:pt x="15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1"/>
            <p:cNvSpPr/>
            <p:nvPr/>
          </p:nvSpPr>
          <p:spPr>
            <a:xfrm>
              <a:off x="5530832" y="1166455"/>
              <a:ext cx="740377" cy="735185"/>
            </a:xfrm>
            <a:custGeom>
              <a:avLst/>
              <a:gdLst/>
              <a:ahLst/>
              <a:cxnLst/>
              <a:rect l="l" t="t" r="r" b="b"/>
              <a:pathLst>
                <a:path w="21673" h="21521" extrusionOk="0">
                  <a:moveTo>
                    <a:pt x="21125" y="0"/>
                  </a:moveTo>
                  <a:lnTo>
                    <a:pt x="0" y="21520"/>
                  </a:lnTo>
                  <a:lnTo>
                    <a:pt x="21672" y="699"/>
                  </a:lnTo>
                  <a:lnTo>
                    <a:pt x="211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1"/>
            <p:cNvSpPr/>
            <p:nvPr/>
          </p:nvSpPr>
          <p:spPr>
            <a:xfrm>
              <a:off x="5659594" y="349199"/>
              <a:ext cx="1145325" cy="926317"/>
            </a:xfrm>
            <a:custGeom>
              <a:avLst/>
              <a:gdLst/>
              <a:ahLst/>
              <a:cxnLst/>
              <a:rect l="l" t="t" r="r" b="b"/>
              <a:pathLst>
                <a:path w="33527" h="27116" extrusionOk="0">
                  <a:moveTo>
                    <a:pt x="19058" y="1"/>
                  </a:moveTo>
                  <a:cubicBezTo>
                    <a:pt x="18146" y="153"/>
                    <a:pt x="17265" y="487"/>
                    <a:pt x="16444" y="1004"/>
                  </a:cubicBezTo>
                  <a:cubicBezTo>
                    <a:pt x="13587" y="2919"/>
                    <a:pt x="12675" y="6597"/>
                    <a:pt x="14195" y="9576"/>
                  </a:cubicBezTo>
                  <a:cubicBezTo>
                    <a:pt x="13739" y="9180"/>
                    <a:pt x="13313" y="8725"/>
                    <a:pt x="12979" y="8208"/>
                  </a:cubicBezTo>
                  <a:cubicBezTo>
                    <a:pt x="11642" y="6171"/>
                    <a:pt x="11520" y="3709"/>
                    <a:pt x="12432" y="1703"/>
                  </a:cubicBezTo>
                  <a:cubicBezTo>
                    <a:pt x="11226" y="986"/>
                    <a:pt x="9900" y="642"/>
                    <a:pt x="8590" y="642"/>
                  </a:cubicBezTo>
                  <a:cubicBezTo>
                    <a:pt x="6069" y="642"/>
                    <a:pt x="3609" y="1916"/>
                    <a:pt x="2189" y="4256"/>
                  </a:cubicBezTo>
                  <a:cubicBezTo>
                    <a:pt x="0" y="7782"/>
                    <a:pt x="1125" y="12402"/>
                    <a:pt x="4681" y="14591"/>
                  </a:cubicBezTo>
                  <a:cubicBezTo>
                    <a:pt x="5167" y="14895"/>
                    <a:pt x="5684" y="15108"/>
                    <a:pt x="6170" y="15260"/>
                  </a:cubicBezTo>
                  <a:cubicBezTo>
                    <a:pt x="5745" y="18147"/>
                    <a:pt x="7052" y="21187"/>
                    <a:pt x="9696" y="22798"/>
                  </a:cubicBezTo>
                  <a:cubicBezTo>
                    <a:pt x="10923" y="23537"/>
                    <a:pt x="12272" y="23885"/>
                    <a:pt x="13600" y="23885"/>
                  </a:cubicBezTo>
                  <a:cubicBezTo>
                    <a:pt x="14838" y="23885"/>
                    <a:pt x="16058" y="23582"/>
                    <a:pt x="17143" y="23010"/>
                  </a:cubicBezTo>
                  <a:cubicBezTo>
                    <a:pt x="17447" y="24378"/>
                    <a:pt x="18237" y="25594"/>
                    <a:pt x="19514" y="26354"/>
                  </a:cubicBezTo>
                  <a:cubicBezTo>
                    <a:pt x="20357" y="26870"/>
                    <a:pt x="21294" y="27116"/>
                    <a:pt x="22221" y="27116"/>
                  </a:cubicBezTo>
                  <a:cubicBezTo>
                    <a:pt x="23971" y="27116"/>
                    <a:pt x="25684" y="26241"/>
                    <a:pt x="26657" y="24652"/>
                  </a:cubicBezTo>
                  <a:cubicBezTo>
                    <a:pt x="27143" y="23862"/>
                    <a:pt x="27356" y="23010"/>
                    <a:pt x="27417" y="22129"/>
                  </a:cubicBezTo>
                  <a:cubicBezTo>
                    <a:pt x="29058" y="21673"/>
                    <a:pt x="30457" y="20579"/>
                    <a:pt x="31368" y="19059"/>
                  </a:cubicBezTo>
                  <a:cubicBezTo>
                    <a:pt x="33527" y="15533"/>
                    <a:pt x="32432" y="10883"/>
                    <a:pt x="28846" y="8725"/>
                  </a:cubicBezTo>
                  <a:cubicBezTo>
                    <a:pt x="27903" y="8147"/>
                    <a:pt x="26870" y="7813"/>
                    <a:pt x="25806" y="7661"/>
                  </a:cubicBezTo>
                  <a:cubicBezTo>
                    <a:pt x="26201" y="5077"/>
                    <a:pt x="25046" y="2433"/>
                    <a:pt x="22706" y="974"/>
                  </a:cubicBezTo>
                  <a:cubicBezTo>
                    <a:pt x="21551" y="305"/>
                    <a:pt x="20304" y="1"/>
                    <a:pt x="19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1"/>
            <p:cNvSpPr/>
            <p:nvPr/>
          </p:nvSpPr>
          <p:spPr>
            <a:xfrm>
              <a:off x="5735367" y="388692"/>
              <a:ext cx="1145400" cy="927375"/>
            </a:xfrm>
            <a:custGeom>
              <a:avLst/>
              <a:gdLst/>
              <a:ahLst/>
              <a:cxnLst/>
              <a:rect l="l" t="t" r="r" b="b"/>
              <a:pathLst>
                <a:path w="33528" h="27146" extrusionOk="0">
                  <a:moveTo>
                    <a:pt x="19029" y="0"/>
                  </a:moveTo>
                  <a:cubicBezTo>
                    <a:pt x="18117" y="152"/>
                    <a:pt x="17266" y="517"/>
                    <a:pt x="16415" y="1033"/>
                  </a:cubicBezTo>
                  <a:cubicBezTo>
                    <a:pt x="13557" y="2948"/>
                    <a:pt x="12646" y="6626"/>
                    <a:pt x="14165" y="9575"/>
                  </a:cubicBezTo>
                  <a:cubicBezTo>
                    <a:pt x="13709" y="9210"/>
                    <a:pt x="13314" y="8754"/>
                    <a:pt x="12950" y="8207"/>
                  </a:cubicBezTo>
                  <a:cubicBezTo>
                    <a:pt x="11643" y="6201"/>
                    <a:pt x="11521" y="3739"/>
                    <a:pt x="12433" y="1733"/>
                  </a:cubicBezTo>
                  <a:cubicBezTo>
                    <a:pt x="11215" y="1014"/>
                    <a:pt x="9879" y="670"/>
                    <a:pt x="8562" y="670"/>
                  </a:cubicBezTo>
                  <a:cubicBezTo>
                    <a:pt x="6035" y="670"/>
                    <a:pt x="3578" y="1937"/>
                    <a:pt x="2159" y="4255"/>
                  </a:cubicBezTo>
                  <a:cubicBezTo>
                    <a:pt x="1" y="7812"/>
                    <a:pt x="1095" y="12432"/>
                    <a:pt x="4682" y="14590"/>
                  </a:cubicBezTo>
                  <a:cubicBezTo>
                    <a:pt x="5168" y="14894"/>
                    <a:pt x="5655" y="15137"/>
                    <a:pt x="6141" y="15289"/>
                  </a:cubicBezTo>
                  <a:cubicBezTo>
                    <a:pt x="5746" y="18177"/>
                    <a:pt x="7022" y="21216"/>
                    <a:pt x="9697" y="22797"/>
                  </a:cubicBezTo>
                  <a:cubicBezTo>
                    <a:pt x="10915" y="23556"/>
                    <a:pt x="12272" y="23912"/>
                    <a:pt x="13611" y="23912"/>
                  </a:cubicBezTo>
                  <a:cubicBezTo>
                    <a:pt x="14846" y="23912"/>
                    <a:pt x="16065" y="23609"/>
                    <a:pt x="17144" y="23040"/>
                  </a:cubicBezTo>
                  <a:cubicBezTo>
                    <a:pt x="17387" y="24408"/>
                    <a:pt x="18238" y="25623"/>
                    <a:pt x="19485" y="26383"/>
                  </a:cubicBezTo>
                  <a:cubicBezTo>
                    <a:pt x="20327" y="26899"/>
                    <a:pt x="21265" y="27145"/>
                    <a:pt x="22192" y="27145"/>
                  </a:cubicBezTo>
                  <a:cubicBezTo>
                    <a:pt x="23941" y="27145"/>
                    <a:pt x="25654" y="26270"/>
                    <a:pt x="26628" y="24681"/>
                  </a:cubicBezTo>
                  <a:cubicBezTo>
                    <a:pt x="27114" y="23861"/>
                    <a:pt x="27357" y="23040"/>
                    <a:pt x="27387" y="22158"/>
                  </a:cubicBezTo>
                  <a:cubicBezTo>
                    <a:pt x="28998" y="21702"/>
                    <a:pt x="30397" y="20608"/>
                    <a:pt x="31339" y="19088"/>
                  </a:cubicBezTo>
                  <a:cubicBezTo>
                    <a:pt x="33527" y="15563"/>
                    <a:pt x="32403" y="10912"/>
                    <a:pt x="28846" y="8754"/>
                  </a:cubicBezTo>
                  <a:cubicBezTo>
                    <a:pt x="27904" y="8176"/>
                    <a:pt x="26871" y="7842"/>
                    <a:pt x="25807" y="7690"/>
                  </a:cubicBezTo>
                  <a:cubicBezTo>
                    <a:pt x="26172" y="5106"/>
                    <a:pt x="25047" y="2432"/>
                    <a:pt x="22676" y="1003"/>
                  </a:cubicBezTo>
                  <a:cubicBezTo>
                    <a:pt x="21552" y="304"/>
                    <a:pt x="20305" y="0"/>
                    <a:pt x="190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23" name="Google Shape;3423;p31"/>
          <p:cNvGrpSpPr/>
          <p:nvPr/>
        </p:nvGrpSpPr>
        <p:grpSpPr>
          <a:xfrm>
            <a:off x="96214" y="153106"/>
            <a:ext cx="1779833" cy="1513103"/>
            <a:chOff x="1838191" y="695889"/>
            <a:chExt cx="1779833" cy="1513103"/>
          </a:xfrm>
        </p:grpSpPr>
        <p:sp>
          <p:nvSpPr>
            <p:cNvPr id="3424" name="Google Shape;3424;p31"/>
            <p:cNvSpPr/>
            <p:nvPr/>
          </p:nvSpPr>
          <p:spPr>
            <a:xfrm>
              <a:off x="2360514" y="1214215"/>
              <a:ext cx="1257510" cy="994776"/>
            </a:xfrm>
            <a:custGeom>
              <a:avLst/>
              <a:gdLst/>
              <a:ahLst/>
              <a:cxnLst/>
              <a:rect l="l" t="t" r="r" b="b"/>
              <a:pathLst>
                <a:path w="36811" h="29120" extrusionOk="0">
                  <a:moveTo>
                    <a:pt x="7873" y="0"/>
                  </a:moveTo>
                  <a:lnTo>
                    <a:pt x="913" y="4377"/>
                  </a:lnTo>
                  <a:lnTo>
                    <a:pt x="1" y="10183"/>
                  </a:lnTo>
                  <a:lnTo>
                    <a:pt x="36810" y="29119"/>
                  </a:lnTo>
                  <a:lnTo>
                    <a:pt x="36628" y="28238"/>
                  </a:lnTo>
                  <a:lnTo>
                    <a:pt x="78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1"/>
            <p:cNvSpPr/>
            <p:nvPr/>
          </p:nvSpPr>
          <p:spPr>
            <a:xfrm>
              <a:off x="2500720" y="1286915"/>
              <a:ext cx="1042533" cy="849386"/>
            </a:xfrm>
            <a:custGeom>
              <a:avLst/>
              <a:gdLst/>
              <a:ahLst/>
              <a:cxnLst/>
              <a:rect l="l" t="t" r="r" b="b"/>
              <a:pathLst>
                <a:path w="30518" h="24864" extrusionOk="0">
                  <a:moveTo>
                    <a:pt x="943" y="0"/>
                  </a:moveTo>
                  <a:lnTo>
                    <a:pt x="0" y="1611"/>
                  </a:lnTo>
                  <a:lnTo>
                    <a:pt x="30518" y="24864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1"/>
            <p:cNvSpPr/>
            <p:nvPr/>
          </p:nvSpPr>
          <p:spPr>
            <a:xfrm>
              <a:off x="2379235" y="1535078"/>
              <a:ext cx="1162986" cy="628226"/>
            </a:xfrm>
            <a:custGeom>
              <a:avLst/>
              <a:gdLst/>
              <a:ahLst/>
              <a:cxnLst/>
              <a:rect l="l" t="t" r="r" b="b"/>
              <a:pathLst>
                <a:path w="34044" h="18390" extrusionOk="0">
                  <a:moveTo>
                    <a:pt x="851" y="1"/>
                  </a:moveTo>
                  <a:lnTo>
                    <a:pt x="0" y="2767"/>
                  </a:lnTo>
                  <a:lnTo>
                    <a:pt x="34043" y="18390"/>
                  </a:lnTo>
                  <a:lnTo>
                    <a:pt x="34043" y="18390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1"/>
            <p:cNvSpPr/>
            <p:nvPr/>
          </p:nvSpPr>
          <p:spPr>
            <a:xfrm>
              <a:off x="2702181" y="1290024"/>
              <a:ext cx="782942" cy="762172"/>
            </a:xfrm>
            <a:custGeom>
              <a:avLst/>
              <a:gdLst/>
              <a:ahLst/>
              <a:cxnLst/>
              <a:rect l="l" t="t" r="r" b="b"/>
              <a:pathLst>
                <a:path w="22919" h="22311" extrusionOk="0">
                  <a:moveTo>
                    <a:pt x="669" y="0"/>
                  </a:moveTo>
                  <a:lnTo>
                    <a:pt x="0" y="578"/>
                  </a:lnTo>
                  <a:lnTo>
                    <a:pt x="22918" y="22311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1"/>
            <p:cNvSpPr/>
            <p:nvPr/>
          </p:nvSpPr>
          <p:spPr>
            <a:xfrm>
              <a:off x="1838191" y="773781"/>
              <a:ext cx="1004136" cy="1129337"/>
            </a:xfrm>
            <a:custGeom>
              <a:avLst/>
              <a:gdLst/>
              <a:ahLst/>
              <a:cxnLst/>
              <a:rect l="l" t="t" r="r" b="b"/>
              <a:pathLst>
                <a:path w="29394" h="33059" extrusionOk="0">
                  <a:moveTo>
                    <a:pt x="15888" y="0"/>
                  </a:moveTo>
                  <a:cubicBezTo>
                    <a:pt x="13193" y="0"/>
                    <a:pt x="10564" y="1391"/>
                    <a:pt x="9089" y="3895"/>
                  </a:cubicBezTo>
                  <a:cubicBezTo>
                    <a:pt x="8481" y="4929"/>
                    <a:pt x="8177" y="5993"/>
                    <a:pt x="8086" y="7087"/>
                  </a:cubicBezTo>
                  <a:cubicBezTo>
                    <a:pt x="7797" y="7051"/>
                    <a:pt x="7507" y="7034"/>
                    <a:pt x="7218" y="7034"/>
                  </a:cubicBezTo>
                  <a:cubicBezTo>
                    <a:pt x="4805" y="7034"/>
                    <a:pt x="2459" y="8268"/>
                    <a:pt x="1156" y="10522"/>
                  </a:cubicBezTo>
                  <a:cubicBezTo>
                    <a:pt x="426" y="11737"/>
                    <a:pt x="122" y="13044"/>
                    <a:pt x="214" y="14351"/>
                  </a:cubicBezTo>
                  <a:cubicBezTo>
                    <a:pt x="396" y="15294"/>
                    <a:pt x="730" y="16206"/>
                    <a:pt x="1338" y="17087"/>
                  </a:cubicBezTo>
                  <a:cubicBezTo>
                    <a:pt x="2710" y="19024"/>
                    <a:pt x="4873" y="20064"/>
                    <a:pt x="7078" y="20064"/>
                  </a:cubicBezTo>
                  <a:cubicBezTo>
                    <a:pt x="8195" y="20064"/>
                    <a:pt x="9323" y="19797"/>
                    <a:pt x="10366" y="19245"/>
                  </a:cubicBezTo>
                  <a:lnTo>
                    <a:pt x="10366" y="19245"/>
                  </a:lnTo>
                  <a:cubicBezTo>
                    <a:pt x="9940" y="19731"/>
                    <a:pt x="9484" y="20187"/>
                    <a:pt x="8937" y="20583"/>
                  </a:cubicBezTo>
                  <a:cubicBezTo>
                    <a:pt x="7703" y="21423"/>
                    <a:pt x="6322" y="21822"/>
                    <a:pt x="4948" y="21822"/>
                  </a:cubicBezTo>
                  <a:cubicBezTo>
                    <a:pt x="3987" y="21822"/>
                    <a:pt x="3029" y="21627"/>
                    <a:pt x="2129" y="21251"/>
                  </a:cubicBezTo>
                  <a:lnTo>
                    <a:pt x="2129" y="21251"/>
                  </a:lnTo>
                  <a:cubicBezTo>
                    <a:pt x="1" y="25020"/>
                    <a:pt x="1278" y="29762"/>
                    <a:pt x="4986" y="31981"/>
                  </a:cubicBezTo>
                  <a:cubicBezTo>
                    <a:pt x="6242" y="32710"/>
                    <a:pt x="7617" y="33058"/>
                    <a:pt x="8972" y="33058"/>
                  </a:cubicBezTo>
                  <a:cubicBezTo>
                    <a:pt x="11683" y="33058"/>
                    <a:pt x="14317" y="31667"/>
                    <a:pt x="15776" y="29154"/>
                  </a:cubicBezTo>
                  <a:cubicBezTo>
                    <a:pt x="16080" y="28668"/>
                    <a:pt x="16323" y="28151"/>
                    <a:pt x="16475" y="27604"/>
                  </a:cubicBezTo>
                  <a:cubicBezTo>
                    <a:pt x="16809" y="27647"/>
                    <a:pt x="17144" y="27669"/>
                    <a:pt x="17478" y="27669"/>
                  </a:cubicBezTo>
                  <a:cubicBezTo>
                    <a:pt x="20185" y="27669"/>
                    <a:pt x="22826" y="26263"/>
                    <a:pt x="24287" y="23774"/>
                  </a:cubicBezTo>
                  <a:cubicBezTo>
                    <a:pt x="25776" y="21251"/>
                    <a:pt x="25685" y="18303"/>
                    <a:pt x="24378" y="15932"/>
                  </a:cubicBezTo>
                  <a:cubicBezTo>
                    <a:pt x="25776" y="15598"/>
                    <a:pt x="27083" y="14716"/>
                    <a:pt x="27874" y="13409"/>
                  </a:cubicBezTo>
                  <a:cubicBezTo>
                    <a:pt x="29394" y="10826"/>
                    <a:pt x="28512" y="7482"/>
                    <a:pt x="25928" y="5962"/>
                  </a:cubicBezTo>
                  <a:cubicBezTo>
                    <a:pt x="25077" y="5446"/>
                    <a:pt x="24226" y="5233"/>
                    <a:pt x="23314" y="5202"/>
                  </a:cubicBezTo>
                  <a:cubicBezTo>
                    <a:pt x="22706" y="3470"/>
                    <a:pt x="21521" y="2041"/>
                    <a:pt x="19880" y="1099"/>
                  </a:cubicBezTo>
                  <a:cubicBezTo>
                    <a:pt x="18625" y="355"/>
                    <a:pt x="17248" y="0"/>
                    <a:pt x="15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1"/>
            <p:cNvSpPr/>
            <p:nvPr/>
          </p:nvSpPr>
          <p:spPr>
            <a:xfrm>
              <a:off x="1880793" y="695889"/>
              <a:ext cx="1003077" cy="1129337"/>
            </a:xfrm>
            <a:custGeom>
              <a:avLst/>
              <a:gdLst/>
              <a:ahLst/>
              <a:cxnLst/>
              <a:rect l="l" t="t" r="r" b="b"/>
              <a:pathLst>
                <a:path w="29363" h="33059" extrusionOk="0">
                  <a:moveTo>
                    <a:pt x="15856" y="1"/>
                  </a:moveTo>
                  <a:cubicBezTo>
                    <a:pt x="13161" y="1"/>
                    <a:pt x="10533" y="1391"/>
                    <a:pt x="9058" y="3896"/>
                  </a:cubicBezTo>
                  <a:cubicBezTo>
                    <a:pt x="8450" y="4929"/>
                    <a:pt x="8146" y="5993"/>
                    <a:pt x="8055" y="7087"/>
                  </a:cubicBezTo>
                  <a:cubicBezTo>
                    <a:pt x="7766" y="7052"/>
                    <a:pt x="7476" y="7034"/>
                    <a:pt x="7187" y="7034"/>
                  </a:cubicBezTo>
                  <a:cubicBezTo>
                    <a:pt x="4773" y="7034"/>
                    <a:pt x="2428" y="8269"/>
                    <a:pt x="1125" y="10522"/>
                  </a:cubicBezTo>
                  <a:cubicBezTo>
                    <a:pt x="395" y="11738"/>
                    <a:pt x="91" y="13045"/>
                    <a:pt x="182" y="14352"/>
                  </a:cubicBezTo>
                  <a:cubicBezTo>
                    <a:pt x="365" y="15294"/>
                    <a:pt x="699" y="16206"/>
                    <a:pt x="1307" y="17087"/>
                  </a:cubicBezTo>
                  <a:cubicBezTo>
                    <a:pt x="2679" y="19024"/>
                    <a:pt x="4841" y="20064"/>
                    <a:pt x="7047" y="20064"/>
                  </a:cubicBezTo>
                  <a:cubicBezTo>
                    <a:pt x="8164" y="20064"/>
                    <a:pt x="9292" y="19797"/>
                    <a:pt x="10335" y="19246"/>
                  </a:cubicBezTo>
                  <a:lnTo>
                    <a:pt x="10335" y="19246"/>
                  </a:lnTo>
                  <a:cubicBezTo>
                    <a:pt x="9909" y="19732"/>
                    <a:pt x="9453" y="20188"/>
                    <a:pt x="8906" y="20583"/>
                  </a:cubicBezTo>
                  <a:cubicBezTo>
                    <a:pt x="7690" y="21423"/>
                    <a:pt x="6305" y="21822"/>
                    <a:pt x="4932" y="21822"/>
                  </a:cubicBezTo>
                  <a:cubicBezTo>
                    <a:pt x="3971" y="21822"/>
                    <a:pt x="3016" y="21627"/>
                    <a:pt x="2128" y="21252"/>
                  </a:cubicBezTo>
                  <a:lnTo>
                    <a:pt x="2128" y="21252"/>
                  </a:lnTo>
                  <a:cubicBezTo>
                    <a:pt x="0" y="25021"/>
                    <a:pt x="1246" y="29762"/>
                    <a:pt x="4955" y="31981"/>
                  </a:cubicBezTo>
                  <a:cubicBezTo>
                    <a:pt x="6211" y="32711"/>
                    <a:pt x="7586" y="33059"/>
                    <a:pt x="8941" y="33059"/>
                  </a:cubicBezTo>
                  <a:cubicBezTo>
                    <a:pt x="11652" y="33059"/>
                    <a:pt x="14286" y="31667"/>
                    <a:pt x="15745" y="29154"/>
                  </a:cubicBezTo>
                  <a:cubicBezTo>
                    <a:pt x="16049" y="28668"/>
                    <a:pt x="16292" y="28151"/>
                    <a:pt x="16444" y="27604"/>
                  </a:cubicBezTo>
                  <a:cubicBezTo>
                    <a:pt x="16778" y="27648"/>
                    <a:pt x="17113" y="27669"/>
                    <a:pt x="17447" y="27669"/>
                  </a:cubicBezTo>
                  <a:cubicBezTo>
                    <a:pt x="20154" y="27669"/>
                    <a:pt x="22795" y="26264"/>
                    <a:pt x="24256" y="23774"/>
                  </a:cubicBezTo>
                  <a:cubicBezTo>
                    <a:pt x="25745" y="21252"/>
                    <a:pt x="25684" y="18303"/>
                    <a:pt x="24347" y="15932"/>
                  </a:cubicBezTo>
                  <a:cubicBezTo>
                    <a:pt x="25745" y="15598"/>
                    <a:pt x="27052" y="14717"/>
                    <a:pt x="27843" y="13410"/>
                  </a:cubicBezTo>
                  <a:cubicBezTo>
                    <a:pt x="29362" y="10826"/>
                    <a:pt x="28481" y="7482"/>
                    <a:pt x="25897" y="5963"/>
                  </a:cubicBezTo>
                  <a:cubicBezTo>
                    <a:pt x="25077" y="5446"/>
                    <a:pt x="24195" y="5233"/>
                    <a:pt x="23283" y="5203"/>
                  </a:cubicBezTo>
                  <a:cubicBezTo>
                    <a:pt x="22645" y="3470"/>
                    <a:pt x="21490" y="2042"/>
                    <a:pt x="19849" y="1099"/>
                  </a:cubicBezTo>
                  <a:cubicBezTo>
                    <a:pt x="18594" y="355"/>
                    <a:pt x="17217" y="1"/>
                    <a:pt x="158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30" name="Google Shape;3430;p31"/>
          <p:cNvGrpSpPr/>
          <p:nvPr/>
        </p:nvGrpSpPr>
        <p:grpSpPr>
          <a:xfrm>
            <a:off x="7267943" y="1901657"/>
            <a:ext cx="1264791" cy="695388"/>
            <a:chOff x="5770693" y="1681707"/>
            <a:chExt cx="1264791" cy="695388"/>
          </a:xfrm>
        </p:grpSpPr>
        <p:sp>
          <p:nvSpPr>
            <p:cNvPr id="3431" name="Google Shape;3431;p31"/>
            <p:cNvSpPr/>
            <p:nvPr/>
          </p:nvSpPr>
          <p:spPr>
            <a:xfrm>
              <a:off x="5770693" y="1839336"/>
              <a:ext cx="1003077" cy="469376"/>
            </a:xfrm>
            <a:custGeom>
              <a:avLst/>
              <a:gdLst/>
              <a:ahLst/>
              <a:cxnLst/>
              <a:rect l="l" t="t" r="r" b="b"/>
              <a:pathLst>
                <a:path w="29363" h="13740" extrusionOk="0">
                  <a:moveTo>
                    <a:pt x="26475" y="1"/>
                  </a:moveTo>
                  <a:lnTo>
                    <a:pt x="0" y="13405"/>
                  </a:lnTo>
                  <a:lnTo>
                    <a:pt x="639" y="13739"/>
                  </a:lnTo>
                  <a:lnTo>
                    <a:pt x="27995" y="10244"/>
                  </a:lnTo>
                  <a:lnTo>
                    <a:pt x="29363" y="3496"/>
                  </a:lnTo>
                  <a:lnTo>
                    <a:pt x="264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1"/>
            <p:cNvSpPr/>
            <p:nvPr/>
          </p:nvSpPr>
          <p:spPr>
            <a:xfrm>
              <a:off x="5855827" y="2041823"/>
              <a:ext cx="882659" cy="244048"/>
            </a:xfrm>
            <a:custGeom>
              <a:avLst/>
              <a:gdLst/>
              <a:ahLst/>
              <a:cxnLst/>
              <a:rect l="l" t="t" r="r" b="b"/>
              <a:pathLst>
                <a:path w="25838" h="7144" extrusionOk="0">
                  <a:moveTo>
                    <a:pt x="25472" y="1"/>
                  </a:moveTo>
                  <a:lnTo>
                    <a:pt x="1" y="7144"/>
                  </a:lnTo>
                  <a:lnTo>
                    <a:pt x="1" y="7144"/>
                  </a:lnTo>
                  <a:lnTo>
                    <a:pt x="25837" y="1429"/>
                  </a:lnTo>
                  <a:lnTo>
                    <a:pt x="25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1"/>
            <p:cNvSpPr/>
            <p:nvPr/>
          </p:nvSpPr>
          <p:spPr>
            <a:xfrm>
              <a:off x="5842333" y="1815456"/>
              <a:ext cx="821373" cy="454823"/>
            </a:xfrm>
            <a:custGeom>
              <a:avLst/>
              <a:gdLst/>
              <a:ahLst/>
              <a:cxnLst/>
              <a:rect l="l" t="t" r="r" b="b"/>
              <a:pathLst>
                <a:path w="24044" h="13314" extrusionOk="0">
                  <a:moveTo>
                    <a:pt x="22949" y="1"/>
                  </a:moveTo>
                  <a:lnTo>
                    <a:pt x="1" y="13314"/>
                  </a:lnTo>
                  <a:lnTo>
                    <a:pt x="24044" y="2007"/>
                  </a:lnTo>
                  <a:lnTo>
                    <a:pt x="229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1"/>
            <p:cNvSpPr/>
            <p:nvPr/>
          </p:nvSpPr>
          <p:spPr>
            <a:xfrm>
              <a:off x="5938913" y="2189272"/>
              <a:ext cx="692620" cy="99717"/>
            </a:xfrm>
            <a:custGeom>
              <a:avLst/>
              <a:gdLst/>
              <a:ahLst/>
              <a:cxnLst/>
              <a:rect l="l" t="t" r="r" b="b"/>
              <a:pathLst>
                <a:path w="20275" h="2919" extrusionOk="0">
                  <a:moveTo>
                    <a:pt x="20274" y="1"/>
                  </a:moveTo>
                  <a:lnTo>
                    <a:pt x="1" y="2919"/>
                  </a:lnTo>
                  <a:lnTo>
                    <a:pt x="20183" y="761"/>
                  </a:lnTo>
                  <a:lnTo>
                    <a:pt x="20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1"/>
            <p:cNvSpPr/>
            <p:nvPr/>
          </p:nvSpPr>
          <p:spPr>
            <a:xfrm>
              <a:off x="6397896" y="1681707"/>
              <a:ext cx="607456" cy="677076"/>
            </a:xfrm>
            <a:custGeom>
              <a:avLst/>
              <a:gdLst/>
              <a:ahLst/>
              <a:cxnLst/>
              <a:rect l="l" t="t" r="r" b="b"/>
              <a:pathLst>
                <a:path w="17782" h="19820" extrusionOk="0">
                  <a:moveTo>
                    <a:pt x="11336" y="1"/>
                  </a:moveTo>
                  <a:cubicBezTo>
                    <a:pt x="10404" y="1"/>
                    <a:pt x="9456" y="224"/>
                    <a:pt x="8572" y="694"/>
                  </a:cubicBezTo>
                  <a:cubicBezTo>
                    <a:pt x="8146" y="906"/>
                    <a:pt x="7782" y="1180"/>
                    <a:pt x="7447" y="1484"/>
                  </a:cubicBezTo>
                  <a:cubicBezTo>
                    <a:pt x="6687" y="646"/>
                    <a:pt x="5602" y="183"/>
                    <a:pt x="4488" y="183"/>
                  </a:cubicBezTo>
                  <a:cubicBezTo>
                    <a:pt x="3865" y="183"/>
                    <a:pt x="3234" y="328"/>
                    <a:pt x="2645" y="633"/>
                  </a:cubicBezTo>
                  <a:cubicBezTo>
                    <a:pt x="700" y="1666"/>
                    <a:pt x="0" y="4068"/>
                    <a:pt x="1003" y="5952"/>
                  </a:cubicBezTo>
                  <a:cubicBezTo>
                    <a:pt x="1216" y="6347"/>
                    <a:pt x="1459" y="6651"/>
                    <a:pt x="1733" y="6925"/>
                  </a:cubicBezTo>
                  <a:cubicBezTo>
                    <a:pt x="2453" y="6611"/>
                    <a:pt x="3228" y="6454"/>
                    <a:pt x="4006" y="6454"/>
                  </a:cubicBezTo>
                  <a:cubicBezTo>
                    <a:pt x="4509" y="6454"/>
                    <a:pt x="5012" y="6520"/>
                    <a:pt x="5502" y="6651"/>
                  </a:cubicBezTo>
                  <a:cubicBezTo>
                    <a:pt x="5457" y="6650"/>
                    <a:pt x="5413" y="6650"/>
                    <a:pt x="5368" y="6650"/>
                  </a:cubicBezTo>
                  <a:cubicBezTo>
                    <a:pt x="4169" y="6650"/>
                    <a:pt x="3004" y="7042"/>
                    <a:pt x="2037" y="7745"/>
                  </a:cubicBezTo>
                  <a:cubicBezTo>
                    <a:pt x="791" y="9265"/>
                    <a:pt x="487" y="11423"/>
                    <a:pt x="1459" y="13308"/>
                  </a:cubicBezTo>
                  <a:cubicBezTo>
                    <a:pt x="2310" y="14858"/>
                    <a:pt x="3830" y="15800"/>
                    <a:pt x="5502" y="15922"/>
                  </a:cubicBezTo>
                  <a:cubicBezTo>
                    <a:pt x="5472" y="16560"/>
                    <a:pt x="5624" y="17198"/>
                    <a:pt x="5958" y="17806"/>
                  </a:cubicBezTo>
                  <a:cubicBezTo>
                    <a:pt x="6637" y="19079"/>
                    <a:pt x="7953" y="19819"/>
                    <a:pt x="9306" y="19819"/>
                  </a:cubicBezTo>
                  <a:cubicBezTo>
                    <a:pt x="9891" y="19819"/>
                    <a:pt x="10483" y="19681"/>
                    <a:pt x="11034" y="19387"/>
                  </a:cubicBezTo>
                  <a:cubicBezTo>
                    <a:pt x="11703" y="18992"/>
                    <a:pt x="12189" y="18475"/>
                    <a:pt x="12523" y="17897"/>
                  </a:cubicBezTo>
                  <a:cubicBezTo>
                    <a:pt x="13071" y="17867"/>
                    <a:pt x="13618" y="17715"/>
                    <a:pt x="14165" y="17442"/>
                  </a:cubicBezTo>
                  <a:cubicBezTo>
                    <a:pt x="16080" y="16408"/>
                    <a:pt x="16809" y="14037"/>
                    <a:pt x="15806" y="12122"/>
                  </a:cubicBezTo>
                  <a:cubicBezTo>
                    <a:pt x="15593" y="11788"/>
                    <a:pt x="15381" y="11484"/>
                    <a:pt x="15107" y="11210"/>
                  </a:cubicBezTo>
                  <a:cubicBezTo>
                    <a:pt x="14894" y="11234"/>
                    <a:pt x="14681" y="11246"/>
                    <a:pt x="14468" y="11246"/>
                  </a:cubicBezTo>
                  <a:cubicBezTo>
                    <a:pt x="13310" y="11246"/>
                    <a:pt x="12157" y="10896"/>
                    <a:pt x="11156" y="10177"/>
                  </a:cubicBezTo>
                  <a:lnTo>
                    <a:pt x="11156" y="10177"/>
                  </a:lnTo>
                  <a:cubicBezTo>
                    <a:pt x="11809" y="10451"/>
                    <a:pt x="12501" y="10587"/>
                    <a:pt x="13192" y="10587"/>
                  </a:cubicBezTo>
                  <a:cubicBezTo>
                    <a:pt x="13884" y="10587"/>
                    <a:pt x="14575" y="10451"/>
                    <a:pt x="15229" y="10177"/>
                  </a:cubicBezTo>
                  <a:cubicBezTo>
                    <a:pt x="17144" y="8444"/>
                    <a:pt x="17782" y="5526"/>
                    <a:pt x="16475" y="3064"/>
                  </a:cubicBezTo>
                  <a:cubicBezTo>
                    <a:pt x="15425" y="1112"/>
                    <a:pt x="13418" y="1"/>
                    <a:pt x="11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1"/>
            <p:cNvSpPr/>
            <p:nvPr/>
          </p:nvSpPr>
          <p:spPr>
            <a:xfrm>
              <a:off x="6427994" y="1699403"/>
              <a:ext cx="607490" cy="677691"/>
            </a:xfrm>
            <a:custGeom>
              <a:avLst/>
              <a:gdLst/>
              <a:ahLst/>
              <a:cxnLst/>
              <a:rect l="l" t="t" r="r" b="b"/>
              <a:pathLst>
                <a:path w="17783" h="19838" extrusionOk="0">
                  <a:moveTo>
                    <a:pt x="11361" y="0"/>
                  </a:moveTo>
                  <a:cubicBezTo>
                    <a:pt x="10431" y="0"/>
                    <a:pt x="9485" y="223"/>
                    <a:pt x="8603" y="692"/>
                  </a:cubicBezTo>
                  <a:cubicBezTo>
                    <a:pt x="8177" y="935"/>
                    <a:pt x="7813" y="1209"/>
                    <a:pt x="7448" y="1483"/>
                  </a:cubicBezTo>
                  <a:cubicBezTo>
                    <a:pt x="6708" y="665"/>
                    <a:pt x="5633" y="197"/>
                    <a:pt x="4523" y="197"/>
                  </a:cubicBezTo>
                  <a:cubicBezTo>
                    <a:pt x="3900" y="197"/>
                    <a:pt x="3266" y="345"/>
                    <a:pt x="2676" y="662"/>
                  </a:cubicBezTo>
                  <a:cubicBezTo>
                    <a:pt x="730" y="1695"/>
                    <a:pt x="1" y="4066"/>
                    <a:pt x="1034" y="5981"/>
                  </a:cubicBezTo>
                  <a:cubicBezTo>
                    <a:pt x="1247" y="6346"/>
                    <a:pt x="1490" y="6650"/>
                    <a:pt x="1764" y="6923"/>
                  </a:cubicBezTo>
                  <a:cubicBezTo>
                    <a:pt x="2497" y="6622"/>
                    <a:pt x="3289" y="6461"/>
                    <a:pt x="4081" y="6461"/>
                  </a:cubicBezTo>
                  <a:cubicBezTo>
                    <a:pt x="4570" y="6461"/>
                    <a:pt x="5058" y="6522"/>
                    <a:pt x="5533" y="6650"/>
                  </a:cubicBezTo>
                  <a:cubicBezTo>
                    <a:pt x="5491" y="6649"/>
                    <a:pt x="5449" y="6648"/>
                    <a:pt x="5408" y="6648"/>
                  </a:cubicBezTo>
                  <a:cubicBezTo>
                    <a:pt x="4205" y="6648"/>
                    <a:pt x="3037" y="7069"/>
                    <a:pt x="2068" y="7774"/>
                  </a:cubicBezTo>
                  <a:cubicBezTo>
                    <a:pt x="822" y="9294"/>
                    <a:pt x="518" y="11452"/>
                    <a:pt x="1490" y="13306"/>
                  </a:cubicBezTo>
                  <a:cubicBezTo>
                    <a:pt x="2341" y="14857"/>
                    <a:pt x="3861" y="15829"/>
                    <a:pt x="5533" y="15921"/>
                  </a:cubicBezTo>
                  <a:cubicBezTo>
                    <a:pt x="5533" y="16589"/>
                    <a:pt x="5654" y="17228"/>
                    <a:pt x="5989" y="17835"/>
                  </a:cubicBezTo>
                  <a:cubicBezTo>
                    <a:pt x="6663" y="19100"/>
                    <a:pt x="7965" y="19838"/>
                    <a:pt x="9308" y="19838"/>
                  </a:cubicBezTo>
                  <a:cubicBezTo>
                    <a:pt x="9903" y="19838"/>
                    <a:pt x="10505" y="19693"/>
                    <a:pt x="11065" y="19386"/>
                  </a:cubicBezTo>
                  <a:cubicBezTo>
                    <a:pt x="11734" y="19021"/>
                    <a:pt x="12220" y="18474"/>
                    <a:pt x="12554" y="17927"/>
                  </a:cubicBezTo>
                  <a:cubicBezTo>
                    <a:pt x="13101" y="17866"/>
                    <a:pt x="13649" y="17714"/>
                    <a:pt x="14196" y="17471"/>
                  </a:cubicBezTo>
                  <a:cubicBezTo>
                    <a:pt x="16111" y="16437"/>
                    <a:pt x="16840" y="14036"/>
                    <a:pt x="15807" y="12151"/>
                  </a:cubicBezTo>
                  <a:cubicBezTo>
                    <a:pt x="15624" y="11787"/>
                    <a:pt x="15412" y="11483"/>
                    <a:pt x="15138" y="11240"/>
                  </a:cubicBezTo>
                  <a:cubicBezTo>
                    <a:pt x="14935" y="11262"/>
                    <a:pt x="14731" y="11273"/>
                    <a:pt x="14528" y="11273"/>
                  </a:cubicBezTo>
                  <a:cubicBezTo>
                    <a:pt x="13360" y="11273"/>
                    <a:pt x="12196" y="10905"/>
                    <a:pt x="11187" y="10206"/>
                  </a:cubicBezTo>
                  <a:lnTo>
                    <a:pt x="11187" y="10206"/>
                  </a:lnTo>
                  <a:cubicBezTo>
                    <a:pt x="11825" y="10465"/>
                    <a:pt x="12516" y="10594"/>
                    <a:pt x="13212" y="10594"/>
                  </a:cubicBezTo>
                  <a:cubicBezTo>
                    <a:pt x="13907" y="10594"/>
                    <a:pt x="14606" y="10465"/>
                    <a:pt x="15260" y="10206"/>
                  </a:cubicBezTo>
                  <a:cubicBezTo>
                    <a:pt x="17174" y="8443"/>
                    <a:pt x="17782" y="5525"/>
                    <a:pt x="16506" y="3094"/>
                  </a:cubicBezTo>
                  <a:cubicBezTo>
                    <a:pt x="15455" y="1118"/>
                    <a:pt x="13446" y="0"/>
                    <a:pt x="11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7" name="Google Shape;3437;p31"/>
          <p:cNvGrpSpPr/>
          <p:nvPr/>
        </p:nvGrpSpPr>
        <p:grpSpPr>
          <a:xfrm>
            <a:off x="7684904" y="3069342"/>
            <a:ext cx="768423" cy="921056"/>
            <a:chOff x="6382318" y="2494590"/>
            <a:chExt cx="768423" cy="921056"/>
          </a:xfrm>
        </p:grpSpPr>
        <p:sp>
          <p:nvSpPr>
            <p:cNvPr id="3438" name="Google Shape;3438;p31"/>
            <p:cNvSpPr/>
            <p:nvPr/>
          </p:nvSpPr>
          <p:spPr>
            <a:xfrm>
              <a:off x="6382318" y="2494590"/>
              <a:ext cx="768423" cy="921056"/>
            </a:xfrm>
            <a:custGeom>
              <a:avLst/>
              <a:gdLst/>
              <a:ahLst/>
              <a:cxnLst/>
              <a:rect l="l" t="t" r="r" b="b"/>
              <a:pathLst>
                <a:path w="22494" h="26962" extrusionOk="0">
                  <a:moveTo>
                    <a:pt x="13466" y="0"/>
                  </a:moveTo>
                  <a:cubicBezTo>
                    <a:pt x="10888" y="9932"/>
                    <a:pt x="9836" y="11676"/>
                    <a:pt x="2805" y="11676"/>
                  </a:cubicBezTo>
                  <a:cubicBezTo>
                    <a:pt x="1961" y="11676"/>
                    <a:pt x="1030" y="11650"/>
                    <a:pt x="0" y="11611"/>
                  </a:cubicBezTo>
                  <a:lnTo>
                    <a:pt x="0" y="11611"/>
                  </a:lnTo>
                  <a:cubicBezTo>
                    <a:pt x="9210" y="14408"/>
                    <a:pt x="9879" y="15502"/>
                    <a:pt x="8998" y="26961"/>
                  </a:cubicBezTo>
                  <a:cubicBezTo>
                    <a:pt x="11588" y="16980"/>
                    <a:pt x="12638" y="15293"/>
                    <a:pt x="19784" y="15293"/>
                  </a:cubicBezTo>
                  <a:cubicBezTo>
                    <a:pt x="20603" y="15293"/>
                    <a:pt x="21502" y="15316"/>
                    <a:pt x="22493" y="15350"/>
                  </a:cubicBezTo>
                  <a:cubicBezTo>
                    <a:pt x="13283" y="12584"/>
                    <a:pt x="12615" y="11429"/>
                    <a:pt x="13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1"/>
            <p:cNvSpPr/>
            <p:nvPr/>
          </p:nvSpPr>
          <p:spPr>
            <a:xfrm>
              <a:off x="6515247" y="2653449"/>
              <a:ext cx="502581" cy="601238"/>
            </a:xfrm>
            <a:custGeom>
              <a:avLst/>
              <a:gdLst/>
              <a:ahLst/>
              <a:cxnLst/>
              <a:rect l="l" t="t" r="r" b="b"/>
              <a:pathLst>
                <a:path w="14712" h="17600" extrusionOk="0">
                  <a:moveTo>
                    <a:pt x="8815" y="1"/>
                  </a:moveTo>
                  <a:lnTo>
                    <a:pt x="8815" y="1"/>
                  </a:lnTo>
                  <a:cubicBezTo>
                    <a:pt x="7242" y="6210"/>
                    <a:pt x="6120" y="7609"/>
                    <a:pt x="1512" y="7609"/>
                  </a:cubicBezTo>
                  <a:cubicBezTo>
                    <a:pt x="1045" y="7609"/>
                    <a:pt x="543" y="7594"/>
                    <a:pt x="0" y="7569"/>
                  </a:cubicBezTo>
                  <a:lnTo>
                    <a:pt x="0" y="7569"/>
                  </a:lnTo>
                  <a:cubicBezTo>
                    <a:pt x="5715" y="9241"/>
                    <a:pt x="6474" y="10578"/>
                    <a:pt x="5897" y="17600"/>
                  </a:cubicBezTo>
                  <a:cubicBezTo>
                    <a:pt x="7453" y="11348"/>
                    <a:pt x="8577" y="9998"/>
                    <a:pt x="13286" y="9998"/>
                  </a:cubicBezTo>
                  <a:cubicBezTo>
                    <a:pt x="13728" y="9998"/>
                    <a:pt x="14203" y="10010"/>
                    <a:pt x="14712" y="10031"/>
                  </a:cubicBezTo>
                  <a:cubicBezTo>
                    <a:pt x="9028" y="8360"/>
                    <a:pt x="8268" y="7053"/>
                    <a:pt x="88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40" name="Google Shape;3440;p31"/>
          <p:cNvGrpSpPr/>
          <p:nvPr/>
        </p:nvGrpSpPr>
        <p:grpSpPr>
          <a:xfrm>
            <a:off x="713866" y="2348393"/>
            <a:ext cx="887817" cy="1064363"/>
            <a:chOff x="1928553" y="1981593"/>
            <a:chExt cx="887817" cy="1064363"/>
          </a:xfrm>
        </p:grpSpPr>
        <p:sp>
          <p:nvSpPr>
            <p:cNvPr id="3441" name="Google Shape;3441;p31"/>
            <p:cNvSpPr/>
            <p:nvPr/>
          </p:nvSpPr>
          <p:spPr>
            <a:xfrm>
              <a:off x="1928553" y="1981593"/>
              <a:ext cx="887817" cy="1064363"/>
            </a:xfrm>
            <a:custGeom>
              <a:avLst/>
              <a:gdLst/>
              <a:ahLst/>
              <a:cxnLst/>
              <a:rect l="l" t="t" r="r" b="b"/>
              <a:pathLst>
                <a:path w="25989" h="31157" extrusionOk="0">
                  <a:moveTo>
                    <a:pt x="15563" y="1"/>
                  </a:moveTo>
                  <a:cubicBezTo>
                    <a:pt x="12581" y="11466"/>
                    <a:pt x="11364" y="13481"/>
                    <a:pt x="3268" y="13481"/>
                  </a:cubicBezTo>
                  <a:cubicBezTo>
                    <a:pt x="2285" y="13481"/>
                    <a:pt x="1201" y="13451"/>
                    <a:pt x="0" y="13405"/>
                  </a:cubicBezTo>
                  <a:lnTo>
                    <a:pt x="0" y="13405"/>
                  </a:lnTo>
                  <a:cubicBezTo>
                    <a:pt x="10639" y="16658"/>
                    <a:pt x="11399" y="17934"/>
                    <a:pt x="10396" y="31156"/>
                  </a:cubicBezTo>
                  <a:cubicBezTo>
                    <a:pt x="13381" y="19704"/>
                    <a:pt x="14622" y="17677"/>
                    <a:pt x="22750" y="17677"/>
                  </a:cubicBezTo>
                  <a:cubicBezTo>
                    <a:pt x="23725" y="17677"/>
                    <a:pt x="24800" y="17706"/>
                    <a:pt x="25989" y="17752"/>
                  </a:cubicBezTo>
                  <a:cubicBezTo>
                    <a:pt x="15320" y="14560"/>
                    <a:pt x="14560" y="13253"/>
                    <a:pt x="15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1"/>
            <p:cNvSpPr/>
            <p:nvPr/>
          </p:nvSpPr>
          <p:spPr>
            <a:xfrm>
              <a:off x="2081195" y="2167476"/>
              <a:ext cx="580489" cy="694729"/>
            </a:xfrm>
            <a:custGeom>
              <a:avLst/>
              <a:gdLst/>
              <a:ahLst/>
              <a:cxnLst/>
              <a:rect l="l" t="t" r="r" b="b"/>
              <a:pathLst>
                <a:path w="16992" h="20336" extrusionOk="0">
                  <a:moveTo>
                    <a:pt x="10183" y="1"/>
                  </a:moveTo>
                  <a:cubicBezTo>
                    <a:pt x="8357" y="7167"/>
                    <a:pt x="7060" y="8767"/>
                    <a:pt x="1705" y="8767"/>
                  </a:cubicBezTo>
                  <a:cubicBezTo>
                    <a:pt x="1178" y="8767"/>
                    <a:pt x="611" y="8751"/>
                    <a:pt x="0" y="8724"/>
                  </a:cubicBezTo>
                  <a:lnTo>
                    <a:pt x="0" y="8724"/>
                  </a:lnTo>
                  <a:cubicBezTo>
                    <a:pt x="6596" y="10639"/>
                    <a:pt x="7508" y="12189"/>
                    <a:pt x="6809" y="20335"/>
                  </a:cubicBezTo>
                  <a:cubicBezTo>
                    <a:pt x="8625" y="13181"/>
                    <a:pt x="9893" y="11532"/>
                    <a:pt x="15192" y="11532"/>
                  </a:cubicBezTo>
                  <a:cubicBezTo>
                    <a:pt x="15746" y="11532"/>
                    <a:pt x="16344" y="11550"/>
                    <a:pt x="16992" y="11581"/>
                  </a:cubicBezTo>
                  <a:cubicBezTo>
                    <a:pt x="10426" y="9697"/>
                    <a:pt x="9514" y="8116"/>
                    <a:pt x="10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3" name="Google Shape;3443;p31"/>
          <p:cNvGrpSpPr/>
          <p:nvPr/>
        </p:nvGrpSpPr>
        <p:grpSpPr>
          <a:xfrm>
            <a:off x="6982929" y="4313231"/>
            <a:ext cx="482869" cy="579443"/>
            <a:chOff x="7231754" y="2474843"/>
            <a:chExt cx="482869" cy="579443"/>
          </a:xfrm>
        </p:grpSpPr>
        <p:sp>
          <p:nvSpPr>
            <p:cNvPr id="3444" name="Google Shape;3444;p31"/>
            <p:cNvSpPr/>
            <p:nvPr/>
          </p:nvSpPr>
          <p:spPr>
            <a:xfrm>
              <a:off x="7231754" y="2474843"/>
              <a:ext cx="482869" cy="579443"/>
            </a:xfrm>
            <a:custGeom>
              <a:avLst/>
              <a:gdLst/>
              <a:ahLst/>
              <a:cxnLst/>
              <a:rect l="l" t="t" r="r" b="b"/>
              <a:pathLst>
                <a:path w="14135" h="16962" extrusionOk="0">
                  <a:moveTo>
                    <a:pt x="8481" y="1"/>
                  </a:moveTo>
                  <a:lnTo>
                    <a:pt x="8481" y="1"/>
                  </a:lnTo>
                  <a:cubicBezTo>
                    <a:pt x="6858" y="6220"/>
                    <a:pt x="6198" y="7340"/>
                    <a:pt x="1812" y="7340"/>
                  </a:cubicBezTo>
                  <a:cubicBezTo>
                    <a:pt x="1269" y="7340"/>
                    <a:pt x="667" y="7322"/>
                    <a:pt x="0" y="7296"/>
                  </a:cubicBezTo>
                  <a:lnTo>
                    <a:pt x="0" y="7296"/>
                  </a:lnTo>
                  <a:cubicBezTo>
                    <a:pt x="5836" y="9059"/>
                    <a:pt x="6201" y="9758"/>
                    <a:pt x="5684" y="16961"/>
                  </a:cubicBezTo>
                  <a:cubicBezTo>
                    <a:pt x="7307" y="10742"/>
                    <a:pt x="7967" y="9622"/>
                    <a:pt x="12331" y="9622"/>
                  </a:cubicBezTo>
                  <a:cubicBezTo>
                    <a:pt x="12872" y="9622"/>
                    <a:pt x="13470" y="9640"/>
                    <a:pt x="14134" y="9667"/>
                  </a:cubicBezTo>
                  <a:cubicBezTo>
                    <a:pt x="8329" y="7904"/>
                    <a:pt x="7964" y="7235"/>
                    <a:pt x="8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1"/>
            <p:cNvSpPr/>
            <p:nvPr/>
          </p:nvSpPr>
          <p:spPr>
            <a:xfrm>
              <a:off x="7333492" y="2597387"/>
              <a:ext cx="279371" cy="334370"/>
            </a:xfrm>
            <a:custGeom>
              <a:avLst/>
              <a:gdLst/>
              <a:ahLst/>
              <a:cxnLst/>
              <a:rect l="l" t="t" r="r" b="b"/>
              <a:pathLst>
                <a:path w="8178" h="9788" extrusionOk="0">
                  <a:moveTo>
                    <a:pt x="4895" y="0"/>
                  </a:moveTo>
                  <a:lnTo>
                    <a:pt x="4895" y="0"/>
                  </a:lnTo>
                  <a:cubicBezTo>
                    <a:pt x="4040" y="3447"/>
                    <a:pt x="3385" y="4217"/>
                    <a:pt x="844" y="4217"/>
                  </a:cubicBezTo>
                  <a:cubicBezTo>
                    <a:pt x="583" y="4217"/>
                    <a:pt x="303" y="4209"/>
                    <a:pt x="1" y="4195"/>
                  </a:cubicBezTo>
                  <a:lnTo>
                    <a:pt x="1" y="4195"/>
                  </a:lnTo>
                  <a:cubicBezTo>
                    <a:pt x="3162" y="5168"/>
                    <a:pt x="3557" y="5867"/>
                    <a:pt x="3253" y="9788"/>
                  </a:cubicBezTo>
                  <a:cubicBezTo>
                    <a:pt x="4166" y="6331"/>
                    <a:pt x="4776" y="5541"/>
                    <a:pt x="7351" y="5541"/>
                  </a:cubicBezTo>
                  <a:cubicBezTo>
                    <a:pt x="7606" y="5541"/>
                    <a:pt x="7881" y="5549"/>
                    <a:pt x="8177" y="5563"/>
                  </a:cubicBezTo>
                  <a:cubicBezTo>
                    <a:pt x="5016" y="4621"/>
                    <a:pt x="4591" y="3891"/>
                    <a:pt x="48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6" name="Google Shape;3446;p31"/>
          <p:cNvGrpSpPr/>
          <p:nvPr/>
        </p:nvGrpSpPr>
        <p:grpSpPr>
          <a:xfrm>
            <a:off x="1097055" y="4188022"/>
            <a:ext cx="579443" cy="695728"/>
            <a:chOff x="3781091" y="425007"/>
            <a:chExt cx="579443" cy="695728"/>
          </a:xfrm>
        </p:grpSpPr>
        <p:sp>
          <p:nvSpPr>
            <p:cNvPr id="3447" name="Google Shape;3447;p31"/>
            <p:cNvSpPr/>
            <p:nvPr/>
          </p:nvSpPr>
          <p:spPr>
            <a:xfrm>
              <a:off x="3781091" y="425007"/>
              <a:ext cx="579443" cy="695728"/>
            </a:xfrm>
            <a:custGeom>
              <a:avLst/>
              <a:gdLst/>
              <a:ahLst/>
              <a:cxnLst/>
              <a:rect l="l" t="t" r="r" b="b"/>
              <a:pathLst>
                <a:path w="16962" h="20366" extrusionOk="0">
                  <a:moveTo>
                    <a:pt x="10183" y="1"/>
                  </a:moveTo>
                  <a:lnTo>
                    <a:pt x="10183" y="1"/>
                  </a:lnTo>
                  <a:cubicBezTo>
                    <a:pt x="8225" y="7507"/>
                    <a:pt x="7410" y="8832"/>
                    <a:pt x="2079" y="8832"/>
                  </a:cubicBezTo>
                  <a:cubicBezTo>
                    <a:pt x="1452" y="8832"/>
                    <a:pt x="762" y="8814"/>
                    <a:pt x="0" y="8785"/>
                  </a:cubicBezTo>
                  <a:lnTo>
                    <a:pt x="0" y="8785"/>
                  </a:lnTo>
                  <a:cubicBezTo>
                    <a:pt x="6930" y="10882"/>
                    <a:pt x="7447" y="11703"/>
                    <a:pt x="6778" y="20366"/>
                  </a:cubicBezTo>
                  <a:cubicBezTo>
                    <a:pt x="8733" y="12875"/>
                    <a:pt x="9548" y="11564"/>
                    <a:pt x="14851" y="11564"/>
                  </a:cubicBezTo>
                  <a:cubicBezTo>
                    <a:pt x="15487" y="11564"/>
                    <a:pt x="16187" y="11583"/>
                    <a:pt x="16961" y="11612"/>
                  </a:cubicBezTo>
                  <a:cubicBezTo>
                    <a:pt x="9970" y="9515"/>
                    <a:pt x="9484" y="8633"/>
                    <a:pt x="10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1"/>
            <p:cNvSpPr/>
            <p:nvPr/>
          </p:nvSpPr>
          <p:spPr>
            <a:xfrm>
              <a:off x="3896358" y="565214"/>
              <a:ext cx="346839" cy="415367"/>
            </a:xfrm>
            <a:custGeom>
              <a:avLst/>
              <a:gdLst/>
              <a:ahLst/>
              <a:cxnLst/>
              <a:rect l="l" t="t" r="r" b="b"/>
              <a:pathLst>
                <a:path w="10153" h="12159" extrusionOk="0">
                  <a:moveTo>
                    <a:pt x="6079" y="0"/>
                  </a:moveTo>
                  <a:lnTo>
                    <a:pt x="6079" y="0"/>
                  </a:lnTo>
                  <a:cubicBezTo>
                    <a:pt x="5002" y="4337"/>
                    <a:pt x="4226" y="5285"/>
                    <a:pt x="1037" y="5285"/>
                  </a:cubicBezTo>
                  <a:cubicBezTo>
                    <a:pt x="716" y="5285"/>
                    <a:pt x="372" y="5275"/>
                    <a:pt x="0" y="5259"/>
                  </a:cubicBezTo>
                  <a:lnTo>
                    <a:pt x="0" y="5259"/>
                  </a:lnTo>
                  <a:cubicBezTo>
                    <a:pt x="3921" y="6383"/>
                    <a:pt x="4468" y="7295"/>
                    <a:pt x="4073" y="12158"/>
                  </a:cubicBezTo>
                  <a:cubicBezTo>
                    <a:pt x="5178" y="7850"/>
                    <a:pt x="5931" y="6904"/>
                    <a:pt x="9115" y="6904"/>
                  </a:cubicBezTo>
                  <a:cubicBezTo>
                    <a:pt x="9436" y="6904"/>
                    <a:pt x="9780" y="6914"/>
                    <a:pt x="10152" y="6930"/>
                  </a:cubicBezTo>
                  <a:cubicBezTo>
                    <a:pt x="6231" y="5775"/>
                    <a:pt x="5654" y="4864"/>
                    <a:pt x="60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3940;p33">
            <a:extLst>
              <a:ext uri="{FF2B5EF4-FFF2-40B4-BE49-F238E27FC236}">
                <a16:creationId xmlns:a16="http://schemas.microsoft.com/office/drawing/2014/main" id="{2016A2C2-5474-4C86-B250-9B1CD91A92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4611" y="404732"/>
            <a:ext cx="4715919" cy="6282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ID" dirty="0">
                <a:solidFill>
                  <a:schemeClr val="tx1"/>
                </a:solidFill>
              </a:rPr>
              <a:t>OLALITAS 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7090F4-37B0-42B0-BC4E-0910500A5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123" y="1106075"/>
            <a:ext cx="5627803" cy="3150701"/>
          </a:xfrm>
          <a:prstGeom prst="round2DiagRect">
            <a:avLst>
              <a:gd name="adj1" fmla="val 1455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05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6" name="Google Shape;3456;p32"/>
          <p:cNvSpPr txBox="1">
            <a:spLocks noGrp="1"/>
          </p:cNvSpPr>
          <p:nvPr>
            <p:ph type="title"/>
          </p:nvPr>
        </p:nvSpPr>
        <p:spPr>
          <a:xfrm>
            <a:off x="713875" y="541850"/>
            <a:ext cx="771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MOLARITAS (M)</a:t>
            </a:r>
            <a:endParaRPr dirty="0"/>
          </a:p>
        </p:txBody>
      </p:sp>
      <p:sp>
        <p:nvSpPr>
          <p:cNvPr id="3457" name="Google Shape;3457;p32"/>
          <p:cNvSpPr txBox="1">
            <a:spLocks noGrp="1"/>
          </p:cNvSpPr>
          <p:nvPr>
            <p:ph type="body" idx="1"/>
          </p:nvPr>
        </p:nvSpPr>
        <p:spPr>
          <a:xfrm>
            <a:off x="5334534" y="1734276"/>
            <a:ext cx="2261337" cy="25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273D40"/>
              </a:buClr>
              <a:buSzPts val="600"/>
              <a:buNone/>
            </a:pPr>
            <a:r>
              <a:rPr lang="en-ID" dirty="0" err="1"/>
              <a:t>Molaritas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satuan</a:t>
            </a:r>
            <a:r>
              <a:rPr lang="en-ID" dirty="0"/>
              <a:t> yang </a:t>
            </a:r>
            <a:r>
              <a:rPr lang="en-ID" dirty="0" err="1"/>
              <a:t>menyatakan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mol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zat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liter</a:t>
            </a:r>
            <a:r>
              <a:rPr lang="en-ID" dirty="0"/>
              <a:t> </a:t>
            </a:r>
            <a:r>
              <a:rPr lang="en-ID" dirty="0" err="1"/>
              <a:t>larutan</a:t>
            </a:r>
            <a:r>
              <a:rPr lang="en-ID" dirty="0"/>
              <a:t>.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satuan</a:t>
            </a:r>
            <a:r>
              <a:rPr lang="en-ID" dirty="0"/>
              <a:t> </a:t>
            </a:r>
            <a:r>
              <a:rPr lang="en-ID" dirty="0" err="1"/>
              <a:t>molaritas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ditandai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huruf</a:t>
            </a:r>
            <a:r>
              <a:rPr lang="en-ID" dirty="0"/>
              <a:t> M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juga Molar.</a:t>
            </a:r>
            <a:endParaRPr dirty="0"/>
          </a:p>
        </p:txBody>
      </p:sp>
      <p:grpSp>
        <p:nvGrpSpPr>
          <p:cNvPr id="3459" name="Google Shape;3459;p32"/>
          <p:cNvGrpSpPr/>
          <p:nvPr/>
        </p:nvGrpSpPr>
        <p:grpSpPr>
          <a:xfrm>
            <a:off x="6923423" y="121695"/>
            <a:ext cx="2055844" cy="1661730"/>
            <a:chOff x="5459402" y="2315577"/>
            <a:chExt cx="2925636" cy="2364779"/>
          </a:xfrm>
        </p:grpSpPr>
        <p:sp>
          <p:nvSpPr>
            <p:cNvPr id="3460" name="Google Shape;3460;p32"/>
            <p:cNvSpPr/>
            <p:nvPr/>
          </p:nvSpPr>
          <p:spPr>
            <a:xfrm>
              <a:off x="5832671" y="2666106"/>
              <a:ext cx="1987190" cy="1460400"/>
            </a:xfrm>
            <a:custGeom>
              <a:avLst/>
              <a:gdLst/>
              <a:ahLst/>
              <a:cxnLst/>
              <a:rect l="l" t="t" r="r" b="b"/>
              <a:pathLst>
                <a:path w="116842" h="85868" extrusionOk="0">
                  <a:moveTo>
                    <a:pt x="106322" y="69210"/>
                  </a:moveTo>
                  <a:cubicBezTo>
                    <a:pt x="106323" y="69211"/>
                    <a:pt x="106324" y="69211"/>
                    <a:pt x="106324" y="69211"/>
                  </a:cubicBezTo>
                  <a:cubicBezTo>
                    <a:pt x="106325" y="69211"/>
                    <a:pt x="106325" y="69211"/>
                    <a:pt x="106325" y="69211"/>
                  </a:cubicBezTo>
                  <a:cubicBezTo>
                    <a:pt x="106324" y="69211"/>
                    <a:pt x="106323" y="69210"/>
                    <a:pt x="106322" y="69210"/>
                  </a:cubicBezTo>
                  <a:close/>
                  <a:moveTo>
                    <a:pt x="58543" y="0"/>
                  </a:moveTo>
                  <a:cubicBezTo>
                    <a:pt x="58542" y="3"/>
                    <a:pt x="54742" y="19545"/>
                    <a:pt x="38208" y="24894"/>
                  </a:cubicBezTo>
                  <a:cubicBezTo>
                    <a:pt x="36271" y="25530"/>
                    <a:pt x="34122" y="25843"/>
                    <a:pt x="31797" y="25843"/>
                  </a:cubicBezTo>
                  <a:cubicBezTo>
                    <a:pt x="24344" y="25843"/>
                    <a:pt x="15076" y="22628"/>
                    <a:pt x="5137" y="16535"/>
                  </a:cubicBezTo>
                  <a:lnTo>
                    <a:pt x="5137" y="16535"/>
                  </a:lnTo>
                  <a:cubicBezTo>
                    <a:pt x="5138" y="16536"/>
                    <a:pt x="18876" y="33861"/>
                    <a:pt x="15958" y="43527"/>
                  </a:cubicBezTo>
                  <a:cubicBezTo>
                    <a:pt x="14195" y="49211"/>
                    <a:pt x="8724" y="53314"/>
                    <a:pt x="1" y="56627"/>
                  </a:cubicBezTo>
                  <a:cubicBezTo>
                    <a:pt x="1" y="56627"/>
                    <a:pt x="15016" y="57569"/>
                    <a:pt x="23557" y="62402"/>
                  </a:cubicBezTo>
                  <a:cubicBezTo>
                    <a:pt x="29849" y="65928"/>
                    <a:pt x="27357" y="75320"/>
                    <a:pt x="27357" y="75320"/>
                  </a:cubicBezTo>
                  <a:cubicBezTo>
                    <a:pt x="27357" y="75320"/>
                    <a:pt x="37166" y="70310"/>
                    <a:pt x="48098" y="70310"/>
                  </a:cubicBezTo>
                  <a:cubicBezTo>
                    <a:pt x="57044" y="70310"/>
                    <a:pt x="66743" y="73666"/>
                    <a:pt x="72434" y="85868"/>
                  </a:cubicBezTo>
                  <a:cubicBezTo>
                    <a:pt x="72434" y="85868"/>
                    <a:pt x="71886" y="70974"/>
                    <a:pt x="82890" y="67083"/>
                  </a:cubicBezTo>
                  <a:cubicBezTo>
                    <a:pt x="84950" y="66360"/>
                    <a:pt x="87391" y="65928"/>
                    <a:pt x="90285" y="65928"/>
                  </a:cubicBezTo>
                  <a:cubicBezTo>
                    <a:pt x="94564" y="65928"/>
                    <a:pt x="99832" y="66872"/>
                    <a:pt x="106322" y="69210"/>
                  </a:cubicBezTo>
                  <a:lnTo>
                    <a:pt x="106322" y="69210"/>
                  </a:lnTo>
                  <a:cubicBezTo>
                    <a:pt x="106075" y="69050"/>
                    <a:pt x="86737" y="49401"/>
                    <a:pt x="116842" y="40062"/>
                  </a:cubicBezTo>
                  <a:cubicBezTo>
                    <a:pt x="116842" y="40062"/>
                    <a:pt x="100793" y="40031"/>
                    <a:pt x="95717" y="33800"/>
                  </a:cubicBezTo>
                  <a:cubicBezTo>
                    <a:pt x="93011" y="30487"/>
                    <a:pt x="94136" y="24073"/>
                    <a:pt x="98209" y="17873"/>
                  </a:cubicBezTo>
                  <a:lnTo>
                    <a:pt x="98209" y="17873"/>
                  </a:lnTo>
                  <a:cubicBezTo>
                    <a:pt x="98208" y="17873"/>
                    <a:pt x="88061" y="22734"/>
                    <a:pt x="78530" y="22734"/>
                  </a:cubicBezTo>
                  <a:cubicBezTo>
                    <a:pt x="76385" y="22734"/>
                    <a:pt x="74272" y="22488"/>
                    <a:pt x="72312" y="21885"/>
                  </a:cubicBezTo>
                  <a:cubicBezTo>
                    <a:pt x="65078" y="19697"/>
                    <a:pt x="57570" y="12432"/>
                    <a:pt x="585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32"/>
            <p:cNvSpPr/>
            <p:nvPr/>
          </p:nvSpPr>
          <p:spPr>
            <a:xfrm>
              <a:off x="5833181" y="2664541"/>
              <a:ext cx="2008399" cy="1426810"/>
            </a:xfrm>
            <a:custGeom>
              <a:avLst/>
              <a:gdLst/>
              <a:ahLst/>
              <a:cxnLst/>
              <a:rect l="l" t="t" r="r" b="b"/>
              <a:pathLst>
                <a:path w="118089" h="83893" extrusionOk="0">
                  <a:moveTo>
                    <a:pt x="54136" y="1"/>
                  </a:moveTo>
                  <a:cubicBezTo>
                    <a:pt x="54136" y="1"/>
                    <a:pt x="52282" y="19849"/>
                    <a:pt x="35868" y="27114"/>
                  </a:cubicBezTo>
                  <a:cubicBezTo>
                    <a:pt x="33058" y="28371"/>
                    <a:pt x="29713" y="28989"/>
                    <a:pt x="25949" y="28989"/>
                  </a:cubicBezTo>
                  <a:cubicBezTo>
                    <a:pt x="18881" y="28989"/>
                    <a:pt x="10337" y="26809"/>
                    <a:pt x="1095" y="22585"/>
                  </a:cubicBezTo>
                  <a:lnTo>
                    <a:pt x="1095" y="22585"/>
                  </a:lnTo>
                  <a:cubicBezTo>
                    <a:pt x="1096" y="22586"/>
                    <a:pt x="16992" y="38239"/>
                    <a:pt x="15016" y="48208"/>
                  </a:cubicBezTo>
                  <a:cubicBezTo>
                    <a:pt x="13831" y="54105"/>
                    <a:pt x="8633" y="58816"/>
                    <a:pt x="1" y="63102"/>
                  </a:cubicBezTo>
                  <a:cubicBezTo>
                    <a:pt x="1" y="63102"/>
                    <a:pt x="1264" y="63040"/>
                    <a:pt x="3284" y="63040"/>
                  </a:cubicBezTo>
                  <a:cubicBezTo>
                    <a:pt x="8336" y="63040"/>
                    <a:pt x="18121" y="63428"/>
                    <a:pt x="24743" y="66142"/>
                  </a:cubicBezTo>
                  <a:cubicBezTo>
                    <a:pt x="31552" y="68908"/>
                    <a:pt x="29971" y="78574"/>
                    <a:pt x="29971" y="78574"/>
                  </a:cubicBezTo>
                  <a:cubicBezTo>
                    <a:pt x="29971" y="78574"/>
                    <a:pt x="41823" y="70981"/>
                    <a:pt x="54638" y="70981"/>
                  </a:cubicBezTo>
                  <a:cubicBezTo>
                    <a:pt x="62732" y="70981"/>
                    <a:pt x="71209" y="74009"/>
                    <a:pt x="77328" y="83893"/>
                  </a:cubicBezTo>
                  <a:cubicBezTo>
                    <a:pt x="77328" y="83893"/>
                    <a:pt x="75200" y="69151"/>
                    <a:pt x="86082" y="63984"/>
                  </a:cubicBezTo>
                  <a:cubicBezTo>
                    <a:pt x="88928" y="62621"/>
                    <a:pt x="92627" y="61767"/>
                    <a:pt x="97410" y="61767"/>
                  </a:cubicBezTo>
                  <a:cubicBezTo>
                    <a:pt x="101055" y="61767"/>
                    <a:pt x="105330" y="62263"/>
                    <a:pt x="110337" y="63406"/>
                  </a:cubicBezTo>
                  <a:cubicBezTo>
                    <a:pt x="110337" y="63406"/>
                    <a:pt x="88057" y="45959"/>
                    <a:pt x="118088" y="33132"/>
                  </a:cubicBezTo>
                  <a:lnTo>
                    <a:pt x="118088" y="33132"/>
                  </a:lnTo>
                  <a:cubicBezTo>
                    <a:pt x="118088" y="33132"/>
                    <a:pt x="115610" y="33402"/>
                    <a:pt x="112234" y="33402"/>
                  </a:cubicBezTo>
                  <a:cubicBezTo>
                    <a:pt x="106912" y="33402"/>
                    <a:pt x="99355" y="32731"/>
                    <a:pt x="95747" y="29272"/>
                  </a:cubicBezTo>
                  <a:cubicBezTo>
                    <a:pt x="92677" y="26324"/>
                    <a:pt x="93133" y="19789"/>
                    <a:pt x="96659" y="13162"/>
                  </a:cubicBezTo>
                  <a:lnTo>
                    <a:pt x="96659" y="13162"/>
                  </a:lnTo>
                  <a:cubicBezTo>
                    <a:pt x="96658" y="13163"/>
                    <a:pt x="84656" y="20452"/>
                    <a:pt x="74017" y="20452"/>
                  </a:cubicBezTo>
                  <a:cubicBezTo>
                    <a:pt x="72817" y="20452"/>
                    <a:pt x="71635" y="20360"/>
                    <a:pt x="70489" y="20153"/>
                  </a:cubicBezTo>
                  <a:cubicBezTo>
                    <a:pt x="62890" y="18785"/>
                    <a:pt x="54409" y="12463"/>
                    <a:pt x="54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32"/>
            <p:cNvSpPr/>
            <p:nvPr/>
          </p:nvSpPr>
          <p:spPr>
            <a:xfrm>
              <a:off x="5933480" y="2817584"/>
              <a:ext cx="1779376" cy="1166255"/>
            </a:xfrm>
            <a:custGeom>
              <a:avLst/>
              <a:gdLst/>
              <a:ahLst/>
              <a:cxnLst/>
              <a:rect l="l" t="t" r="r" b="b"/>
              <a:pathLst>
                <a:path w="104623" h="68573" extrusionOk="0">
                  <a:moveTo>
                    <a:pt x="48482" y="0"/>
                  </a:moveTo>
                  <a:cubicBezTo>
                    <a:pt x="48482" y="0"/>
                    <a:pt x="47631" y="12797"/>
                    <a:pt x="33588" y="20031"/>
                  </a:cubicBezTo>
                  <a:cubicBezTo>
                    <a:pt x="29946" y="21887"/>
                    <a:pt x="26011" y="22575"/>
                    <a:pt x="22179" y="22575"/>
                  </a:cubicBezTo>
                  <a:cubicBezTo>
                    <a:pt x="11202" y="22575"/>
                    <a:pt x="1066" y="16931"/>
                    <a:pt x="1065" y="16930"/>
                  </a:cubicBezTo>
                  <a:lnTo>
                    <a:pt x="1065" y="16930"/>
                  </a:lnTo>
                  <a:cubicBezTo>
                    <a:pt x="1065" y="16931"/>
                    <a:pt x="12645" y="30122"/>
                    <a:pt x="11156" y="39271"/>
                  </a:cubicBezTo>
                  <a:cubicBezTo>
                    <a:pt x="9697" y="48481"/>
                    <a:pt x="1" y="52463"/>
                    <a:pt x="1" y="52463"/>
                  </a:cubicBezTo>
                  <a:cubicBezTo>
                    <a:pt x="1" y="52463"/>
                    <a:pt x="1306" y="52405"/>
                    <a:pt x="3305" y="52405"/>
                  </a:cubicBezTo>
                  <a:cubicBezTo>
                    <a:pt x="8429" y="52405"/>
                    <a:pt x="18111" y="52783"/>
                    <a:pt x="22068" y="55472"/>
                  </a:cubicBezTo>
                  <a:cubicBezTo>
                    <a:pt x="27539" y="59180"/>
                    <a:pt x="26779" y="65624"/>
                    <a:pt x="26779" y="65624"/>
                  </a:cubicBezTo>
                  <a:cubicBezTo>
                    <a:pt x="26779" y="65624"/>
                    <a:pt x="33010" y="61855"/>
                    <a:pt x="36840" y="60548"/>
                  </a:cubicBezTo>
                  <a:cubicBezTo>
                    <a:pt x="40909" y="59197"/>
                    <a:pt x="44845" y="58521"/>
                    <a:pt x="48560" y="58521"/>
                  </a:cubicBezTo>
                  <a:cubicBezTo>
                    <a:pt x="53033" y="58521"/>
                    <a:pt x="57183" y="59501"/>
                    <a:pt x="60853" y="61460"/>
                  </a:cubicBezTo>
                  <a:cubicBezTo>
                    <a:pt x="64014" y="63132"/>
                    <a:pt x="69333" y="68572"/>
                    <a:pt x="69333" y="68572"/>
                  </a:cubicBezTo>
                  <a:cubicBezTo>
                    <a:pt x="69333" y="68572"/>
                    <a:pt x="70762" y="57904"/>
                    <a:pt x="76446" y="53679"/>
                  </a:cubicBezTo>
                  <a:cubicBezTo>
                    <a:pt x="79070" y="51723"/>
                    <a:pt x="83195" y="51129"/>
                    <a:pt x="87240" y="51129"/>
                  </a:cubicBezTo>
                  <a:cubicBezTo>
                    <a:pt x="93505" y="51129"/>
                    <a:pt x="99577" y="52554"/>
                    <a:pt x="99577" y="52554"/>
                  </a:cubicBezTo>
                  <a:cubicBezTo>
                    <a:pt x="99577" y="52554"/>
                    <a:pt x="93224" y="45502"/>
                    <a:pt x="93771" y="38724"/>
                  </a:cubicBezTo>
                  <a:cubicBezTo>
                    <a:pt x="94288" y="31916"/>
                    <a:pt x="104622" y="26931"/>
                    <a:pt x="104623" y="26931"/>
                  </a:cubicBezTo>
                  <a:lnTo>
                    <a:pt x="104623" y="26931"/>
                  </a:lnTo>
                  <a:cubicBezTo>
                    <a:pt x="104623" y="26931"/>
                    <a:pt x="104450" y="26942"/>
                    <a:pt x="104121" y="26942"/>
                  </a:cubicBezTo>
                  <a:cubicBezTo>
                    <a:pt x="102551" y="26942"/>
                    <a:pt x="97419" y="26672"/>
                    <a:pt x="90458" y="23557"/>
                  </a:cubicBezTo>
                  <a:cubicBezTo>
                    <a:pt x="82009" y="19788"/>
                    <a:pt x="88543" y="7022"/>
                    <a:pt x="88543" y="7021"/>
                  </a:cubicBezTo>
                  <a:lnTo>
                    <a:pt x="88543" y="7021"/>
                  </a:lnTo>
                  <a:cubicBezTo>
                    <a:pt x="88542" y="7022"/>
                    <a:pt x="78962" y="14037"/>
                    <a:pt x="68248" y="14037"/>
                  </a:cubicBezTo>
                  <a:cubicBezTo>
                    <a:pt x="65768" y="14037"/>
                    <a:pt x="63228" y="13661"/>
                    <a:pt x="60731" y="12736"/>
                  </a:cubicBezTo>
                  <a:cubicBezTo>
                    <a:pt x="50336" y="8845"/>
                    <a:pt x="48482" y="0"/>
                    <a:pt x="484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3" name="Google Shape;3463;p32"/>
            <p:cNvGrpSpPr/>
            <p:nvPr/>
          </p:nvGrpSpPr>
          <p:grpSpPr>
            <a:xfrm>
              <a:off x="6173878" y="3019204"/>
              <a:ext cx="1518399" cy="1106352"/>
              <a:chOff x="6173878" y="3019204"/>
              <a:chExt cx="1518399" cy="1106352"/>
            </a:xfrm>
          </p:grpSpPr>
          <p:sp>
            <p:nvSpPr>
              <p:cNvPr id="3464" name="Google Shape;3464;p32"/>
              <p:cNvSpPr/>
              <p:nvPr/>
            </p:nvSpPr>
            <p:spPr>
              <a:xfrm>
                <a:off x="7142717" y="4085741"/>
                <a:ext cx="39815" cy="39815"/>
              </a:xfrm>
              <a:custGeom>
                <a:avLst/>
                <a:gdLst/>
                <a:ahLst/>
                <a:cxnLst/>
                <a:rect l="l" t="t" r="r" b="b"/>
                <a:pathLst>
                  <a:path w="2341" h="2341" extrusionOk="0">
                    <a:moveTo>
                      <a:pt x="304" y="1703"/>
                    </a:moveTo>
                    <a:cubicBezTo>
                      <a:pt x="0" y="1186"/>
                      <a:pt x="152" y="608"/>
                      <a:pt x="669" y="335"/>
                    </a:cubicBezTo>
                    <a:cubicBezTo>
                      <a:pt x="1155" y="0"/>
                      <a:pt x="1763" y="183"/>
                      <a:pt x="2037" y="700"/>
                    </a:cubicBezTo>
                    <a:cubicBezTo>
                      <a:pt x="2341" y="1186"/>
                      <a:pt x="2158" y="1794"/>
                      <a:pt x="1672" y="2067"/>
                    </a:cubicBezTo>
                    <a:cubicBezTo>
                      <a:pt x="1186" y="2341"/>
                      <a:pt x="608" y="2189"/>
                      <a:pt x="304" y="17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32"/>
              <p:cNvSpPr/>
              <p:nvPr/>
            </p:nvSpPr>
            <p:spPr>
              <a:xfrm>
                <a:off x="7076537" y="4071777"/>
                <a:ext cx="38267" cy="38267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extrusionOk="0">
                    <a:moveTo>
                      <a:pt x="1612" y="1976"/>
                    </a:moveTo>
                    <a:cubicBezTo>
                      <a:pt x="1095" y="2250"/>
                      <a:pt x="487" y="2037"/>
                      <a:pt x="244" y="1551"/>
                    </a:cubicBezTo>
                    <a:cubicBezTo>
                      <a:pt x="1" y="1095"/>
                      <a:pt x="153" y="487"/>
                      <a:pt x="609" y="274"/>
                    </a:cubicBezTo>
                    <a:cubicBezTo>
                      <a:pt x="1064" y="1"/>
                      <a:pt x="1642" y="153"/>
                      <a:pt x="1946" y="609"/>
                    </a:cubicBezTo>
                    <a:cubicBezTo>
                      <a:pt x="2250" y="1065"/>
                      <a:pt x="2098" y="1703"/>
                      <a:pt x="1612" y="19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32"/>
              <p:cNvSpPr/>
              <p:nvPr/>
            </p:nvSpPr>
            <p:spPr>
              <a:xfrm>
                <a:off x="7119449" y="4046452"/>
                <a:ext cx="38794" cy="38267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2250" extrusionOk="0">
                    <a:moveTo>
                      <a:pt x="1672" y="1946"/>
                    </a:moveTo>
                    <a:cubicBezTo>
                      <a:pt x="1216" y="2250"/>
                      <a:pt x="548" y="2098"/>
                      <a:pt x="244" y="1642"/>
                    </a:cubicBezTo>
                    <a:cubicBezTo>
                      <a:pt x="0" y="1186"/>
                      <a:pt x="92" y="608"/>
                      <a:pt x="548" y="304"/>
                    </a:cubicBezTo>
                    <a:cubicBezTo>
                      <a:pt x="1004" y="0"/>
                      <a:pt x="1581" y="122"/>
                      <a:pt x="1885" y="547"/>
                    </a:cubicBezTo>
                    <a:cubicBezTo>
                      <a:pt x="2280" y="1003"/>
                      <a:pt x="2159" y="1611"/>
                      <a:pt x="1672" y="194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32"/>
              <p:cNvSpPr/>
              <p:nvPr/>
            </p:nvSpPr>
            <p:spPr>
              <a:xfrm>
                <a:off x="7159776" y="4022146"/>
                <a:ext cx="38794" cy="37757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2220" extrusionOk="0">
                    <a:moveTo>
                      <a:pt x="304" y="1642"/>
                    </a:moveTo>
                    <a:cubicBezTo>
                      <a:pt x="0" y="1125"/>
                      <a:pt x="152" y="517"/>
                      <a:pt x="669" y="274"/>
                    </a:cubicBezTo>
                    <a:cubicBezTo>
                      <a:pt x="1125" y="1"/>
                      <a:pt x="1672" y="153"/>
                      <a:pt x="1976" y="609"/>
                    </a:cubicBezTo>
                    <a:cubicBezTo>
                      <a:pt x="2280" y="1095"/>
                      <a:pt x="2128" y="1703"/>
                      <a:pt x="1642" y="1976"/>
                    </a:cubicBezTo>
                    <a:cubicBezTo>
                      <a:pt x="1186" y="2220"/>
                      <a:pt x="608" y="2098"/>
                      <a:pt x="304" y="16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32"/>
              <p:cNvSpPr/>
              <p:nvPr/>
            </p:nvSpPr>
            <p:spPr>
              <a:xfrm>
                <a:off x="7176836" y="3958568"/>
                <a:ext cx="36719" cy="36192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128" extrusionOk="0">
                    <a:moveTo>
                      <a:pt x="274" y="1611"/>
                    </a:moveTo>
                    <a:cubicBezTo>
                      <a:pt x="0" y="1186"/>
                      <a:pt x="152" y="547"/>
                      <a:pt x="578" y="274"/>
                    </a:cubicBezTo>
                    <a:cubicBezTo>
                      <a:pt x="973" y="0"/>
                      <a:pt x="1642" y="122"/>
                      <a:pt x="1885" y="547"/>
                    </a:cubicBezTo>
                    <a:cubicBezTo>
                      <a:pt x="2159" y="912"/>
                      <a:pt x="2007" y="1611"/>
                      <a:pt x="1581" y="1854"/>
                    </a:cubicBezTo>
                    <a:cubicBezTo>
                      <a:pt x="1216" y="2128"/>
                      <a:pt x="578" y="1976"/>
                      <a:pt x="274" y="16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32"/>
              <p:cNvSpPr/>
              <p:nvPr/>
            </p:nvSpPr>
            <p:spPr>
              <a:xfrm>
                <a:off x="7463242" y="3787445"/>
                <a:ext cx="37246" cy="36719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2159" extrusionOk="0">
                    <a:moveTo>
                      <a:pt x="244" y="1611"/>
                    </a:moveTo>
                    <a:cubicBezTo>
                      <a:pt x="1" y="1186"/>
                      <a:pt x="183" y="547"/>
                      <a:pt x="609" y="274"/>
                    </a:cubicBezTo>
                    <a:cubicBezTo>
                      <a:pt x="1004" y="0"/>
                      <a:pt x="1703" y="152"/>
                      <a:pt x="1916" y="578"/>
                    </a:cubicBezTo>
                    <a:cubicBezTo>
                      <a:pt x="2189" y="1003"/>
                      <a:pt x="2007" y="1642"/>
                      <a:pt x="1581" y="1915"/>
                    </a:cubicBezTo>
                    <a:cubicBezTo>
                      <a:pt x="1156" y="2158"/>
                      <a:pt x="517" y="2006"/>
                      <a:pt x="244" y="16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32"/>
              <p:cNvSpPr/>
              <p:nvPr/>
            </p:nvSpPr>
            <p:spPr>
              <a:xfrm>
                <a:off x="7585261" y="3715584"/>
                <a:ext cx="36719" cy="36192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128" extrusionOk="0">
                    <a:moveTo>
                      <a:pt x="1885" y="547"/>
                    </a:moveTo>
                    <a:cubicBezTo>
                      <a:pt x="2158" y="973"/>
                      <a:pt x="2006" y="1611"/>
                      <a:pt x="1581" y="1885"/>
                    </a:cubicBezTo>
                    <a:cubicBezTo>
                      <a:pt x="1185" y="2128"/>
                      <a:pt x="517" y="2037"/>
                      <a:pt x="274" y="1611"/>
                    </a:cubicBezTo>
                    <a:cubicBezTo>
                      <a:pt x="0" y="1186"/>
                      <a:pt x="152" y="547"/>
                      <a:pt x="578" y="274"/>
                    </a:cubicBezTo>
                    <a:cubicBezTo>
                      <a:pt x="942" y="0"/>
                      <a:pt x="1581" y="122"/>
                      <a:pt x="1885" y="5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32"/>
              <p:cNvSpPr/>
              <p:nvPr/>
            </p:nvSpPr>
            <p:spPr>
              <a:xfrm>
                <a:off x="7096182" y="4006124"/>
                <a:ext cx="36719" cy="37229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189" extrusionOk="0">
                    <a:moveTo>
                      <a:pt x="213" y="1581"/>
                    </a:moveTo>
                    <a:cubicBezTo>
                      <a:pt x="1" y="1125"/>
                      <a:pt x="122" y="517"/>
                      <a:pt x="609" y="244"/>
                    </a:cubicBezTo>
                    <a:cubicBezTo>
                      <a:pt x="1065" y="1"/>
                      <a:pt x="1612" y="183"/>
                      <a:pt x="1885" y="639"/>
                    </a:cubicBezTo>
                    <a:cubicBezTo>
                      <a:pt x="2159" y="1095"/>
                      <a:pt x="1976" y="1703"/>
                      <a:pt x="1520" y="1915"/>
                    </a:cubicBezTo>
                    <a:cubicBezTo>
                      <a:pt x="1095" y="2189"/>
                      <a:pt x="487" y="2007"/>
                      <a:pt x="213" y="15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32"/>
              <p:cNvSpPr/>
              <p:nvPr/>
            </p:nvSpPr>
            <p:spPr>
              <a:xfrm>
                <a:off x="7052759" y="4032488"/>
                <a:ext cx="36719" cy="36719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159" extrusionOk="0">
                    <a:moveTo>
                      <a:pt x="1551" y="1885"/>
                    </a:moveTo>
                    <a:cubicBezTo>
                      <a:pt x="1095" y="2159"/>
                      <a:pt x="487" y="1976"/>
                      <a:pt x="244" y="1520"/>
                    </a:cubicBezTo>
                    <a:cubicBezTo>
                      <a:pt x="0" y="1065"/>
                      <a:pt x="183" y="457"/>
                      <a:pt x="639" y="213"/>
                    </a:cubicBezTo>
                    <a:cubicBezTo>
                      <a:pt x="1095" y="1"/>
                      <a:pt x="1703" y="153"/>
                      <a:pt x="1976" y="609"/>
                    </a:cubicBezTo>
                    <a:cubicBezTo>
                      <a:pt x="2159" y="1034"/>
                      <a:pt x="2007" y="1672"/>
                      <a:pt x="1551" y="18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32"/>
              <p:cNvSpPr/>
              <p:nvPr/>
            </p:nvSpPr>
            <p:spPr>
              <a:xfrm>
                <a:off x="7544407" y="3739873"/>
                <a:ext cx="36719" cy="36719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159" extrusionOk="0">
                    <a:moveTo>
                      <a:pt x="1612" y="1885"/>
                    </a:moveTo>
                    <a:cubicBezTo>
                      <a:pt x="1125" y="2159"/>
                      <a:pt x="578" y="2037"/>
                      <a:pt x="274" y="1581"/>
                    </a:cubicBezTo>
                    <a:cubicBezTo>
                      <a:pt x="1" y="1125"/>
                      <a:pt x="122" y="548"/>
                      <a:pt x="578" y="244"/>
                    </a:cubicBezTo>
                    <a:cubicBezTo>
                      <a:pt x="973" y="1"/>
                      <a:pt x="1642" y="153"/>
                      <a:pt x="1885" y="548"/>
                    </a:cubicBezTo>
                    <a:cubicBezTo>
                      <a:pt x="2159" y="973"/>
                      <a:pt x="2007" y="1612"/>
                      <a:pt x="1612" y="18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32"/>
              <p:cNvSpPr/>
              <p:nvPr/>
            </p:nvSpPr>
            <p:spPr>
              <a:xfrm>
                <a:off x="7503569" y="3764178"/>
                <a:ext cx="37229" cy="36209"/>
              </a:xfrm>
              <a:custGeom>
                <a:avLst/>
                <a:gdLst/>
                <a:ahLst/>
                <a:cxnLst/>
                <a:rect l="l" t="t" r="r" b="b"/>
                <a:pathLst>
                  <a:path w="2189" h="2129" extrusionOk="0">
                    <a:moveTo>
                      <a:pt x="608" y="244"/>
                    </a:moveTo>
                    <a:cubicBezTo>
                      <a:pt x="1064" y="0"/>
                      <a:pt x="1642" y="152"/>
                      <a:pt x="1915" y="608"/>
                    </a:cubicBezTo>
                    <a:cubicBezTo>
                      <a:pt x="2189" y="1064"/>
                      <a:pt x="1976" y="1672"/>
                      <a:pt x="1520" y="1915"/>
                    </a:cubicBezTo>
                    <a:cubicBezTo>
                      <a:pt x="1064" y="2128"/>
                      <a:pt x="456" y="1976"/>
                      <a:pt x="244" y="1520"/>
                    </a:cubicBezTo>
                    <a:cubicBezTo>
                      <a:pt x="0" y="1064"/>
                      <a:pt x="213" y="456"/>
                      <a:pt x="608" y="2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32"/>
              <p:cNvSpPr/>
              <p:nvPr/>
            </p:nvSpPr>
            <p:spPr>
              <a:xfrm>
                <a:off x="7136509" y="3982346"/>
                <a:ext cx="37246" cy="36192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2128" extrusionOk="0">
                    <a:moveTo>
                      <a:pt x="1551" y="1915"/>
                    </a:moveTo>
                    <a:cubicBezTo>
                      <a:pt x="1095" y="2128"/>
                      <a:pt x="548" y="1976"/>
                      <a:pt x="274" y="1520"/>
                    </a:cubicBezTo>
                    <a:cubicBezTo>
                      <a:pt x="1" y="1095"/>
                      <a:pt x="183" y="456"/>
                      <a:pt x="639" y="243"/>
                    </a:cubicBezTo>
                    <a:cubicBezTo>
                      <a:pt x="1095" y="0"/>
                      <a:pt x="1703" y="213"/>
                      <a:pt x="1946" y="608"/>
                    </a:cubicBezTo>
                    <a:cubicBezTo>
                      <a:pt x="2189" y="1095"/>
                      <a:pt x="1976" y="1702"/>
                      <a:pt x="1551" y="19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32"/>
              <p:cNvSpPr/>
              <p:nvPr/>
            </p:nvSpPr>
            <p:spPr>
              <a:xfrm>
                <a:off x="7315897" y="3821565"/>
                <a:ext cx="35172" cy="3619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128" extrusionOk="0">
                    <a:moveTo>
                      <a:pt x="1825" y="578"/>
                    </a:moveTo>
                    <a:cubicBezTo>
                      <a:pt x="2068" y="973"/>
                      <a:pt x="1977" y="1581"/>
                      <a:pt x="1581" y="1824"/>
                    </a:cubicBezTo>
                    <a:cubicBezTo>
                      <a:pt x="1156" y="2128"/>
                      <a:pt x="518" y="1976"/>
                      <a:pt x="244" y="1581"/>
                    </a:cubicBezTo>
                    <a:cubicBezTo>
                      <a:pt x="1" y="1155"/>
                      <a:pt x="92" y="608"/>
                      <a:pt x="487" y="304"/>
                    </a:cubicBezTo>
                    <a:cubicBezTo>
                      <a:pt x="943" y="0"/>
                      <a:pt x="1551" y="122"/>
                      <a:pt x="1825" y="5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32"/>
              <p:cNvSpPr/>
              <p:nvPr/>
            </p:nvSpPr>
            <p:spPr>
              <a:xfrm>
                <a:off x="7601793" y="3651989"/>
                <a:ext cx="35682" cy="35172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068" extrusionOk="0">
                    <a:moveTo>
                      <a:pt x="274" y="1551"/>
                    </a:moveTo>
                    <a:cubicBezTo>
                      <a:pt x="1" y="1125"/>
                      <a:pt x="122" y="548"/>
                      <a:pt x="517" y="304"/>
                    </a:cubicBezTo>
                    <a:cubicBezTo>
                      <a:pt x="913" y="1"/>
                      <a:pt x="1520" y="92"/>
                      <a:pt x="1824" y="517"/>
                    </a:cubicBezTo>
                    <a:cubicBezTo>
                      <a:pt x="2098" y="943"/>
                      <a:pt x="1946" y="1581"/>
                      <a:pt x="1520" y="1855"/>
                    </a:cubicBezTo>
                    <a:cubicBezTo>
                      <a:pt x="1125" y="2067"/>
                      <a:pt x="548" y="1915"/>
                      <a:pt x="274" y="15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32"/>
              <p:cNvSpPr/>
              <p:nvPr/>
            </p:nvSpPr>
            <p:spPr>
              <a:xfrm>
                <a:off x="7480302" y="3723340"/>
                <a:ext cx="36209" cy="36192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855" y="669"/>
                    </a:moveTo>
                    <a:cubicBezTo>
                      <a:pt x="2128" y="1125"/>
                      <a:pt x="1916" y="1733"/>
                      <a:pt x="1460" y="1945"/>
                    </a:cubicBezTo>
                    <a:cubicBezTo>
                      <a:pt x="1034" y="2128"/>
                      <a:pt x="426" y="1945"/>
                      <a:pt x="244" y="1581"/>
                    </a:cubicBezTo>
                    <a:cubicBezTo>
                      <a:pt x="1" y="1155"/>
                      <a:pt x="153" y="578"/>
                      <a:pt x="578" y="304"/>
                    </a:cubicBezTo>
                    <a:cubicBezTo>
                      <a:pt x="1034" y="0"/>
                      <a:pt x="1612" y="152"/>
                      <a:pt x="1855" y="6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32"/>
              <p:cNvSpPr/>
              <p:nvPr/>
            </p:nvSpPr>
            <p:spPr>
              <a:xfrm>
                <a:off x="7113241" y="3942529"/>
                <a:ext cx="35699" cy="35699"/>
              </a:xfrm>
              <a:custGeom>
                <a:avLst/>
                <a:gdLst/>
                <a:ahLst/>
                <a:cxnLst/>
                <a:rect l="l" t="t" r="r" b="b"/>
                <a:pathLst>
                  <a:path w="2099" h="2099" extrusionOk="0">
                    <a:moveTo>
                      <a:pt x="274" y="1551"/>
                    </a:moveTo>
                    <a:cubicBezTo>
                      <a:pt x="1" y="1156"/>
                      <a:pt x="92" y="609"/>
                      <a:pt x="487" y="305"/>
                    </a:cubicBezTo>
                    <a:cubicBezTo>
                      <a:pt x="913" y="1"/>
                      <a:pt x="1521" y="122"/>
                      <a:pt x="1824" y="548"/>
                    </a:cubicBezTo>
                    <a:cubicBezTo>
                      <a:pt x="2098" y="943"/>
                      <a:pt x="1946" y="1581"/>
                      <a:pt x="1521" y="1855"/>
                    </a:cubicBezTo>
                    <a:cubicBezTo>
                      <a:pt x="1125" y="2098"/>
                      <a:pt x="548" y="1946"/>
                      <a:pt x="274" y="15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32"/>
              <p:cNvSpPr/>
              <p:nvPr/>
            </p:nvSpPr>
            <p:spPr>
              <a:xfrm>
                <a:off x="7028981" y="3991650"/>
                <a:ext cx="36719" cy="36209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129" extrusionOk="0">
                    <a:moveTo>
                      <a:pt x="243" y="1551"/>
                    </a:moveTo>
                    <a:cubicBezTo>
                      <a:pt x="0" y="1155"/>
                      <a:pt x="152" y="578"/>
                      <a:pt x="547" y="304"/>
                    </a:cubicBezTo>
                    <a:cubicBezTo>
                      <a:pt x="1003" y="0"/>
                      <a:pt x="1611" y="152"/>
                      <a:pt x="1885" y="608"/>
                    </a:cubicBezTo>
                    <a:cubicBezTo>
                      <a:pt x="2158" y="1064"/>
                      <a:pt x="1976" y="1672"/>
                      <a:pt x="1520" y="1915"/>
                    </a:cubicBezTo>
                    <a:cubicBezTo>
                      <a:pt x="1094" y="2128"/>
                      <a:pt x="517" y="1976"/>
                      <a:pt x="243" y="15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32"/>
              <p:cNvSpPr/>
              <p:nvPr/>
            </p:nvSpPr>
            <p:spPr>
              <a:xfrm>
                <a:off x="7072914" y="3966835"/>
                <a:ext cx="35172" cy="3568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98" extrusionOk="0">
                    <a:moveTo>
                      <a:pt x="1551" y="1855"/>
                    </a:moveTo>
                    <a:cubicBezTo>
                      <a:pt x="1126" y="2098"/>
                      <a:pt x="487" y="1946"/>
                      <a:pt x="214" y="1520"/>
                    </a:cubicBezTo>
                    <a:cubicBezTo>
                      <a:pt x="1" y="1125"/>
                      <a:pt x="92" y="548"/>
                      <a:pt x="518" y="274"/>
                    </a:cubicBezTo>
                    <a:cubicBezTo>
                      <a:pt x="943" y="0"/>
                      <a:pt x="1460" y="92"/>
                      <a:pt x="1764" y="517"/>
                    </a:cubicBezTo>
                    <a:cubicBezTo>
                      <a:pt x="2068" y="912"/>
                      <a:pt x="1977" y="1551"/>
                      <a:pt x="1551" y="18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32"/>
              <p:cNvSpPr/>
              <p:nvPr/>
            </p:nvSpPr>
            <p:spPr>
              <a:xfrm>
                <a:off x="7521139" y="3699035"/>
                <a:ext cx="35699" cy="36719"/>
              </a:xfrm>
              <a:custGeom>
                <a:avLst/>
                <a:gdLst/>
                <a:ahLst/>
                <a:cxnLst/>
                <a:rect l="l" t="t" r="r" b="b"/>
                <a:pathLst>
                  <a:path w="2099" h="2159" extrusionOk="0">
                    <a:moveTo>
                      <a:pt x="1521" y="1885"/>
                    </a:moveTo>
                    <a:cubicBezTo>
                      <a:pt x="1065" y="2159"/>
                      <a:pt x="457" y="1976"/>
                      <a:pt x="214" y="1490"/>
                    </a:cubicBezTo>
                    <a:cubicBezTo>
                      <a:pt x="1" y="1034"/>
                      <a:pt x="153" y="487"/>
                      <a:pt x="609" y="274"/>
                    </a:cubicBezTo>
                    <a:cubicBezTo>
                      <a:pt x="1065" y="1"/>
                      <a:pt x="1673" y="183"/>
                      <a:pt x="1916" y="639"/>
                    </a:cubicBezTo>
                    <a:cubicBezTo>
                      <a:pt x="2098" y="1095"/>
                      <a:pt x="1916" y="1672"/>
                      <a:pt x="1521" y="18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32"/>
              <p:cNvSpPr/>
              <p:nvPr/>
            </p:nvSpPr>
            <p:spPr>
              <a:xfrm>
                <a:off x="7274550" y="3845853"/>
                <a:ext cx="35682" cy="36209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129" extrusionOk="0">
                    <a:moveTo>
                      <a:pt x="243" y="1521"/>
                    </a:moveTo>
                    <a:cubicBezTo>
                      <a:pt x="0" y="1065"/>
                      <a:pt x="213" y="457"/>
                      <a:pt x="669" y="214"/>
                    </a:cubicBezTo>
                    <a:cubicBezTo>
                      <a:pt x="1125" y="1"/>
                      <a:pt x="1642" y="183"/>
                      <a:pt x="1885" y="609"/>
                    </a:cubicBezTo>
                    <a:cubicBezTo>
                      <a:pt x="2098" y="1065"/>
                      <a:pt x="1915" y="1673"/>
                      <a:pt x="1459" y="1885"/>
                    </a:cubicBezTo>
                    <a:cubicBezTo>
                      <a:pt x="1094" y="2129"/>
                      <a:pt x="487" y="1916"/>
                      <a:pt x="243" y="15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32"/>
              <p:cNvSpPr/>
              <p:nvPr/>
            </p:nvSpPr>
            <p:spPr>
              <a:xfrm>
                <a:off x="7399137" y="3771406"/>
                <a:ext cx="36209" cy="36209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520" y="1885"/>
                    </a:moveTo>
                    <a:cubicBezTo>
                      <a:pt x="1064" y="2129"/>
                      <a:pt x="457" y="1946"/>
                      <a:pt x="213" y="1490"/>
                    </a:cubicBezTo>
                    <a:cubicBezTo>
                      <a:pt x="1" y="1034"/>
                      <a:pt x="183" y="487"/>
                      <a:pt x="608" y="274"/>
                    </a:cubicBezTo>
                    <a:cubicBezTo>
                      <a:pt x="1064" y="1"/>
                      <a:pt x="1672" y="183"/>
                      <a:pt x="1885" y="670"/>
                    </a:cubicBezTo>
                    <a:cubicBezTo>
                      <a:pt x="2128" y="1095"/>
                      <a:pt x="1946" y="1673"/>
                      <a:pt x="1520" y="18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32"/>
              <p:cNvSpPr/>
              <p:nvPr/>
            </p:nvSpPr>
            <p:spPr>
              <a:xfrm>
                <a:off x="7439464" y="3747628"/>
                <a:ext cx="36719" cy="36209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129" extrusionOk="0">
                    <a:moveTo>
                      <a:pt x="274" y="1551"/>
                    </a:moveTo>
                    <a:cubicBezTo>
                      <a:pt x="0" y="1125"/>
                      <a:pt x="183" y="548"/>
                      <a:pt x="548" y="305"/>
                    </a:cubicBezTo>
                    <a:cubicBezTo>
                      <a:pt x="973" y="1"/>
                      <a:pt x="1611" y="153"/>
                      <a:pt x="1885" y="548"/>
                    </a:cubicBezTo>
                    <a:cubicBezTo>
                      <a:pt x="2159" y="973"/>
                      <a:pt x="1946" y="1672"/>
                      <a:pt x="1490" y="1885"/>
                    </a:cubicBezTo>
                    <a:cubicBezTo>
                      <a:pt x="1125" y="2128"/>
                      <a:pt x="517" y="1976"/>
                      <a:pt x="274" y="15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32"/>
              <p:cNvSpPr/>
              <p:nvPr/>
            </p:nvSpPr>
            <p:spPr>
              <a:xfrm>
                <a:off x="6988654" y="4016466"/>
                <a:ext cx="35682" cy="36209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129" extrusionOk="0">
                    <a:moveTo>
                      <a:pt x="1824" y="548"/>
                    </a:moveTo>
                    <a:cubicBezTo>
                      <a:pt x="2098" y="943"/>
                      <a:pt x="1946" y="1551"/>
                      <a:pt x="1611" y="1824"/>
                    </a:cubicBezTo>
                    <a:cubicBezTo>
                      <a:pt x="1186" y="2128"/>
                      <a:pt x="548" y="2007"/>
                      <a:pt x="274" y="1551"/>
                    </a:cubicBezTo>
                    <a:cubicBezTo>
                      <a:pt x="0" y="1155"/>
                      <a:pt x="122" y="548"/>
                      <a:pt x="487" y="304"/>
                    </a:cubicBezTo>
                    <a:cubicBezTo>
                      <a:pt x="943" y="0"/>
                      <a:pt x="1551" y="92"/>
                      <a:pt x="1824" y="5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32"/>
              <p:cNvSpPr/>
              <p:nvPr/>
            </p:nvSpPr>
            <p:spPr>
              <a:xfrm>
                <a:off x="7561466" y="3675767"/>
                <a:ext cx="35172" cy="36209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129" extrusionOk="0">
                    <a:moveTo>
                      <a:pt x="1521" y="1855"/>
                    </a:moveTo>
                    <a:cubicBezTo>
                      <a:pt x="1095" y="2128"/>
                      <a:pt x="396" y="1885"/>
                      <a:pt x="214" y="1490"/>
                    </a:cubicBezTo>
                    <a:cubicBezTo>
                      <a:pt x="1" y="1034"/>
                      <a:pt x="183" y="487"/>
                      <a:pt x="609" y="274"/>
                    </a:cubicBezTo>
                    <a:cubicBezTo>
                      <a:pt x="1065" y="1"/>
                      <a:pt x="1642" y="183"/>
                      <a:pt x="1885" y="639"/>
                    </a:cubicBezTo>
                    <a:cubicBezTo>
                      <a:pt x="2068" y="1065"/>
                      <a:pt x="1916" y="1642"/>
                      <a:pt x="1521" y="18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32"/>
              <p:cNvSpPr/>
              <p:nvPr/>
            </p:nvSpPr>
            <p:spPr>
              <a:xfrm>
                <a:off x="7153568" y="3918751"/>
                <a:ext cx="36209" cy="34661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038" extrusionOk="0">
                    <a:moveTo>
                      <a:pt x="1885" y="578"/>
                    </a:moveTo>
                    <a:cubicBezTo>
                      <a:pt x="2128" y="1034"/>
                      <a:pt x="1916" y="1642"/>
                      <a:pt x="1490" y="1855"/>
                    </a:cubicBezTo>
                    <a:cubicBezTo>
                      <a:pt x="1064" y="2037"/>
                      <a:pt x="457" y="1885"/>
                      <a:pt x="213" y="1490"/>
                    </a:cubicBezTo>
                    <a:cubicBezTo>
                      <a:pt x="1" y="1034"/>
                      <a:pt x="183" y="426"/>
                      <a:pt x="639" y="183"/>
                    </a:cubicBezTo>
                    <a:cubicBezTo>
                      <a:pt x="1064" y="1"/>
                      <a:pt x="1672" y="153"/>
                      <a:pt x="1885" y="5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32"/>
              <p:cNvSpPr/>
              <p:nvPr/>
            </p:nvSpPr>
            <p:spPr>
              <a:xfrm>
                <a:off x="7537178" y="3635440"/>
                <a:ext cx="35172" cy="3517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1459" y="1825"/>
                    </a:moveTo>
                    <a:cubicBezTo>
                      <a:pt x="1034" y="2068"/>
                      <a:pt x="456" y="1916"/>
                      <a:pt x="243" y="1460"/>
                    </a:cubicBezTo>
                    <a:cubicBezTo>
                      <a:pt x="0" y="1034"/>
                      <a:pt x="213" y="457"/>
                      <a:pt x="608" y="244"/>
                    </a:cubicBezTo>
                    <a:cubicBezTo>
                      <a:pt x="1034" y="1"/>
                      <a:pt x="1611" y="214"/>
                      <a:pt x="1824" y="609"/>
                    </a:cubicBezTo>
                    <a:cubicBezTo>
                      <a:pt x="2067" y="1034"/>
                      <a:pt x="1915" y="1612"/>
                      <a:pt x="1459" y="18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32"/>
              <p:cNvSpPr/>
              <p:nvPr/>
            </p:nvSpPr>
            <p:spPr>
              <a:xfrm>
                <a:off x="7621966" y="3585809"/>
                <a:ext cx="35155" cy="34134"/>
              </a:xfrm>
              <a:custGeom>
                <a:avLst/>
                <a:gdLst/>
                <a:ahLst/>
                <a:cxnLst/>
                <a:rect l="l" t="t" r="r" b="b"/>
                <a:pathLst>
                  <a:path w="2067" h="2007" extrusionOk="0">
                    <a:moveTo>
                      <a:pt x="243" y="1460"/>
                    </a:moveTo>
                    <a:cubicBezTo>
                      <a:pt x="0" y="1034"/>
                      <a:pt x="152" y="457"/>
                      <a:pt x="578" y="244"/>
                    </a:cubicBezTo>
                    <a:cubicBezTo>
                      <a:pt x="1003" y="1"/>
                      <a:pt x="1520" y="122"/>
                      <a:pt x="1793" y="578"/>
                    </a:cubicBezTo>
                    <a:cubicBezTo>
                      <a:pt x="2067" y="1034"/>
                      <a:pt x="1915" y="1521"/>
                      <a:pt x="1459" y="1794"/>
                    </a:cubicBezTo>
                    <a:cubicBezTo>
                      <a:pt x="1034" y="2007"/>
                      <a:pt x="456" y="1855"/>
                      <a:pt x="243" y="14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32"/>
              <p:cNvSpPr/>
              <p:nvPr/>
            </p:nvSpPr>
            <p:spPr>
              <a:xfrm>
                <a:off x="7497361" y="3660256"/>
                <a:ext cx="34661" cy="34134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007" extrusionOk="0">
                    <a:moveTo>
                      <a:pt x="1429" y="1794"/>
                    </a:moveTo>
                    <a:cubicBezTo>
                      <a:pt x="1034" y="2007"/>
                      <a:pt x="457" y="1855"/>
                      <a:pt x="214" y="1429"/>
                    </a:cubicBezTo>
                    <a:cubicBezTo>
                      <a:pt x="1" y="1034"/>
                      <a:pt x="153" y="457"/>
                      <a:pt x="578" y="214"/>
                    </a:cubicBezTo>
                    <a:cubicBezTo>
                      <a:pt x="973" y="1"/>
                      <a:pt x="1551" y="153"/>
                      <a:pt x="1794" y="578"/>
                    </a:cubicBezTo>
                    <a:cubicBezTo>
                      <a:pt x="2037" y="974"/>
                      <a:pt x="1885" y="1521"/>
                      <a:pt x="1429" y="17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32"/>
              <p:cNvSpPr/>
              <p:nvPr/>
            </p:nvSpPr>
            <p:spPr>
              <a:xfrm>
                <a:off x="7335542" y="3755912"/>
                <a:ext cx="34134" cy="3464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037" extrusionOk="0">
                    <a:moveTo>
                      <a:pt x="1490" y="1793"/>
                    </a:moveTo>
                    <a:cubicBezTo>
                      <a:pt x="1065" y="2037"/>
                      <a:pt x="518" y="1945"/>
                      <a:pt x="274" y="1520"/>
                    </a:cubicBezTo>
                    <a:cubicBezTo>
                      <a:pt x="1" y="1094"/>
                      <a:pt x="122" y="517"/>
                      <a:pt x="548" y="274"/>
                    </a:cubicBezTo>
                    <a:cubicBezTo>
                      <a:pt x="974" y="0"/>
                      <a:pt x="1490" y="122"/>
                      <a:pt x="1764" y="517"/>
                    </a:cubicBezTo>
                    <a:cubicBezTo>
                      <a:pt x="2007" y="973"/>
                      <a:pt x="1916" y="1520"/>
                      <a:pt x="1490" y="17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32"/>
              <p:cNvSpPr/>
              <p:nvPr/>
            </p:nvSpPr>
            <p:spPr>
              <a:xfrm>
                <a:off x="7130301" y="3878424"/>
                <a:ext cx="34134" cy="34661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038" extrusionOk="0">
                    <a:moveTo>
                      <a:pt x="1490" y="1764"/>
                    </a:moveTo>
                    <a:cubicBezTo>
                      <a:pt x="1065" y="2037"/>
                      <a:pt x="487" y="1885"/>
                      <a:pt x="214" y="1460"/>
                    </a:cubicBezTo>
                    <a:cubicBezTo>
                      <a:pt x="1" y="1034"/>
                      <a:pt x="153" y="457"/>
                      <a:pt x="578" y="244"/>
                    </a:cubicBezTo>
                    <a:cubicBezTo>
                      <a:pt x="943" y="1"/>
                      <a:pt x="1490" y="153"/>
                      <a:pt x="1733" y="548"/>
                    </a:cubicBezTo>
                    <a:cubicBezTo>
                      <a:pt x="2007" y="913"/>
                      <a:pt x="1885" y="1521"/>
                      <a:pt x="1490" y="17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32"/>
              <p:cNvSpPr/>
              <p:nvPr/>
            </p:nvSpPr>
            <p:spPr>
              <a:xfrm>
                <a:off x="7049663" y="3926507"/>
                <a:ext cx="34134" cy="34661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038" extrusionOk="0">
                    <a:moveTo>
                      <a:pt x="1733" y="578"/>
                    </a:moveTo>
                    <a:cubicBezTo>
                      <a:pt x="2006" y="973"/>
                      <a:pt x="1854" y="1520"/>
                      <a:pt x="1429" y="1764"/>
                    </a:cubicBezTo>
                    <a:cubicBezTo>
                      <a:pt x="1003" y="2037"/>
                      <a:pt x="456" y="1885"/>
                      <a:pt x="213" y="1490"/>
                    </a:cubicBezTo>
                    <a:cubicBezTo>
                      <a:pt x="0" y="1064"/>
                      <a:pt x="91" y="487"/>
                      <a:pt x="517" y="244"/>
                    </a:cubicBezTo>
                    <a:cubicBezTo>
                      <a:pt x="942" y="1"/>
                      <a:pt x="1520" y="153"/>
                      <a:pt x="1733" y="5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32"/>
              <p:cNvSpPr/>
              <p:nvPr/>
            </p:nvSpPr>
            <p:spPr>
              <a:xfrm>
                <a:off x="7416724" y="3707828"/>
                <a:ext cx="34644" cy="35172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068" extrusionOk="0">
                    <a:moveTo>
                      <a:pt x="1459" y="1794"/>
                    </a:moveTo>
                    <a:cubicBezTo>
                      <a:pt x="1064" y="2067"/>
                      <a:pt x="486" y="1915"/>
                      <a:pt x="213" y="1459"/>
                    </a:cubicBezTo>
                    <a:cubicBezTo>
                      <a:pt x="0" y="1064"/>
                      <a:pt x="152" y="547"/>
                      <a:pt x="486" y="274"/>
                    </a:cubicBezTo>
                    <a:cubicBezTo>
                      <a:pt x="912" y="0"/>
                      <a:pt x="1459" y="122"/>
                      <a:pt x="1733" y="547"/>
                    </a:cubicBezTo>
                    <a:cubicBezTo>
                      <a:pt x="2037" y="973"/>
                      <a:pt x="1885" y="1520"/>
                      <a:pt x="1459" y="17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32"/>
              <p:cNvSpPr/>
              <p:nvPr/>
            </p:nvSpPr>
            <p:spPr>
              <a:xfrm>
                <a:off x="7006224" y="3952360"/>
                <a:ext cx="34134" cy="3464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037" extrusionOk="0">
                    <a:moveTo>
                      <a:pt x="214" y="1490"/>
                    </a:moveTo>
                    <a:cubicBezTo>
                      <a:pt x="1" y="1064"/>
                      <a:pt x="122" y="487"/>
                      <a:pt x="518" y="274"/>
                    </a:cubicBezTo>
                    <a:cubicBezTo>
                      <a:pt x="943" y="0"/>
                      <a:pt x="1490" y="152"/>
                      <a:pt x="1733" y="578"/>
                    </a:cubicBezTo>
                    <a:cubicBezTo>
                      <a:pt x="2007" y="973"/>
                      <a:pt x="1885" y="1520"/>
                      <a:pt x="1429" y="1794"/>
                    </a:cubicBezTo>
                    <a:cubicBezTo>
                      <a:pt x="1065" y="2037"/>
                      <a:pt x="487" y="1885"/>
                      <a:pt x="214" y="14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32"/>
              <p:cNvSpPr/>
              <p:nvPr/>
            </p:nvSpPr>
            <p:spPr>
              <a:xfrm>
                <a:off x="7578016" y="3611152"/>
                <a:ext cx="35172" cy="3464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7" extrusionOk="0">
                    <a:moveTo>
                      <a:pt x="1520" y="1794"/>
                    </a:moveTo>
                    <a:cubicBezTo>
                      <a:pt x="1095" y="2037"/>
                      <a:pt x="548" y="1885"/>
                      <a:pt x="274" y="1520"/>
                    </a:cubicBezTo>
                    <a:cubicBezTo>
                      <a:pt x="0" y="1125"/>
                      <a:pt x="152" y="517"/>
                      <a:pt x="548" y="274"/>
                    </a:cubicBezTo>
                    <a:cubicBezTo>
                      <a:pt x="943" y="0"/>
                      <a:pt x="1520" y="152"/>
                      <a:pt x="1763" y="578"/>
                    </a:cubicBezTo>
                    <a:cubicBezTo>
                      <a:pt x="2067" y="973"/>
                      <a:pt x="1946" y="1520"/>
                      <a:pt x="1520" y="17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32"/>
              <p:cNvSpPr/>
              <p:nvPr/>
            </p:nvSpPr>
            <p:spPr>
              <a:xfrm>
                <a:off x="7210955" y="3830358"/>
                <a:ext cx="35172" cy="3413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07" extrusionOk="0">
                    <a:moveTo>
                      <a:pt x="1460" y="1763"/>
                    </a:moveTo>
                    <a:cubicBezTo>
                      <a:pt x="973" y="2006"/>
                      <a:pt x="487" y="1854"/>
                      <a:pt x="213" y="1429"/>
                    </a:cubicBezTo>
                    <a:cubicBezTo>
                      <a:pt x="1" y="1003"/>
                      <a:pt x="153" y="456"/>
                      <a:pt x="578" y="213"/>
                    </a:cubicBezTo>
                    <a:cubicBezTo>
                      <a:pt x="973" y="0"/>
                      <a:pt x="1551" y="122"/>
                      <a:pt x="1794" y="578"/>
                    </a:cubicBezTo>
                    <a:cubicBezTo>
                      <a:pt x="2067" y="1003"/>
                      <a:pt x="1855" y="1550"/>
                      <a:pt x="1460" y="17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32"/>
              <p:cNvSpPr/>
              <p:nvPr/>
            </p:nvSpPr>
            <p:spPr>
              <a:xfrm>
                <a:off x="7251792" y="3806053"/>
                <a:ext cx="34134" cy="35172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068" extrusionOk="0">
                    <a:moveTo>
                      <a:pt x="1429" y="1794"/>
                    </a:moveTo>
                    <a:cubicBezTo>
                      <a:pt x="1034" y="2067"/>
                      <a:pt x="457" y="1915"/>
                      <a:pt x="214" y="1459"/>
                    </a:cubicBezTo>
                    <a:cubicBezTo>
                      <a:pt x="1" y="1034"/>
                      <a:pt x="153" y="548"/>
                      <a:pt x="487" y="274"/>
                    </a:cubicBezTo>
                    <a:cubicBezTo>
                      <a:pt x="913" y="0"/>
                      <a:pt x="1460" y="122"/>
                      <a:pt x="1733" y="548"/>
                    </a:cubicBezTo>
                    <a:cubicBezTo>
                      <a:pt x="2007" y="973"/>
                      <a:pt x="1855" y="1520"/>
                      <a:pt x="1429" y="17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32"/>
              <p:cNvSpPr/>
              <p:nvPr/>
            </p:nvSpPr>
            <p:spPr>
              <a:xfrm>
                <a:off x="7292120" y="3781748"/>
                <a:ext cx="34661" cy="34661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038" extrusionOk="0">
                    <a:moveTo>
                      <a:pt x="1490" y="1794"/>
                    </a:moveTo>
                    <a:cubicBezTo>
                      <a:pt x="1095" y="2037"/>
                      <a:pt x="517" y="1885"/>
                      <a:pt x="274" y="1521"/>
                    </a:cubicBezTo>
                    <a:cubicBezTo>
                      <a:pt x="1" y="1095"/>
                      <a:pt x="183" y="518"/>
                      <a:pt x="578" y="274"/>
                    </a:cubicBezTo>
                    <a:cubicBezTo>
                      <a:pt x="1004" y="1"/>
                      <a:pt x="1581" y="153"/>
                      <a:pt x="1794" y="578"/>
                    </a:cubicBezTo>
                    <a:cubicBezTo>
                      <a:pt x="2037" y="973"/>
                      <a:pt x="1916" y="1521"/>
                      <a:pt x="1490" y="17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32"/>
              <p:cNvSpPr/>
              <p:nvPr/>
            </p:nvSpPr>
            <p:spPr>
              <a:xfrm>
                <a:off x="7089974" y="3902729"/>
                <a:ext cx="34661" cy="34134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007" extrusionOk="0">
                    <a:moveTo>
                      <a:pt x="1764" y="517"/>
                    </a:moveTo>
                    <a:cubicBezTo>
                      <a:pt x="2037" y="943"/>
                      <a:pt x="1885" y="1520"/>
                      <a:pt x="1490" y="1733"/>
                    </a:cubicBezTo>
                    <a:cubicBezTo>
                      <a:pt x="1065" y="2007"/>
                      <a:pt x="548" y="1885"/>
                      <a:pt x="274" y="1459"/>
                    </a:cubicBezTo>
                    <a:cubicBezTo>
                      <a:pt x="1" y="1064"/>
                      <a:pt x="153" y="487"/>
                      <a:pt x="548" y="213"/>
                    </a:cubicBezTo>
                    <a:cubicBezTo>
                      <a:pt x="913" y="0"/>
                      <a:pt x="1490" y="92"/>
                      <a:pt x="1764" y="5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32"/>
              <p:cNvSpPr/>
              <p:nvPr/>
            </p:nvSpPr>
            <p:spPr>
              <a:xfrm>
                <a:off x="7457034" y="3684051"/>
                <a:ext cx="34661" cy="35155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067" extrusionOk="0">
                    <a:moveTo>
                      <a:pt x="1764" y="578"/>
                    </a:moveTo>
                    <a:cubicBezTo>
                      <a:pt x="2037" y="1003"/>
                      <a:pt x="1885" y="1550"/>
                      <a:pt x="1460" y="1793"/>
                    </a:cubicBezTo>
                    <a:cubicBezTo>
                      <a:pt x="1034" y="2067"/>
                      <a:pt x="457" y="1915"/>
                      <a:pt x="244" y="1489"/>
                    </a:cubicBezTo>
                    <a:cubicBezTo>
                      <a:pt x="1" y="1064"/>
                      <a:pt x="153" y="486"/>
                      <a:pt x="548" y="274"/>
                    </a:cubicBezTo>
                    <a:cubicBezTo>
                      <a:pt x="943" y="0"/>
                      <a:pt x="1521" y="152"/>
                      <a:pt x="1764" y="5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32"/>
              <p:cNvSpPr/>
              <p:nvPr/>
            </p:nvSpPr>
            <p:spPr>
              <a:xfrm>
                <a:off x="7375869" y="3732117"/>
                <a:ext cx="34661" cy="34134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007" extrusionOk="0">
                    <a:moveTo>
                      <a:pt x="1429" y="1764"/>
                    </a:moveTo>
                    <a:cubicBezTo>
                      <a:pt x="1034" y="2007"/>
                      <a:pt x="457" y="1855"/>
                      <a:pt x="214" y="1429"/>
                    </a:cubicBezTo>
                    <a:cubicBezTo>
                      <a:pt x="1" y="1004"/>
                      <a:pt x="153" y="457"/>
                      <a:pt x="578" y="214"/>
                    </a:cubicBezTo>
                    <a:cubicBezTo>
                      <a:pt x="973" y="1"/>
                      <a:pt x="1551" y="122"/>
                      <a:pt x="1794" y="548"/>
                    </a:cubicBezTo>
                    <a:cubicBezTo>
                      <a:pt x="2037" y="1004"/>
                      <a:pt x="1855" y="1551"/>
                      <a:pt x="1429" y="17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32"/>
              <p:cNvSpPr/>
              <p:nvPr/>
            </p:nvSpPr>
            <p:spPr>
              <a:xfrm>
                <a:off x="7171155" y="3854136"/>
                <a:ext cx="34134" cy="3464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037" extrusionOk="0">
                    <a:moveTo>
                      <a:pt x="1459" y="1794"/>
                    </a:moveTo>
                    <a:cubicBezTo>
                      <a:pt x="1064" y="2037"/>
                      <a:pt x="486" y="1885"/>
                      <a:pt x="243" y="1520"/>
                    </a:cubicBezTo>
                    <a:cubicBezTo>
                      <a:pt x="0" y="1094"/>
                      <a:pt x="152" y="517"/>
                      <a:pt x="517" y="274"/>
                    </a:cubicBezTo>
                    <a:cubicBezTo>
                      <a:pt x="942" y="0"/>
                      <a:pt x="1520" y="152"/>
                      <a:pt x="1733" y="578"/>
                    </a:cubicBezTo>
                    <a:cubicBezTo>
                      <a:pt x="2006" y="942"/>
                      <a:pt x="1885" y="1520"/>
                      <a:pt x="1459" y="17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32"/>
              <p:cNvSpPr/>
              <p:nvPr/>
            </p:nvSpPr>
            <p:spPr>
              <a:xfrm>
                <a:off x="6965386" y="3976649"/>
                <a:ext cx="34134" cy="34661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038" extrusionOk="0">
                    <a:moveTo>
                      <a:pt x="1733" y="518"/>
                    </a:moveTo>
                    <a:cubicBezTo>
                      <a:pt x="2007" y="913"/>
                      <a:pt x="1916" y="1490"/>
                      <a:pt x="1490" y="1764"/>
                    </a:cubicBezTo>
                    <a:cubicBezTo>
                      <a:pt x="1064" y="2037"/>
                      <a:pt x="487" y="1885"/>
                      <a:pt x="213" y="1460"/>
                    </a:cubicBezTo>
                    <a:cubicBezTo>
                      <a:pt x="1" y="1065"/>
                      <a:pt x="122" y="518"/>
                      <a:pt x="487" y="275"/>
                    </a:cubicBezTo>
                    <a:cubicBezTo>
                      <a:pt x="882" y="1"/>
                      <a:pt x="1490" y="92"/>
                      <a:pt x="1733" y="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32"/>
              <p:cNvSpPr/>
              <p:nvPr/>
            </p:nvSpPr>
            <p:spPr>
              <a:xfrm>
                <a:off x="7311764" y="3716605"/>
                <a:ext cx="33097" cy="32586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16" extrusionOk="0">
                    <a:moveTo>
                      <a:pt x="244" y="1399"/>
                    </a:moveTo>
                    <a:cubicBezTo>
                      <a:pt x="1" y="974"/>
                      <a:pt x="153" y="487"/>
                      <a:pt x="548" y="244"/>
                    </a:cubicBezTo>
                    <a:cubicBezTo>
                      <a:pt x="1004" y="1"/>
                      <a:pt x="1520" y="153"/>
                      <a:pt x="1764" y="609"/>
                    </a:cubicBezTo>
                    <a:cubicBezTo>
                      <a:pt x="1946" y="1004"/>
                      <a:pt x="1794" y="1521"/>
                      <a:pt x="1368" y="1734"/>
                    </a:cubicBezTo>
                    <a:cubicBezTo>
                      <a:pt x="943" y="1916"/>
                      <a:pt x="457" y="1764"/>
                      <a:pt x="244" y="13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32"/>
              <p:cNvSpPr/>
              <p:nvPr/>
            </p:nvSpPr>
            <p:spPr>
              <a:xfrm>
                <a:off x="7106523" y="3838624"/>
                <a:ext cx="33624" cy="33097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46" extrusionOk="0">
                    <a:moveTo>
                      <a:pt x="1703" y="487"/>
                    </a:moveTo>
                    <a:cubicBezTo>
                      <a:pt x="1976" y="882"/>
                      <a:pt x="1855" y="1399"/>
                      <a:pt x="1460" y="1672"/>
                    </a:cubicBezTo>
                    <a:cubicBezTo>
                      <a:pt x="1095" y="1946"/>
                      <a:pt x="548" y="1854"/>
                      <a:pt x="305" y="1490"/>
                    </a:cubicBezTo>
                    <a:cubicBezTo>
                      <a:pt x="1" y="1064"/>
                      <a:pt x="92" y="517"/>
                      <a:pt x="517" y="274"/>
                    </a:cubicBezTo>
                    <a:cubicBezTo>
                      <a:pt x="943" y="0"/>
                      <a:pt x="1429" y="122"/>
                      <a:pt x="1703" y="4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32"/>
              <p:cNvSpPr/>
              <p:nvPr/>
            </p:nvSpPr>
            <p:spPr>
              <a:xfrm>
                <a:off x="7392419" y="3668011"/>
                <a:ext cx="33624" cy="33114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47" extrusionOk="0">
                    <a:moveTo>
                      <a:pt x="1763" y="578"/>
                    </a:moveTo>
                    <a:cubicBezTo>
                      <a:pt x="1976" y="973"/>
                      <a:pt x="1824" y="1490"/>
                      <a:pt x="1429" y="1703"/>
                    </a:cubicBezTo>
                    <a:cubicBezTo>
                      <a:pt x="1034" y="1946"/>
                      <a:pt x="487" y="1794"/>
                      <a:pt x="274" y="1399"/>
                    </a:cubicBezTo>
                    <a:cubicBezTo>
                      <a:pt x="0" y="973"/>
                      <a:pt x="152" y="426"/>
                      <a:pt x="608" y="183"/>
                    </a:cubicBezTo>
                    <a:cubicBezTo>
                      <a:pt x="1064" y="1"/>
                      <a:pt x="1520" y="153"/>
                      <a:pt x="1763" y="5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32"/>
              <p:cNvSpPr/>
              <p:nvPr/>
            </p:nvSpPr>
            <p:spPr>
              <a:xfrm>
                <a:off x="7187687" y="3790031"/>
                <a:ext cx="33114" cy="33607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1976" extrusionOk="0">
                    <a:moveTo>
                      <a:pt x="1703" y="547"/>
                    </a:moveTo>
                    <a:cubicBezTo>
                      <a:pt x="1946" y="942"/>
                      <a:pt x="1855" y="1459"/>
                      <a:pt x="1460" y="1702"/>
                    </a:cubicBezTo>
                    <a:cubicBezTo>
                      <a:pt x="1034" y="1976"/>
                      <a:pt x="457" y="1854"/>
                      <a:pt x="244" y="1398"/>
                    </a:cubicBezTo>
                    <a:cubicBezTo>
                      <a:pt x="1" y="1003"/>
                      <a:pt x="153" y="486"/>
                      <a:pt x="548" y="274"/>
                    </a:cubicBezTo>
                    <a:cubicBezTo>
                      <a:pt x="943" y="0"/>
                      <a:pt x="1460" y="152"/>
                      <a:pt x="1703" y="5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32"/>
              <p:cNvSpPr/>
              <p:nvPr/>
            </p:nvSpPr>
            <p:spPr>
              <a:xfrm>
                <a:off x="6982446" y="3912033"/>
                <a:ext cx="33624" cy="33624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77" extrusionOk="0">
                    <a:moveTo>
                      <a:pt x="1399" y="1763"/>
                    </a:moveTo>
                    <a:cubicBezTo>
                      <a:pt x="1004" y="1976"/>
                      <a:pt x="457" y="1885"/>
                      <a:pt x="213" y="1490"/>
                    </a:cubicBezTo>
                    <a:cubicBezTo>
                      <a:pt x="1" y="1125"/>
                      <a:pt x="92" y="578"/>
                      <a:pt x="487" y="304"/>
                    </a:cubicBezTo>
                    <a:cubicBezTo>
                      <a:pt x="913" y="1"/>
                      <a:pt x="1429" y="152"/>
                      <a:pt x="1703" y="608"/>
                    </a:cubicBezTo>
                    <a:cubicBezTo>
                      <a:pt x="1976" y="1004"/>
                      <a:pt x="1824" y="1490"/>
                      <a:pt x="1399" y="17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32"/>
              <p:cNvSpPr/>
              <p:nvPr/>
            </p:nvSpPr>
            <p:spPr>
              <a:xfrm>
                <a:off x="7598171" y="3546009"/>
                <a:ext cx="33624" cy="32586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16" extrusionOk="0">
                    <a:moveTo>
                      <a:pt x="1430" y="1703"/>
                    </a:moveTo>
                    <a:cubicBezTo>
                      <a:pt x="1065" y="1915"/>
                      <a:pt x="518" y="1824"/>
                      <a:pt x="274" y="1459"/>
                    </a:cubicBezTo>
                    <a:cubicBezTo>
                      <a:pt x="1" y="1095"/>
                      <a:pt x="122" y="548"/>
                      <a:pt x="487" y="304"/>
                    </a:cubicBezTo>
                    <a:cubicBezTo>
                      <a:pt x="913" y="0"/>
                      <a:pt x="1430" y="92"/>
                      <a:pt x="1703" y="548"/>
                    </a:cubicBezTo>
                    <a:cubicBezTo>
                      <a:pt x="1977" y="943"/>
                      <a:pt x="1855" y="1429"/>
                      <a:pt x="1430" y="17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32"/>
              <p:cNvSpPr/>
              <p:nvPr/>
            </p:nvSpPr>
            <p:spPr>
              <a:xfrm>
                <a:off x="6901281" y="3960626"/>
                <a:ext cx="33624" cy="33624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77" extrusionOk="0">
                    <a:moveTo>
                      <a:pt x="1703" y="517"/>
                    </a:moveTo>
                    <a:cubicBezTo>
                      <a:pt x="1976" y="913"/>
                      <a:pt x="1885" y="1460"/>
                      <a:pt x="1490" y="1703"/>
                    </a:cubicBezTo>
                    <a:cubicBezTo>
                      <a:pt x="1125" y="1976"/>
                      <a:pt x="578" y="1885"/>
                      <a:pt x="304" y="1520"/>
                    </a:cubicBezTo>
                    <a:cubicBezTo>
                      <a:pt x="1" y="1095"/>
                      <a:pt x="122" y="578"/>
                      <a:pt x="578" y="305"/>
                    </a:cubicBezTo>
                    <a:cubicBezTo>
                      <a:pt x="912" y="1"/>
                      <a:pt x="1459" y="122"/>
                      <a:pt x="1703" y="5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32"/>
              <p:cNvSpPr/>
              <p:nvPr/>
            </p:nvSpPr>
            <p:spPr>
              <a:xfrm>
                <a:off x="7228015" y="3766236"/>
                <a:ext cx="33624" cy="33114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47" extrusionOk="0">
                    <a:moveTo>
                      <a:pt x="1703" y="487"/>
                    </a:moveTo>
                    <a:cubicBezTo>
                      <a:pt x="1976" y="882"/>
                      <a:pt x="1855" y="1399"/>
                      <a:pt x="1460" y="1673"/>
                    </a:cubicBezTo>
                    <a:cubicBezTo>
                      <a:pt x="1095" y="1946"/>
                      <a:pt x="609" y="1855"/>
                      <a:pt x="305" y="1490"/>
                    </a:cubicBezTo>
                    <a:cubicBezTo>
                      <a:pt x="1" y="1065"/>
                      <a:pt x="61" y="518"/>
                      <a:pt x="517" y="275"/>
                    </a:cubicBezTo>
                    <a:cubicBezTo>
                      <a:pt x="943" y="1"/>
                      <a:pt x="1429" y="123"/>
                      <a:pt x="1703" y="4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32"/>
              <p:cNvSpPr/>
              <p:nvPr/>
            </p:nvSpPr>
            <p:spPr>
              <a:xfrm>
                <a:off x="7268342" y="3742458"/>
                <a:ext cx="33624" cy="33114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47" extrusionOk="0">
                    <a:moveTo>
                      <a:pt x="1763" y="609"/>
                    </a:moveTo>
                    <a:cubicBezTo>
                      <a:pt x="1976" y="1004"/>
                      <a:pt x="1794" y="1521"/>
                      <a:pt x="1368" y="1733"/>
                    </a:cubicBezTo>
                    <a:cubicBezTo>
                      <a:pt x="973" y="1946"/>
                      <a:pt x="456" y="1825"/>
                      <a:pt x="244" y="1399"/>
                    </a:cubicBezTo>
                    <a:cubicBezTo>
                      <a:pt x="0" y="973"/>
                      <a:pt x="213" y="396"/>
                      <a:pt x="639" y="214"/>
                    </a:cubicBezTo>
                    <a:cubicBezTo>
                      <a:pt x="1064" y="1"/>
                      <a:pt x="1520" y="153"/>
                      <a:pt x="1763" y="6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32"/>
              <p:cNvSpPr/>
              <p:nvPr/>
            </p:nvSpPr>
            <p:spPr>
              <a:xfrm>
                <a:off x="7025358" y="3887218"/>
                <a:ext cx="33097" cy="32586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16" extrusionOk="0">
                    <a:moveTo>
                      <a:pt x="1429" y="1703"/>
                    </a:moveTo>
                    <a:cubicBezTo>
                      <a:pt x="1004" y="1915"/>
                      <a:pt x="487" y="1763"/>
                      <a:pt x="274" y="1368"/>
                    </a:cubicBezTo>
                    <a:cubicBezTo>
                      <a:pt x="0" y="912"/>
                      <a:pt x="213" y="365"/>
                      <a:pt x="669" y="183"/>
                    </a:cubicBezTo>
                    <a:cubicBezTo>
                      <a:pt x="1064" y="1"/>
                      <a:pt x="1581" y="153"/>
                      <a:pt x="1794" y="548"/>
                    </a:cubicBezTo>
                    <a:cubicBezTo>
                      <a:pt x="1946" y="973"/>
                      <a:pt x="1794" y="1460"/>
                      <a:pt x="1429" y="17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32"/>
              <p:cNvSpPr/>
              <p:nvPr/>
            </p:nvSpPr>
            <p:spPr>
              <a:xfrm>
                <a:off x="7352602" y="3692317"/>
                <a:ext cx="33114" cy="33097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1946" extrusionOk="0">
                    <a:moveTo>
                      <a:pt x="1399" y="1733"/>
                    </a:moveTo>
                    <a:cubicBezTo>
                      <a:pt x="974" y="1946"/>
                      <a:pt x="487" y="1794"/>
                      <a:pt x="244" y="1429"/>
                    </a:cubicBezTo>
                    <a:cubicBezTo>
                      <a:pt x="1" y="973"/>
                      <a:pt x="153" y="426"/>
                      <a:pt x="609" y="213"/>
                    </a:cubicBezTo>
                    <a:cubicBezTo>
                      <a:pt x="1004" y="0"/>
                      <a:pt x="1521" y="152"/>
                      <a:pt x="1734" y="578"/>
                    </a:cubicBezTo>
                    <a:cubicBezTo>
                      <a:pt x="1946" y="1003"/>
                      <a:pt x="1764" y="1490"/>
                      <a:pt x="1399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32"/>
              <p:cNvSpPr/>
              <p:nvPr/>
            </p:nvSpPr>
            <p:spPr>
              <a:xfrm>
                <a:off x="7433256" y="3644234"/>
                <a:ext cx="33097" cy="32586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16" extrusionOk="0">
                    <a:moveTo>
                      <a:pt x="1399" y="1703"/>
                    </a:moveTo>
                    <a:cubicBezTo>
                      <a:pt x="1034" y="1916"/>
                      <a:pt x="487" y="1824"/>
                      <a:pt x="274" y="1429"/>
                    </a:cubicBezTo>
                    <a:cubicBezTo>
                      <a:pt x="1" y="1004"/>
                      <a:pt x="122" y="517"/>
                      <a:pt x="487" y="244"/>
                    </a:cubicBezTo>
                    <a:cubicBezTo>
                      <a:pt x="913" y="1"/>
                      <a:pt x="1490" y="92"/>
                      <a:pt x="1703" y="517"/>
                    </a:cubicBezTo>
                    <a:cubicBezTo>
                      <a:pt x="1946" y="943"/>
                      <a:pt x="1824" y="1460"/>
                      <a:pt x="1399" y="17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32"/>
              <p:cNvSpPr/>
              <p:nvPr/>
            </p:nvSpPr>
            <p:spPr>
              <a:xfrm>
                <a:off x="7146850" y="3814846"/>
                <a:ext cx="33097" cy="32586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16" extrusionOk="0">
                    <a:moveTo>
                      <a:pt x="1703" y="547"/>
                    </a:moveTo>
                    <a:cubicBezTo>
                      <a:pt x="1946" y="973"/>
                      <a:pt x="1794" y="1459"/>
                      <a:pt x="1429" y="1702"/>
                    </a:cubicBezTo>
                    <a:cubicBezTo>
                      <a:pt x="1004" y="1915"/>
                      <a:pt x="487" y="1824"/>
                      <a:pt x="274" y="1398"/>
                    </a:cubicBezTo>
                    <a:cubicBezTo>
                      <a:pt x="0" y="973"/>
                      <a:pt x="152" y="395"/>
                      <a:pt x="608" y="183"/>
                    </a:cubicBezTo>
                    <a:cubicBezTo>
                      <a:pt x="1034" y="0"/>
                      <a:pt x="1490" y="152"/>
                      <a:pt x="1703" y="5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32"/>
              <p:cNvSpPr/>
              <p:nvPr/>
            </p:nvSpPr>
            <p:spPr>
              <a:xfrm>
                <a:off x="7513910" y="3596150"/>
                <a:ext cx="33624" cy="33114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47" extrusionOk="0">
                    <a:moveTo>
                      <a:pt x="1399" y="1703"/>
                    </a:moveTo>
                    <a:cubicBezTo>
                      <a:pt x="1003" y="1946"/>
                      <a:pt x="487" y="1794"/>
                      <a:pt x="274" y="1369"/>
                    </a:cubicBezTo>
                    <a:cubicBezTo>
                      <a:pt x="0" y="913"/>
                      <a:pt x="183" y="426"/>
                      <a:pt x="639" y="183"/>
                    </a:cubicBezTo>
                    <a:cubicBezTo>
                      <a:pt x="1064" y="1"/>
                      <a:pt x="1581" y="153"/>
                      <a:pt x="1763" y="578"/>
                    </a:cubicBezTo>
                    <a:cubicBezTo>
                      <a:pt x="1976" y="1004"/>
                      <a:pt x="1794" y="1490"/>
                      <a:pt x="1399" y="17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32"/>
              <p:cNvSpPr/>
              <p:nvPr/>
            </p:nvSpPr>
            <p:spPr>
              <a:xfrm>
                <a:off x="7474094" y="3619945"/>
                <a:ext cx="33114" cy="33607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1976" extrusionOk="0">
                    <a:moveTo>
                      <a:pt x="487" y="274"/>
                    </a:moveTo>
                    <a:cubicBezTo>
                      <a:pt x="882" y="0"/>
                      <a:pt x="1399" y="122"/>
                      <a:pt x="1673" y="517"/>
                    </a:cubicBezTo>
                    <a:cubicBezTo>
                      <a:pt x="1946" y="881"/>
                      <a:pt x="1855" y="1429"/>
                      <a:pt x="1460" y="1672"/>
                    </a:cubicBezTo>
                    <a:cubicBezTo>
                      <a:pt x="1095" y="1976"/>
                      <a:pt x="487" y="1854"/>
                      <a:pt x="214" y="1459"/>
                    </a:cubicBezTo>
                    <a:cubicBezTo>
                      <a:pt x="1" y="1033"/>
                      <a:pt x="123" y="547"/>
                      <a:pt x="487" y="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32"/>
              <p:cNvSpPr/>
              <p:nvPr/>
            </p:nvSpPr>
            <p:spPr>
              <a:xfrm>
                <a:off x="7066196" y="3862402"/>
                <a:ext cx="33624" cy="33097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46" extrusionOk="0">
                    <a:moveTo>
                      <a:pt x="244" y="1399"/>
                    </a:moveTo>
                    <a:cubicBezTo>
                      <a:pt x="1" y="1004"/>
                      <a:pt x="122" y="487"/>
                      <a:pt x="548" y="274"/>
                    </a:cubicBezTo>
                    <a:cubicBezTo>
                      <a:pt x="943" y="1"/>
                      <a:pt x="1490" y="153"/>
                      <a:pt x="1764" y="608"/>
                    </a:cubicBezTo>
                    <a:cubicBezTo>
                      <a:pt x="1976" y="1034"/>
                      <a:pt x="1794" y="1520"/>
                      <a:pt x="1399" y="1763"/>
                    </a:cubicBezTo>
                    <a:cubicBezTo>
                      <a:pt x="1004" y="1946"/>
                      <a:pt x="457" y="1824"/>
                      <a:pt x="244" y="13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32"/>
              <p:cNvSpPr/>
              <p:nvPr/>
            </p:nvSpPr>
            <p:spPr>
              <a:xfrm>
                <a:off x="7554748" y="3571862"/>
                <a:ext cx="33097" cy="32586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16" extrusionOk="0">
                    <a:moveTo>
                      <a:pt x="1764" y="639"/>
                    </a:moveTo>
                    <a:cubicBezTo>
                      <a:pt x="1946" y="1064"/>
                      <a:pt x="1794" y="1550"/>
                      <a:pt x="1368" y="1733"/>
                    </a:cubicBezTo>
                    <a:cubicBezTo>
                      <a:pt x="943" y="1915"/>
                      <a:pt x="457" y="1763"/>
                      <a:pt x="244" y="1368"/>
                    </a:cubicBezTo>
                    <a:cubicBezTo>
                      <a:pt x="1" y="912"/>
                      <a:pt x="183" y="365"/>
                      <a:pt x="639" y="183"/>
                    </a:cubicBezTo>
                    <a:cubicBezTo>
                      <a:pt x="1065" y="0"/>
                      <a:pt x="1520" y="183"/>
                      <a:pt x="1764" y="6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32"/>
              <p:cNvSpPr/>
              <p:nvPr/>
            </p:nvSpPr>
            <p:spPr>
              <a:xfrm>
                <a:off x="6860954" y="3984404"/>
                <a:ext cx="32586" cy="33624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77" extrusionOk="0">
                    <a:moveTo>
                      <a:pt x="1399" y="1764"/>
                    </a:moveTo>
                    <a:cubicBezTo>
                      <a:pt x="1004" y="1977"/>
                      <a:pt x="487" y="1825"/>
                      <a:pt x="244" y="1460"/>
                    </a:cubicBezTo>
                    <a:cubicBezTo>
                      <a:pt x="1" y="1034"/>
                      <a:pt x="183" y="457"/>
                      <a:pt x="609" y="244"/>
                    </a:cubicBezTo>
                    <a:cubicBezTo>
                      <a:pt x="1004" y="1"/>
                      <a:pt x="1460" y="153"/>
                      <a:pt x="1733" y="609"/>
                    </a:cubicBezTo>
                    <a:cubicBezTo>
                      <a:pt x="1916" y="1034"/>
                      <a:pt x="1794" y="1521"/>
                      <a:pt x="1399" y="17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32"/>
              <p:cNvSpPr/>
              <p:nvPr/>
            </p:nvSpPr>
            <p:spPr>
              <a:xfrm>
                <a:off x="6942119" y="3936849"/>
                <a:ext cx="33114" cy="32586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1916" extrusionOk="0">
                    <a:moveTo>
                      <a:pt x="1399" y="1703"/>
                    </a:moveTo>
                    <a:cubicBezTo>
                      <a:pt x="1034" y="1915"/>
                      <a:pt x="487" y="1824"/>
                      <a:pt x="274" y="1399"/>
                    </a:cubicBezTo>
                    <a:cubicBezTo>
                      <a:pt x="1" y="973"/>
                      <a:pt x="122" y="487"/>
                      <a:pt x="487" y="244"/>
                    </a:cubicBezTo>
                    <a:cubicBezTo>
                      <a:pt x="913" y="1"/>
                      <a:pt x="1429" y="92"/>
                      <a:pt x="1703" y="548"/>
                    </a:cubicBezTo>
                    <a:cubicBezTo>
                      <a:pt x="1946" y="973"/>
                      <a:pt x="1794" y="1490"/>
                      <a:pt x="1399" y="17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32"/>
              <p:cNvSpPr/>
              <p:nvPr/>
            </p:nvSpPr>
            <p:spPr>
              <a:xfrm>
                <a:off x="6959178" y="3872743"/>
                <a:ext cx="31549" cy="31549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214" y="1368"/>
                    </a:moveTo>
                    <a:cubicBezTo>
                      <a:pt x="1" y="943"/>
                      <a:pt x="122" y="456"/>
                      <a:pt x="548" y="244"/>
                    </a:cubicBezTo>
                    <a:cubicBezTo>
                      <a:pt x="973" y="0"/>
                      <a:pt x="1460" y="152"/>
                      <a:pt x="1673" y="578"/>
                    </a:cubicBezTo>
                    <a:cubicBezTo>
                      <a:pt x="1855" y="943"/>
                      <a:pt x="1733" y="1399"/>
                      <a:pt x="1369" y="1642"/>
                    </a:cubicBezTo>
                    <a:cubicBezTo>
                      <a:pt x="973" y="1855"/>
                      <a:pt x="396" y="1763"/>
                      <a:pt x="214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32"/>
              <p:cNvSpPr/>
              <p:nvPr/>
            </p:nvSpPr>
            <p:spPr>
              <a:xfrm>
                <a:off x="7575430" y="3505682"/>
                <a:ext cx="31549" cy="3258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916" extrusionOk="0">
                    <a:moveTo>
                      <a:pt x="1642" y="578"/>
                    </a:moveTo>
                    <a:cubicBezTo>
                      <a:pt x="1855" y="1004"/>
                      <a:pt x="1703" y="1490"/>
                      <a:pt x="1308" y="1703"/>
                    </a:cubicBezTo>
                    <a:cubicBezTo>
                      <a:pt x="912" y="1916"/>
                      <a:pt x="426" y="1794"/>
                      <a:pt x="244" y="1399"/>
                    </a:cubicBezTo>
                    <a:cubicBezTo>
                      <a:pt x="0" y="1034"/>
                      <a:pt x="122" y="487"/>
                      <a:pt x="548" y="274"/>
                    </a:cubicBezTo>
                    <a:cubicBezTo>
                      <a:pt x="912" y="1"/>
                      <a:pt x="1399" y="153"/>
                      <a:pt x="1642" y="5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32"/>
              <p:cNvSpPr/>
              <p:nvPr/>
            </p:nvSpPr>
            <p:spPr>
              <a:xfrm>
                <a:off x="7450843" y="3580128"/>
                <a:ext cx="32059" cy="31549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855" extrusionOk="0">
                    <a:moveTo>
                      <a:pt x="1642" y="487"/>
                    </a:moveTo>
                    <a:cubicBezTo>
                      <a:pt x="1885" y="882"/>
                      <a:pt x="1793" y="1399"/>
                      <a:pt x="1368" y="1642"/>
                    </a:cubicBezTo>
                    <a:cubicBezTo>
                      <a:pt x="973" y="1855"/>
                      <a:pt x="517" y="1733"/>
                      <a:pt x="274" y="1399"/>
                    </a:cubicBezTo>
                    <a:cubicBezTo>
                      <a:pt x="0" y="1034"/>
                      <a:pt x="61" y="517"/>
                      <a:pt x="456" y="274"/>
                    </a:cubicBezTo>
                    <a:cubicBezTo>
                      <a:pt x="882" y="1"/>
                      <a:pt x="1368" y="122"/>
                      <a:pt x="1642" y="4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32"/>
              <p:cNvSpPr/>
              <p:nvPr/>
            </p:nvSpPr>
            <p:spPr>
              <a:xfrm>
                <a:off x="7287987" y="3676295"/>
                <a:ext cx="32059" cy="32569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915" extrusionOk="0">
                    <a:moveTo>
                      <a:pt x="1672" y="547"/>
                    </a:moveTo>
                    <a:cubicBezTo>
                      <a:pt x="1885" y="912"/>
                      <a:pt x="1763" y="1459"/>
                      <a:pt x="1368" y="1672"/>
                    </a:cubicBezTo>
                    <a:cubicBezTo>
                      <a:pt x="973" y="1915"/>
                      <a:pt x="517" y="1793"/>
                      <a:pt x="244" y="1459"/>
                    </a:cubicBezTo>
                    <a:cubicBezTo>
                      <a:pt x="0" y="1064"/>
                      <a:pt x="92" y="547"/>
                      <a:pt x="487" y="304"/>
                    </a:cubicBezTo>
                    <a:cubicBezTo>
                      <a:pt x="943" y="0"/>
                      <a:pt x="1429" y="122"/>
                      <a:pt x="1672" y="5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9" name="Google Shape;3529;p32"/>
              <p:cNvSpPr/>
              <p:nvPr/>
            </p:nvSpPr>
            <p:spPr>
              <a:xfrm>
                <a:off x="7163909" y="3750741"/>
                <a:ext cx="32076" cy="31549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855" extrusionOk="0">
                    <a:moveTo>
                      <a:pt x="274" y="1368"/>
                    </a:moveTo>
                    <a:cubicBezTo>
                      <a:pt x="1" y="942"/>
                      <a:pt x="152" y="456"/>
                      <a:pt x="517" y="213"/>
                    </a:cubicBezTo>
                    <a:cubicBezTo>
                      <a:pt x="943" y="0"/>
                      <a:pt x="1429" y="122"/>
                      <a:pt x="1672" y="517"/>
                    </a:cubicBezTo>
                    <a:cubicBezTo>
                      <a:pt x="1885" y="912"/>
                      <a:pt x="1794" y="1368"/>
                      <a:pt x="1399" y="1581"/>
                    </a:cubicBezTo>
                    <a:cubicBezTo>
                      <a:pt x="1034" y="1854"/>
                      <a:pt x="517" y="1793"/>
                      <a:pt x="274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0" name="Google Shape;3530;p32"/>
              <p:cNvSpPr/>
              <p:nvPr/>
            </p:nvSpPr>
            <p:spPr>
              <a:xfrm>
                <a:off x="6877503" y="3921337"/>
                <a:ext cx="32059" cy="31549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855" extrusionOk="0">
                    <a:moveTo>
                      <a:pt x="274" y="1368"/>
                    </a:moveTo>
                    <a:cubicBezTo>
                      <a:pt x="0" y="943"/>
                      <a:pt x="152" y="457"/>
                      <a:pt x="578" y="213"/>
                    </a:cubicBezTo>
                    <a:cubicBezTo>
                      <a:pt x="973" y="1"/>
                      <a:pt x="1490" y="122"/>
                      <a:pt x="1702" y="517"/>
                    </a:cubicBezTo>
                    <a:cubicBezTo>
                      <a:pt x="1885" y="913"/>
                      <a:pt x="1794" y="1368"/>
                      <a:pt x="1429" y="1581"/>
                    </a:cubicBezTo>
                    <a:cubicBezTo>
                      <a:pt x="1034" y="1855"/>
                      <a:pt x="487" y="1733"/>
                      <a:pt x="274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1" name="Google Shape;3531;p32"/>
              <p:cNvSpPr/>
              <p:nvPr/>
            </p:nvSpPr>
            <p:spPr>
              <a:xfrm>
                <a:off x="7245074" y="3701620"/>
                <a:ext cx="32076" cy="33097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946" extrusionOk="0">
                    <a:moveTo>
                      <a:pt x="244" y="1368"/>
                    </a:moveTo>
                    <a:cubicBezTo>
                      <a:pt x="1" y="943"/>
                      <a:pt x="213" y="456"/>
                      <a:pt x="578" y="213"/>
                    </a:cubicBezTo>
                    <a:cubicBezTo>
                      <a:pt x="1004" y="1"/>
                      <a:pt x="1460" y="152"/>
                      <a:pt x="1672" y="608"/>
                    </a:cubicBezTo>
                    <a:cubicBezTo>
                      <a:pt x="1885" y="973"/>
                      <a:pt x="1733" y="1429"/>
                      <a:pt x="1338" y="1672"/>
                    </a:cubicBezTo>
                    <a:cubicBezTo>
                      <a:pt x="973" y="1946"/>
                      <a:pt x="426" y="1794"/>
                      <a:pt x="244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3532;p32"/>
              <p:cNvSpPr/>
              <p:nvPr/>
            </p:nvSpPr>
            <p:spPr>
              <a:xfrm>
                <a:off x="7083255" y="3799334"/>
                <a:ext cx="32076" cy="31549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855" extrusionOk="0">
                    <a:moveTo>
                      <a:pt x="1399" y="1581"/>
                    </a:moveTo>
                    <a:cubicBezTo>
                      <a:pt x="1004" y="1854"/>
                      <a:pt x="487" y="1733"/>
                      <a:pt x="244" y="1368"/>
                    </a:cubicBezTo>
                    <a:cubicBezTo>
                      <a:pt x="1" y="943"/>
                      <a:pt x="153" y="456"/>
                      <a:pt x="518" y="213"/>
                    </a:cubicBezTo>
                    <a:cubicBezTo>
                      <a:pt x="913" y="0"/>
                      <a:pt x="1369" y="91"/>
                      <a:pt x="1581" y="456"/>
                    </a:cubicBezTo>
                    <a:cubicBezTo>
                      <a:pt x="1885" y="821"/>
                      <a:pt x="1764" y="1307"/>
                      <a:pt x="1399" y="15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3533;p32"/>
              <p:cNvSpPr/>
              <p:nvPr/>
            </p:nvSpPr>
            <p:spPr>
              <a:xfrm>
                <a:off x="7370189" y="3628722"/>
                <a:ext cx="31549" cy="31549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1611" y="487"/>
                    </a:moveTo>
                    <a:cubicBezTo>
                      <a:pt x="1855" y="852"/>
                      <a:pt x="1733" y="1399"/>
                      <a:pt x="1307" y="1612"/>
                    </a:cubicBezTo>
                    <a:cubicBezTo>
                      <a:pt x="943" y="1855"/>
                      <a:pt x="487" y="1733"/>
                      <a:pt x="244" y="1399"/>
                    </a:cubicBezTo>
                    <a:cubicBezTo>
                      <a:pt x="0" y="1004"/>
                      <a:pt x="92" y="487"/>
                      <a:pt x="487" y="244"/>
                    </a:cubicBezTo>
                    <a:cubicBezTo>
                      <a:pt x="851" y="1"/>
                      <a:pt x="1368" y="62"/>
                      <a:pt x="1611" y="4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4" name="Google Shape;3534;p32"/>
              <p:cNvSpPr/>
              <p:nvPr/>
            </p:nvSpPr>
            <p:spPr>
              <a:xfrm>
                <a:off x="7002091" y="3846890"/>
                <a:ext cx="31549" cy="31549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1642" y="548"/>
                    </a:moveTo>
                    <a:cubicBezTo>
                      <a:pt x="1855" y="943"/>
                      <a:pt x="1733" y="1460"/>
                      <a:pt x="1338" y="1672"/>
                    </a:cubicBezTo>
                    <a:cubicBezTo>
                      <a:pt x="973" y="1855"/>
                      <a:pt x="517" y="1764"/>
                      <a:pt x="274" y="1399"/>
                    </a:cubicBezTo>
                    <a:cubicBezTo>
                      <a:pt x="1" y="1004"/>
                      <a:pt x="122" y="548"/>
                      <a:pt x="548" y="274"/>
                    </a:cubicBezTo>
                    <a:cubicBezTo>
                      <a:pt x="913" y="1"/>
                      <a:pt x="1429" y="122"/>
                      <a:pt x="1642" y="5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5" name="Google Shape;3535;p32"/>
              <p:cNvSpPr/>
              <p:nvPr/>
            </p:nvSpPr>
            <p:spPr>
              <a:xfrm>
                <a:off x="7042418" y="3823112"/>
                <a:ext cx="32076" cy="32059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885" extrusionOk="0">
                    <a:moveTo>
                      <a:pt x="1399" y="1642"/>
                    </a:moveTo>
                    <a:cubicBezTo>
                      <a:pt x="973" y="1885"/>
                      <a:pt x="517" y="1733"/>
                      <a:pt x="244" y="1368"/>
                    </a:cubicBezTo>
                    <a:cubicBezTo>
                      <a:pt x="1" y="943"/>
                      <a:pt x="153" y="487"/>
                      <a:pt x="548" y="213"/>
                    </a:cubicBezTo>
                    <a:cubicBezTo>
                      <a:pt x="943" y="0"/>
                      <a:pt x="1399" y="122"/>
                      <a:pt x="1612" y="487"/>
                    </a:cubicBezTo>
                    <a:cubicBezTo>
                      <a:pt x="1885" y="882"/>
                      <a:pt x="1763" y="1368"/>
                      <a:pt x="1399" y="16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32"/>
              <p:cNvSpPr/>
              <p:nvPr/>
            </p:nvSpPr>
            <p:spPr>
              <a:xfrm>
                <a:off x="7532008" y="3531535"/>
                <a:ext cx="32059" cy="32586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916" extrusionOk="0">
                    <a:moveTo>
                      <a:pt x="1611" y="547"/>
                    </a:moveTo>
                    <a:cubicBezTo>
                      <a:pt x="1885" y="943"/>
                      <a:pt x="1763" y="1399"/>
                      <a:pt x="1338" y="1672"/>
                    </a:cubicBezTo>
                    <a:cubicBezTo>
                      <a:pt x="973" y="1915"/>
                      <a:pt x="517" y="1794"/>
                      <a:pt x="274" y="1459"/>
                    </a:cubicBezTo>
                    <a:cubicBezTo>
                      <a:pt x="0" y="1064"/>
                      <a:pt x="91" y="547"/>
                      <a:pt x="517" y="304"/>
                    </a:cubicBezTo>
                    <a:cubicBezTo>
                      <a:pt x="882" y="0"/>
                      <a:pt x="1338" y="122"/>
                      <a:pt x="1611" y="5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32"/>
              <p:cNvSpPr/>
              <p:nvPr/>
            </p:nvSpPr>
            <p:spPr>
              <a:xfrm>
                <a:off x="7490643" y="3556350"/>
                <a:ext cx="32076" cy="31549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855" extrusionOk="0">
                    <a:moveTo>
                      <a:pt x="274" y="1368"/>
                    </a:moveTo>
                    <a:cubicBezTo>
                      <a:pt x="1" y="943"/>
                      <a:pt x="122" y="487"/>
                      <a:pt x="548" y="213"/>
                    </a:cubicBezTo>
                    <a:cubicBezTo>
                      <a:pt x="973" y="0"/>
                      <a:pt x="1429" y="92"/>
                      <a:pt x="1672" y="517"/>
                    </a:cubicBezTo>
                    <a:cubicBezTo>
                      <a:pt x="1885" y="912"/>
                      <a:pt x="1794" y="1368"/>
                      <a:pt x="1429" y="1581"/>
                    </a:cubicBezTo>
                    <a:cubicBezTo>
                      <a:pt x="1004" y="1854"/>
                      <a:pt x="487" y="1763"/>
                      <a:pt x="274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32"/>
              <p:cNvSpPr/>
              <p:nvPr/>
            </p:nvSpPr>
            <p:spPr>
              <a:xfrm>
                <a:off x="7615230" y="3481904"/>
                <a:ext cx="32076" cy="32059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885" extrusionOk="0">
                    <a:moveTo>
                      <a:pt x="1642" y="578"/>
                    </a:moveTo>
                    <a:cubicBezTo>
                      <a:pt x="1886" y="973"/>
                      <a:pt x="1734" y="1490"/>
                      <a:pt x="1308" y="1672"/>
                    </a:cubicBezTo>
                    <a:cubicBezTo>
                      <a:pt x="882" y="1885"/>
                      <a:pt x="427" y="1703"/>
                      <a:pt x="214" y="1277"/>
                    </a:cubicBezTo>
                    <a:cubicBezTo>
                      <a:pt x="1" y="912"/>
                      <a:pt x="123" y="456"/>
                      <a:pt x="548" y="274"/>
                    </a:cubicBezTo>
                    <a:cubicBezTo>
                      <a:pt x="974" y="0"/>
                      <a:pt x="1430" y="152"/>
                      <a:pt x="1642" y="5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32"/>
              <p:cNvSpPr/>
              <p:nvPr/>
            </p:nvSpPr>
            <p:spPr>
              <a:xfrm>
                <a:off x="6837686" y="3944604"/>
                <a:ext cx="31039" cy="32059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85" extrusionOk="0">
                    <a:moveTo>
                      <a:pt x="214" y="1368"/>
                    </a:moveTo>
                    <a:cubicBezTo>
                      <a:pt x="1" y="943"/>
                      <a:pt x="92" y="456"/>
                      <a:pt x="518" y="213"/>
                    </a:cubicBezTo>
                    <a:cubicBezTo>
                      <a:pt x="943" y="0"/>
                      <a:pt x="1399" y="152"/>
                      <a:pt x="1612" y="578"/>
                    </a:cubicBezTo>
                    <a:cubicBezTo>
                      <a:pt x="1825" y="943"/>
                      <a:pt x="1703" y="1399"/>
                      <a:pt x="1369" y="1642"/>
                    </a:cubicBezTo>
                    <a:cubicBezTo>
                      <a:pt x="973" y="1885"/>
                      <a:pt x="457" y="1794"/>
                      <a:pt x="214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32"/>
              <p:cNvSpPr/>
              <p:nvPr/>
            </p:nvSpPr>
            <p:spPr>
              <a:xfrm>
                <a:off x="6918341" y="3896011"/>
                <a:ext cx="31549" cy="33097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946" extrusionOk="0">
                    <a:moveTo>
                      <a:pt x="274" y="1398"/>
                    </a:moveTo>
                    <a:cubicBezTo>
                      <a:pt x="1" y="1003"/>
                      <a:pt x="122" y="547"/>
                      <a:pt x="517" y="274"/>
                    </a:cubicBezTo>
                    <a:cubicBezTo>
                      <a:pt x="943" y="0"/>
                      <a:pt x="1399" y="152"/>
                      <a:pt x="1642" y="578"/>
                    </a:cubicBezTo>
                    <a:cubicBezTo>
                      <a:pt x="1855" y="943"/>
                      <a:pt x="1733" y="1398"/>
                      <a:pt x="1399" y="1642"/>
                    </a:cubicBezTo>
                    <a:cubicBezTo>
                      <a:pt x="973" y="1946"/>
                      <a:pt x="517" y="1824"/>
                      <a:pt x="274" y="13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32"/>
              <p:cNvSpPr/>
              <p:nvPr/>
            </p:nvSpPr>
            <p:spPr>
              <a:xfrm>
                <a:off x="7409478" y="3603906"/>
                <a:ext cx="32059" cy="32586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916" extrusionOk="0">
                    <a:moveTo>
                      <a:pt x="1368" y="1673"/>
                    </a:moveTo>
                    <a:cubicBezTo>
                      <a:pt x="943" y="1916"/>
                      <a:pt x="456" y="1764"/>
                      <a:pt x="213" y="1338"/>
                    </a:cubicBezTo>
                    <a:cubicBezTo>
                      <a:pt x="0" y="943"/>
                      <a:pt x="122" y="487"/>
                      <a:pt x="487" y="274"/>
                    </a:cubicBezTo>
                    <a:cubicBezTo>
                      <a:pt x="912" y="1"/>
                      <a:pt x="1368" y="122"/>
                      <a:pt x="1642" y="548"/>
                    </a:cubicBezTo>
                    <a:cubicBezTo>
                      <a:pt x="1885" y="943"/>
                      <a:pt x="1794" y="1460"/>
                      <a:pt x="1368" y="16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32"/>
              <p:cNvSpPr/>
              <p:nvPr/>
            </p:nvSpPr>
            <p:spPr>
              <a:xfrm>
                <a:off x="6796849" y="3968910"/>
                <a:ext cx="31549" cy="32569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915" extrusionOk="0">
                    <a:moveTo>
                      <a:pt x="1399" y="1641"/>
                    </a:moveTo>
                    <a:cubicBezTo>
                      <a:pt x="1004" y="1915"/>
                      <a:pt x="487" y="1793"/>
                      <a:pt x="244" y="1368"/>
                    </a:cubicBezTo>
                    <a:cubicBezTo>
                      <a:pt x="1" y="973"/>
                      <a:pt x="153" y="517"/>
                      <a:pt x="548" y="243"/>
                    </a:cubicBezTo>
                    <a:cubicBezTo>
                      <a:pt x="943" y="0"/>
                      <a:pt x="1399" y="122"/>
                      <a:pt x="1612" y="456"/>
                    </a:cubicBezTo>
                    <a:cubicBezTo>
                      <a:pt x="1855" y="881"/>
                      <a:pt x="1764" y="1368"/>
                      <a:pt x="1399" y="16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32"/>
              <p:cNvSpPr/>
              <p:nvPr/>
            </p:nvSpPr>
            <p:spPr>
              <a:xfrm>
                <a:off x="7205274" y="3727473"/>
                <a:ext cx="31022" cy="31022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824" extrusionOk="0">
                    <a:moveTo>
                      <a:pt x="1307" y="1581"/>
                    </a:moveTo>
                    <a:cubicBezTo>
                      <a:pt x="912" y="1824"/>
                      <a:pt x="456" y="1702"/>
                      <a:pt x="213" y="1277"/>
                    </a:cubicBezTo>
                    <a:cubicBezTo>
                      <a:pt x="0" y="882"/>
                      <a:pt x="152" y="426"/>
                      <a:pt x="547" y="183"/>
                    </a:cubicBezTo>
                    <a:cubicBezTo>
                      <a:pt x="942" y="0"/>
                      <a:pt x="1368" y="122"/>
                      <a:pt x="1611" y="487"/>
                    </a:cubicBezTo>
                    <a:cubicBezTo>
                      <a:pt x="1824" y="882"/>
                      <a:pt x="1702" y="1368"/>
                      <a:pt x="1307" y="15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4" name="Google Shape;3544;p32"/>
              <p:cNvSpPr/>
              <p:nvPr/>
            </p:nvSpPr>
            <p:spPr>
              <a:xfrm>
                <a:off x="7124110" y="3774519"/>
                <a:ext cx="31549" cy="3258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916" extrusionOk="0">
                    <a:moveTo>
                      <a:pt x="1307" y="1672"/>
                    </a:moveTo>
                    <a:cubicBezTo>
                      <a:pt x="882" y="1915"/>
                      <a:pt x="395" y="1763"/>
                      <a:pt x="213" y="1338"/>
                    </a:cubicBezTo>
                    <a:cubicBezTo>
                      <a:pt x="0" y="943"/>
                      <a:pt x="122" y="487"/>
                      <a:pt x="486" y="274"/>
                    </a:cubicBezTo>
                    <a:cubicBezTo>
                      <a:pt x="882" y="0"/>
                      <a:pt x="1337" y="122"/>
                      <a:pt x="1611" y="547"/>
                    </a:cubicBezTo>
                    <a:cubicBezTo>
                      <a:pt x="1854" y="943"/>
                      <a:pt x="1733" y="1398"/>
                      <a:pt x="1307" y="16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5" name="Google Shape;3545;p32"/>
              <p:cNvSpPr/>
              <p:nvPr/>
            </p:nvSpPr>
            <p:spPr>
              <a:xfrm>
                <a:off x="6853198" y="3878424"/>
                <a:ext cx="29491" cy="30001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764" extrusionOk="0">
                    <a:moveTo>
                      <a:pt x="213" y="1338"/>
                    </a:moveTo>
                    <a:cubicBezTo>
                      <a:pt x="1" y="1004"/>
                      <a:pt x="61" y="518"/>
                      <a:pt x="396" y="274"/>
                    </a:cubicBezTo>
                    <a:cubicBezTo>
                      <a:pt x="761" y="1"/>
                      <a:pt x="1308" y="122"/>
                      <a:pt x="1551" y="518"/>
                    </a:cubicBezTo>
                    <a:cubicBezTo>
                      <a:pt x="1733" y="852"/>
                      <a:pt x="1612" y="1338"/>
                      <a:pt x="1277" y="1551"/>
                    </a:cubicBezTo>
                    <a:cubicBezTo>
                      <a:pt x="943" y="1764"/>
                      <a:pt x="457" y="1673"/>
                      <a:pt x="213" y="13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3546;p32"/>
              <p:cNvSpPr/>
              <p:nvPr/>
            </p:nvSpPr>
            <p:spPr>
              <a:xfrm>
                <a:off x="7328824" y="3652500"/>
                <a:ext cx="32076" cy="32076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886" extrusionOk="0">
                    <a:moveTo>
                      <a:pt x="1399" y="1642"/>
                    </a:moveTo>
                    <a:cubicBezTo>
                      <a:pt x="1004" y="1885"/>
                      <a:pt x="517" y="1794"/>
                      <a:pt x="244" y="1369"/>
                    </a:cubicBezTo>
                    <a:cubicBezTo>
                      <a:pt x="1" y="943"/>
                      <a:pt x="92" y="487"/>
                      <a:pt x="517" y="214"/>
                    </a:cubicBezTo>
                    <a:cubicBezTo>
                      <a:pt x="913" y="1"/>
                      <a:pt x="1369" y="123"/>
                      <a:pt x="1581" y="457"/>
                    </a:cubicBezTo>
                    <a:cubicBezTo>
                      <a:pt x="1885" y="822"/>
                      <a:pt x="1824" y="1369"/>
                      <a:pt x="1399" y="16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32"/>
              <p:cNvSpPr/>
              <p:nvPr/>
            </p:nvSpPr>
            <p:spPr>
              <a:xfrm>
                <a:off x="7550105" y="3463807"/>
                <a:ext cx="30001" cy="29491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34" extrusionOk="0">
                    <a:moveTo>
                      <a:pt x="1277" y="1551"/>
                    </a:moveTo>
                    <a:cubicBezTo>
                      <a:pt x="912" y="1733"/>
                      <a:pt x="395" y="1642"/>
                      <a:pt x="213" y="1277"/>
                    </a:cubicBezTo>
                    <a:cubicBezTo>
                      <a:pt x="0" y="943"/>
                      <a:pt x="122" y="426"/>
                      <a:pt x="456" y="213"/>
                    </a:cubicBezTo>
                    <a:cubicBezTo>
                      <a:pt x="851" y="1"/>
                      <a:pt x="1368" y="122"/>
                      <a:pt x="1611" y="517"/>
                    </a:cubicBezTo>
                    <a:cubicBezTo>
                      <a:pt x="1763" y="882"/>
                      <a:pt x="1611" y="1368"/>
                      <a:pt x="1277" y="15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32"/>
              <p:cNvSpPr/>
              <p:nvPr/>
            </p:nvSpPr>
            <p:spPr>
              <a:xfrm>
                <a:off x="7057929" y="3755912"/>
                <a:ext cx="30511" cy="30511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794" extrusionOk="0">
                    <a:moveTo>
                      <a:pt x="1581" y="517"/>
                    </a:moveTo>
                    <a:cubicBezTo>
                      <a:pt x="1794" y="912"/>
                      <a:pt x="1611" y="1398"/>
                      <a:pt x="1247" y="1581"/>
                    </a:cubicBezTo>
                    <a:cubicBezTo>
                      <a:pt x="851" y="1793"/>
                      <a:pt x="365" y="1641"/>
                      <a:pt x="183" y="1246"/>
                    </a:cubicBezTo>
                    <a:cubicBezTo>
                      <a:pt x="0" y="882"/>
                      <a:pt x="152" y="395"/>
                      <a:pt x="517" y="182"/>
                    </a:cubicBezTo>
                    <a:cubicBezTo>
                      <a:pt x="943" y="0"/>
                      <a:pt x="1399" y="152"/>
                      <a:pt x="1581" y="5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32"/>
              <p:cNvSpPr/>
              <p:nvPr/>
            </p:nvSpPr>
            <p:spPr>
              <a:xfrm>
                <a:off x="7263171" y="3633382"/>
                <a:ext cx="30511" cy="30511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794" extrusionOk="0">
                    <a:moveTo>
                      <a:pt x="1338" y="1581"/>
                    </a:moveTo>
                    <a:cubicBezTo>
                      <a:pt x="1004" y="1794"/>
                      <a:pt x="456" y="1702"/>
                      <a:pt x="244" y="1398"/>
                    </a:cubicBezTo>
                    <a:cubicBezTo>
                      <a:pt x="0" y="1095"/>
                      <a:pt x="92" y="547"/>
                      <a:pt x="426" y="274"/>
                    </a:cubicBezTo>
                    <a:cubicBezTo>
                      <a:pt x="791" y="0"/>
                      <a:pt x="1338" y="91"/>
                      <a:pt x="1551" y="487"/>
                    </a:cubicBezTo>
                    <a:cubicBezTo>
                      <a:pt x="1794" y="851"/>
                      <a:pt x="1672" y="1338"/>
                      <a:pt x="1338" y="15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32"/>
              <p:cNvSpPr/>
              <p:nvPr/>
            </p:nvSpPr>
            <p:spPr>
              <a:xfrm>
                <a:off x="6933852" y="3830358"/>
                <a:ext cx="31039" cy="29984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763" extrusionOk="0">
                    <a:moveTo>
                      <a:pt x="1581" y="486"/>
                    </a:moveTo>
                    <a:cubicBezTo>
                      <a:pt x="1824" y="821"/>
                      <a:pt x="1703" y="1307"/>
                      <a:pt x="1307" y="1550"/>
                    </a:cubicBezTo>
                    <a:cubicBezTo>
                      <a:pt x="973" y="1763"/>
                      <a:pt x="456" y="1672"/>
                      <a:pt x="213" y="1368"/>
                    </a:cubicBezTo>
                    <a:cubicBezTo>
                      <a:pt x="0" y="1003"/>
                      <a:pt x="92" y="456"/>
                      <a:pt x="487" y="213"/>
                    </a:cubicBezTo>
                    <a:cubicBezTo>
                      <a:pt x="912" y="0"/>
                      <a:pt x="1368" y="91"/>
                      <a:pt x="1581" y="4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32"/>
              <p:cNvSpPr/>
              <p:nvPr/>
            </p:nvSpPr>
            <p:spPr>
              <a:xfrm>
                <a:off x="7344863" y="3585809"/>
                <a:ext cx="30511" cy="30528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795" extrusionOk="0">
                    <a:moveTo>
                      <a:pt x="182" y="1247"/>
                    </a:moveTo>
                    <a:cubicBezTo>
                      <a:pt x="0" y="882"/>
                      <a:pt x="122" y="426"/>
                      <a:pt x="517" y="183"/>
                    </a:cubicBezTo>
                    <a:cubicBezTo>
                      <a:pt x="912" y="1"/>
                      <a:pt x="1398" y="153"/>
                      <a:pt x="1581" y="487"/>
                    </a:cubicBezTo>
                    <a:cubicBezTo>
                      <a:pt x="1793" y="882"/>
                      <a:pt x="1641" y="1369"/>
                      <a:pt x="1246" y="1551"/>
                    </a:cubicBezTo>
                    <a:cubicBezTo>
                      <a:pt x="881" y="1794"/>
                      <a:pt x="365" y="1642"/>
                      <a:pt x="182" y="12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32"/>
              <p:cNvSpPr/>
              <p:nvPr/>
            </p:nvSpPr>
            <p:spPr>
              <a:xfrm>
                <a:off x="7139094" y="3707301"/>
                <a:ext cx="30511" cy="31039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825" extrusionOk="0">
                    <a:moveTo>
                      <a:pt x="244" y="1338"/>
                    </a:moveTo>
                    <a:cubicBezTo>
                      <a:pt x="1" y="974"/>
                      <a:pt x="122" y="487"/>
                      <a:pt x="456" y="274"/>
                    </a:cubicBezTo>
                    <a:cubicBezTo>
                      <a:pt x="852" y="1"/>
                      <a:pt x="1368" y="153"/>
                      <a:pt x="1611" y="548"/>
                    </a:cubicBezTo>
                    <a:cubicBezTo>
                      <a:pt x="1794" y="882"/>
                      <a:pt x="1642" y="1369"/>
                      <a:pt x="1308" y="1612"/>
                    </a:cubicBezTo>
                    <a:cubicBezTo>
                      <a:pt x="912" y="1825"/>
                      <a:pt x="426" y="1673"/>
                      <a:pt x="244" y="13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32"/>
              <p:cNvSpPr/>
              <p:nvPr/>
            </p:nvSpPr>
            <p:spPr>
              <a:xfrm>
                <a:off x="6731706" y="3950285"/>
                <a:ext cx="30001" cy="30528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95" extrusionOk="0">
                    <a:moveTo>
                      <a:pt x="1551" y="487"/>
                    </a:moveTo>
                    <a:cubicBezTo>
                      <a:pt x="1764" y="852"/>
                      <a:pt x="1612" y="1369"/>
                      <a:pt x="1277" y="1551"/>
                    </a:cubicBezTo>
                    <a:cubicBezTo>
                      <a:pt x="913" y="1794"/>
                      <a:pt x="457" y="1673"/>
                      <a:pt x="213" y="1308"/>
                    </a:cubicBezTo>
                    <a:cubicBezTo>
                      <a:pt x="1" y="913"/>
                      <a:pt x="92" y="457"/>
                      <a:pt x="487" y="244"/>
                    </a:cubicBezTo>
                    <a:cubicBezTo>
                      <a:pt x="821" y="1"/>
                      <a:pt x="1308" y="122"/>
                      <a:pt x="1551" y="4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32"/>
              <p:cNvSpPr/>
              <p:nvPr/>
            </p:nvSpPr>
            <p:spPr>
              <a:xfrm>
                <a:off x="7426028" y="3537216"/>
                <a:ext cx="30001" cy="30511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94" extrusionOk="0">
                    <a:moveTo>
                      <a:pt x="1307" y="1581"/>
                    </a:moveTo>
                    <a:cubicBezTo>
                      <a:pt x="973" y="1794"/>
                      <a:pt x="456" y="1733"/>
                      <a:pt x="243" y="1338"/>
                    </a:cubicBezTo>
                    <a:cubicBezTo>
                      <a:pt x="0" y="973"/>
                      <a:pt x="91" y="517"/>
                      <a:pt x="456" y="244"/>
                    </a:cubicBezTo>
                    <a:cubicBezTo>
                      <a:pt x="821" y="1"/>
                      <a:pt x="1307" y="92"/>
                      <a:pt x="1581" y="457"/>
                    </a:cubicBezTo>
                    <a:cubicBezTo>
                      <a:pt x="1763" y="821"/>
                      <a:pt x="1642" y="1308"/>
                      <a:pt x="1307" y="15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32"/>
              <p:cNvSpPr/>
              <p:nvPr/>
            </p:nvSpPr>
            <p:spPr>
              <a:xfrm>
                <a:off x="7465827" y="3513438"/>
                <a:ext cx="30001" cy="30511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94" extrusionOk="0">
                    <a:moveTo>
                      <a:pt x="213" y="1308"/>
                    </a:moveTo>
                    <a:cubicBezTo>
                      <a:pt x="1" y="912"/>
                      <a:pt x="92" y="456"/>
                      <a:pt x="487" y="244"/>
                    </a:cubicBezTo>
                    <a:cubicBezTo>
                      <a:pt x="852" y="1"/>
                      <a:pt x="1308" y="122"/>
                      <a:pt x="1551" y="487"/>
                    </a:cubicBezTo>
                    <a:cubicBezTo>
                      <a:pt x="1764" y="882"/>
                      <a:pt x="1672" y="1338"/>
                      <a:pt x="1277" y="1551"/>
                    </a:cubicBezTo>
                    <a:cubicBezTo>
                      <a:pt x="943" y="1794"/>
                      <a:pt x="426" y="1672"/>
                      <a:pt x="213" y="13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6" name="Google Shape;3556;p32"/>
              <p:cNvSpPr/>
              <p:nvPr/>
            </p:nvSpPr>
            <p:spPr>
              <a:xfrm>
                <a:off x="6771523" y="3926507"/>
                <a:ext cx="30511" cy="30001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764" extrusionOk="0">
                    <a:moveTo>
                      <a:pt x="1307" y="1551"/>
                    </a:moveTo>
                    <a:cubicBezTo>
                      <a:pt x="912" y="1764"/>
                      <a:pt x="426" y="1642"/>
                      <a:pt x="243" y="1277"/>
                    </a:cubicBezTo>
                    <a:cubicBezTo>
                      <a:pt x="0" y="912"/>
                      <a:pt x="152" y="457"/>
                      <a:pt x="487" y="213"/>
                    </a:cubicBezTo>
                    <a:cubicBezTo>
                      <a:pt x="882" y="1"/>
                      <a:pt x="1338" y="122"/>
                      <a:pt x="1550" y="487"/>
                    </a:cubicBezTo>
                    <a:cubicBezTo>
                      <a:pt x="1794" y="882"/>
                      <a:pt x="1672" y="1368"/>
                      <a:pt x="1307" y="15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7" name="Google Shape;3557;p32"/>
              <p:cNvSpPr/>
              <p:nvPr/>
            </p:nvSpPr>
            <p:spPr>
              <a:xfrm>
                <a:off x="6977275" y="3804505"/>
                <a:ext cx="30001" cy="30001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64" extrusionOk="0">
                    <a:moveTo>
                      <a:pt x="1308" y="1550"/>
                    </a:moveTo>
                    <a:cubicBezTo>
                      <a:pt x="973" y="1763"/>
                      <a:pt x="457" y="1672"/>
                      <a:pt x="213" y="1307"/>
                    </a:cubicBezTo>
                    <a:cubicBezTo>
                      <a:pt x="1" y="973"/>
                      <a:pt x="92" y="487"/>
                      <a:pt x="426" y="213"/>
                    </a:cubicBezTo>
                    <a:cubicBezTo>
                      <a:pt x="821" y="0"/>
                      <a:pt x="1277" y="61"/>
                      <a:pt x="1490" y="456"/>
                    </a:cubicBezTo>
                    <a:cubicBezTo>
                      <a:pt x="1764" y="821"/>
                      <a:pt x="1672" y="1307"/>
                      <a:pt x="1308" y="15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32"/>
              <p:cNvSpPr/>
              <p:nvPr/>
            </p:nvSpPr>
            <p:spPr>
              <a:xfrm>
                <a:off x="7631269" y="3415213"/>
                <a:ext cx="30001" cy="30511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94" extrusionOk="0">
                    <a:moveTo>
                      <a:pt x="1550" y="487"/>
                    </a:moveTo>
                    <a:cubicBezTo>
                      <a:pt x="1763" y="882"/>
                      <a:pt x="1642" y="1338"/>
                      <a:pt x="1277" y="1551"/>
                    </a:cubicBezTo>
                    <a:cubicBezTo>
                      <a:pt x="882" y="1794"/>
                      <a:pt x="426" y="1672"/>
                      <a:pt x="213" y="1307"/>
                    </a:cubicBezTo>
                    <a:cubicBezTo>
                      <a:pt x="0" y="912"/>
                      <a:pt x="91" y="456"/>
                      <a:pt x="487" y="244"/>
                    </a:cubicBezTo>
                    <a:cubicBezTo>
                      <a:pt x="821" y="0"/>
                      <a:pt x="1307" y="122"/>
                      <a:pt x="1550" y="4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9" name="Google Shape;3559;p32"/>
              <p:cNvSpPr/>
              <p:nvPr/>
            </p:nvSpPr>
            <p:spPr>
              <a:xfrm>
                <a:off x="7017602" y="3780200"/>
                <a:ext cx="30511" cy="30001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764" extrusionOk="0">
                    <a:moveTo>
                      <a:pt x="548" y="213"/>
                    </a:moveTo>
                    <a:cubicBezTo>
                      <a:pt x="912" y="1"/>
                      <a:pt x="1368" y="122"/>
                      <a:pt x="1612" y="517"/>
                    </a:cubicBezTo>
                    <a:cubicBezTo>
                      <a:pt x="1794" y="882"/>
                      <a:pt x="1672" y="1368"/>
                      <a:pt x="1308" y="1581"/>
                    </a:cubicBezTo>
                    <a:cubicBezTo>
                      <a:pt x="912" y="1764"/>
                      <a:pt x="456" y="1642"/>
                      <a:pt x="244" y="1277"/>
                    </a:cubicBezTo>
                    <a:cubicBezTo>
                      <a:pt x="1" y="882"/>
                      <a:pt x="122" y="426"/>
                      <a:pt x="548" y="2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0" name="Google Shape;3560;p32"/>
              <p:cNvSpPr/>
              <p:nvPr/>
            </p:nvSpPr>
            <p:spPr>
              <a:xfrm>
                <a:off x="7220259" y="3659745"/>
                <a:ext cx="29491" cy="30001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764" extrusionOk="0">
                    <a:moveTo>
                      <a:pt x="213" y="1307"/>
                    </a:moveTo>
                    <a:cubicBezTo>
                      <a:pt x="1" y="973"/>
                      <a:pt x="92" y="456"/>
                      <a:pt x="426" y="213"/>
                    </a:cubicBezTo>
                    <a:cubicBezTo>
                      <a:pt x="821" y="0"/>
                      <a:pt x="1277" y="61"/>
                      <a:pt x="1490" y="456"/>
                    </a:cubicBezTo>
                    <a:cubicBezTo>
                      <a:pt x="1733" y="791"/>
                      <a:pt x="1672" y="1277"/>
                      <a:pt x="1277" y="1490"/>
                    </a:cubicBezTo>
                    <a:cubicBezTo>
                      <a:pt x="973" y="1763"/>
                      <a:pt x="426" y="1672"/>
                      <a:pt x="213" y="13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1" name="Google Shape;3561;p32"/>
              <p:cNvSpPr/>
              <p:nvPr/>
            </p:nvSpPr>
            <p:spPr>
              <a:xfrm>
                <a:off x="7590942" y="3438991"/>
                <a:ext cx="29474" cy="30511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1794" extrusionOk="0">
                    <a:moveTo>
                      <a:pt x="1520" y="517"/>
                    </a:moveTo>
                    <a:cubicBezTo>
                      <a:pt x="1733" y="852"/>
                      <a:pt x="1642" y="1338"/>
                      <a:pt x="1307" y="1581"/>
                    </a:cubicBezTo>
                    <a:cubicBezTo>
                      <a:pt x="912" y="1794"/>
                      <a:pt x="456" y="1672"/>
                      <a:pt x="244" y="1338"/>
                    </a:cubicBezTo>
                    <a:cubicBezTo>
                      <a:pt x="0" y="973"/>
                      <a:pt x="122" y="517"/>
                      <a:pt x="456" y="274"/>
                    </a:cubicBezTo>
                    <a:cubicBezTo>
                      <a:pt x="791" y="1"/>
                      <a:pt x="1247" y="122"/>
                      <a:pt x="1520" y="5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32"/>
              <p:cNvSpPr/>
              <p:nvPr/>
            </p:nvSpPr>
            <p:spPr>
              <a:xfrm>
                <a:off x="7402233" y="3497416"/>
                <a:ext cx="28981" cy="29474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33" extrusionOk="0">
                    <a:moveTo>
                      <a:pt x="1490" y="456"/>
                    </a:moveTo>
                    <a:cubicBezTo>
                      <a:pt x="1703" y="791"/>
                      <a:pt x="1612" y="1338"/>
                      <a:pt x="1247" y="1520"/>
                    </a:cubicBezTo>
                    <a:cubicBezTo>
                      <a:pt x="913" y="1733"/>
                      <a:pt x="426" y="1581"/>
                      <a:pt x="183" y="1246"/>
                    </a:cubicBezTo>
                    <a:cubicBezTo>
                      <a:pt x="1" y="943"/>
                      <a:pt x="123" y="456"/>
                      <a:pt x="426" y="213"/>
                    </a:cubicBezTo>
                    <a:cubicBezTo>
                      <a:pt x="700" y="0"/>
                      <a:pt x="1308" y="122"/>
                      <a:pt x="1490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3" name="Google Shape;3563;p32"/>
              <p:cNvSpPr/>
              <p:nvPr/>
            </p:nvSpPr>
            <p:spPr>
              <a:xfrm>
                <a:off x="7384663" y="3561521"/>
                <a:ext cx="30511" cy="30001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764" extrusionOk="0">
                    <a:moveTo>
                      <a:pt x="1277" y="1581"/>
                    </a:moveTo>
                    <a:cubicBezTo>
                      <a:pt x="882" y="1763"/>
                      <a:pt x="396" y="1611"/>
                      <a:pt x="213" y="1247"/>
                    </a:cubicBezTo>
                    <a:cubicBezTo>
                      <a:pt x="0" y="851"/>
                      <a:pt x="152" y="365"/>
                      <a:pt x="548" y="183"/>
                    </a:cubicBezTo>
                    <a:cubicBezTo>
                      <a:pt x="912" y="0"/>
                      <a:pt x="1368" y="152"/>
                      <a:pt x="1611" y="517"/>
                    </a:cubicBezTo>
                    <a:cubicBezTo>
                      <a:pt x="1794" y="912"/>
                      <a:pt x="1642" y="1399"/>
                      <a:pt x="1277" y="15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32"/>
              <p:cNvSpPr/>
              <p:nvPr/>
            </p:nvSpPr>
            <p:spPr>
              <a:xfrm>
                <a:off x="7525799" y="3423480"/>
                <a:ext cx="29491" cy="30001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764" extrusionOk="0">
                    <a:moveTo>
                      <a:pt x="1551" y="517"/>
                    </a:moveTo>
                    <a:cubicBezTo>
                      <a:pt x="1733" y="882"/>
                      <a:pt x="1581" y="1368"/>
                      <a:pt x="1216" y="1581"/>
                    </a:cubicBezTo>
                    <a:cubicBezTo>
                      <a:pt x="852" y="1764"/>
                      <a:pt x="304" y="1581"/>
                      <a:pt x="152" y="1217"/>
                    </a:cubicBezTo>
                    <a:cubicBezTo>
                      <a:pt x="1" y="882"/>
                      <a:pt x="183" y="396"/>
                      <a:pt x="456" y="244"/>
                    </a:cubicBezTo>
                    <a:cubicBezTo>
                      <a:pt x="821" y="1"/>
                      <a:pt x="1399" y="153"/>
                      <a:pt x="1551" y="5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32"/>
              <p:cNvSpPr/>
              <p:nvPr/>
            </p:nvSpPr>
            <p:spPr>
              <a:xfrm>
                <a:off x="7179421" y="3684051"/>
                <a:ext cx="31039" cy="29984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763" extrusionOk="0">
                    <a:moveTo>
                      <a:pt x="517" y="182"/>
                    </a:moveTo>
                    <a:cubicBezTo>
                      <a:pt x="912" y="0"/>
                      <a:pt x="1368" y="122"/>
                      <a:pt x="1581" y="486"/>
                    </a:cubicBezTo>
                    <a:cubicBezTo>
                      <a:pt x="1824" y="882"/>
                      <a:pt x="1672" y="1337"/>
                      <a:pt x="1277" y="1550"/>
                    </a:cubicBezTo>
                    <a:cubicBezTo>
                      <a:pt x="912" y="1763"/>
                      <a:pt x="426" y="1641"/>
                      <a:pt x="213" y="1246"/>
                    </a:cubicBezTo>
                    <a:cubicBezTo>
                      <a:pt x="0" y="851"/>
                      <a:pt x="152" y="426"/>
                      <a:pt x="517" y="1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3566;p32"/>
              <p:cNvSpPr/>
              <p:nvPr/>
            </p:nvSpPr>
            <p:spPr>
              <a:xfrm>
                <a:off x="7197518" y="3619945"/>
                <a:ext cx="28437" cy="29474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733" extrusionOk="0">
                    <a:moveTo>
                      <a:pt x="1216" y="1520"/>
                    </a:moveTo>
                    <a:cubicBezTo>
                      <a:pt x="851" y="1733"/>
                      <a:pt x="335" y="1550"/>
                      <a:pt x="152" y="1216"/>
                    </a:cubicBezTo>
                    <a:cubicBezTo>
                      <a:pt x="0" y="912"/>
                      <a:pt x="122" y="395"/>
                      <a:pt x="365" y="213"/>
                    </a:cubicBezTo>
                    <a:cubicBezTo>
                      <a:pt x="669" y="0"/>
                      <a:pt x="1246" y="122"/>
                      <a:pt x="1429" y="456"/>
                    </a:cubicBezTo>
                    <a:cubicBezTo>
                      <a:pt x="1672" y="821"/>
                      <a:pt x="1550" y="1307"/>
                      <a:pt x="1216" y="15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3567;p32"/>
              <p:cNvSpPr/>
              <p:nvPr/>
            </p:nvSpPr>
            <p:spPr>
              <a:xfrm>
                <a:off x="6690869" y="3975101"/>
                <a:ext cx="30001" cy="30001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64" extrusionOk="0">
                    <a:moveTo>
                      <a:pt x="1551" y="487"/>
                    </a:moveTo>
                    <a:cubicBezTo>
                      <a:pt x="1763" y="852"/>
                      <a:pt x="1672" y="1308"/>
                      <a:pt x="1277" y="1551"/>
                    </a:cubicBezTo>
                    <a:cubicBezTo>
                      <a:pt x="943" y="1764"/>
                      <a:pt x="396" y="1673"/>
                      <a:pt x="213" y="1277"/>
                    </a:cubicBezTo>
                    <a:cubicBezTo>
                      <a:pt x="0" y="913"/>
                      <a:pt x="122" y="396"/>
                      <a:pt x="487" y="214"/>
                    </a:cubicBezTo>
                    <a:cubicBezTo>
                      <a:pt x="882" y="1"/>
                      <a:pt x="1338" y="92"/>
                      <a:pt x="1551" y="4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32"/>
              <p:cNvSpPr/>
              <p:nvPr/>
            </p:nvSpPr>
            <p:spPr>
              <a:xfrm>
                <a:off x="6910585" y="3790031"/>
                <a:ext cx="28964" cy="28964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03" extrusionOk="0">
                    <a:moveTo>
                      <a:pt x="1216" y="1520"/>
                    </a:moveTo>
                    <a:cubicBezTo>
                      <a:pt x="882" y="1702"/>
                      <a:pt x="335" y="1550"/>
                      <a:pt x="153" y="1216"/>
                    </a:cubicBezTo>
                    <a:cubicBezTo>
                      <a:pt x="1" y="912"/>
                      <a:pt x="122" y="395"/>
                      <a:pt x="426" y="183"/>
                    </a:cubicBezTo>
                    <a:cubicBezTo>
                      <a:pt x="730" y="0"/>
                      <a:pt x="1277" y="122"/>
                      <a:pt x="1490" y="456"/>
                    </a:cubicBezTo>
                    <a:cubicBezTo>
                      <a:pt x="1703" y="790"/>
                      <a:pt x="1581" y="1338"/>
                      <a:pt x="1216" y="15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32"/>
              <p:cNvSpPr/>
              <p:nvPr/>
            </p:nvSpPr>
            <p:spPr>
              <a:xfrm>
                <a:off x="7606964" y="3375396"/>
                <a:ext cx="30001" cy="29491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34" extrusionOk="0">
                    <a:moveTo>
                      <a:pt x="1247" y="1521"/>
                    </a:moveTo>
                    <a:cubicBezTo>
                      <a:pt x="913" y="1733"/>
                      <a:pt x="426" y="1581"/>
                      <a:pt x="213" y="1217"/>
                    </a:cubicBezTo>
                    <a:cubicBezTo>
                      <a:pt x="1" y="913"/>
                      <a:pt x="122" y="396"/>
                      <a:pt x="426" y="214"/>
                    </a:cubicBezTo>
                    <a:cubicBezTo>
                      <a:pt x="730" y="1"/>
                      <a:pt x="1308" y="153"/>
                      <a:pt x="1490" y="457"/>
                    </a:cubicBezTo>
                    <a:cubicBezTo>
                      <a:pt x="1764" y="791"/>
                      <a:pt x="1612" y="1308"/>
                      <a:pt x="1247" y="15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32"/>
              <p:cNvSpPr/>
              <p:nvPr/>
            </p:nvSpPr>
            <p:spPr>
              <a:xfrm>
                <a:off x="6624179" y="3960626"/>
                <a:ext cx="28964" cy="28964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03" extrusionOk="0">
                    <a:moveTo>
                      <a:pt x="1216" y="1520"/>
                    </a:moveTo>
                    <a:cubicBezTo>
                      <a:pt x="882" y="1703"/>
                      <a:pt x="304" y="1520"/>
                      <a:pt x="152" y="1186"/>
                    </a:cubicBezTo>
                    <a:cubicBezTo>
                      <a:pt x="0" y="882"/>
                      <a:pt x="152" y="335"/>
                      <a:pt x="456" y="183"/>
                    </a:cubicBezTo>
                    <a:cubicBezTo>
                      <a:pt x="791" y="1"/>
                      <a:pt x="1368" y="153"/>
                      <a:pt x="1520" y="457"/>
                    </a:cubicBezTo>
                    <a:cubicBezTo>
                      <a:pt x="1703" y="852"/>
                      <a:pt x="1551" y="1338"/>
                      <a:pt x="1216" y="15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32"/>
              <p:cNvSpPr/>
              <p:nvPr/>
            </p:nvSpPr>
            <p:spPr>
              <a:xfrm>
                <a:off x="6828910" y="3838624"/>
                <a:ext cx="30001" cy="28964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03" extrusionOk="0">
                    <a:moveTo>
                      <a:pt x="1277" y="1520"/>
                    </a:moveTo>
                    <a:cubicBezTo>
                      <a:pt x="882" y="1702"/>
                      <a:pt x="395" y="1551"/>
                      <a:pt x="213" y="1216"/>
                    </a:cubicBezTo>
                    <a:cubicBezTo>
                      <a:pt x="0" y="882"/>
                      <a:pt x="213" y="304"/>
                      <a:pt x="547" y="152"/>
                    </a:cubicBezTo>
                    <a:cubicBezTo>
                      <a:pt x="851" y="0"/>
                      <a:pt x="1368" y="152"/>
                      <a:pt x="1520" y="456"/>
                    </a:cubicBezTo>
                    <a:cubicBezTo>
                      <a:pt x="1763" y="791"/>
                      <a:pt x="1611" y="1338"/>
                      <a:pt x="1277" y="15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2" name="Google Shape;3572;p32"/>
              <p:cNvSpPr/>
              <p:nvPr/>
            </p:nvSpPr>
            <p:spPr>
              <a:xfrm>
                <a:off x="6954008" y="3764688"/>
                <a:ext cx="28964" cy="28454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1247" y="1490"/>
                    </a:moveTo>
                    <a:cubicBezTo>
                      <a:pt x="882" y="1673"/>
                      <a:pt x="366" y="1581"/>
                      <a:pt x="183" y="1217"/>
                    </a:cubicBezTo>
                    <a:cubicBezTo>
                      <a:pt x="1" y="882"/>
                      <a:pt x="183" y="305"/>
                      <a:pt x="487" y="153"/>
                    </a:cubicBezTo>
                    <a:cubicBezTo>
                      <a:pt x="791" y="1"/>
                      <a:pt x="1277" y="122"/>
                      <a:pt x="1460" y="426"/>
                    </a:cubicBezTo>
                    <a:cubicBezTo>
                      <a:pt x="1703" y="761"/>
                      <a:pt x="1581" y="1308"/>
                      <a:pt x="1247" y="14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3" name="Google Shape;3573;p32"/>
              <p:cNvSpPr/>
              <p:nvPr/>
            </p:nvSpPr>
            <p:spPr>
              <a:xfrm>
                <a:off x="6893525" y="3854646"/>
                <a:ext cx="30001" cy="30001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64" extrusionOk="0">
                    <a:moveTo>
                      <a:pt x="244" y="1308"/>
                    </a:moveTo>
                    <a:cubicBezTo>
                      <a:pt x="1" y="912"/>
                      <a:pt x="122" y="457"/>
                      <a:pt x="457" y="244"/>
                    </a:cubicBezTo>
                    <a:cubicBezTo>
                      <a:pt x="852" y="1"/>
                      <a:pt x="1308" y="122"/>
                      <a:pt x="1520" y="487"/>
                    </a:cubicBezTo>
                    <a:cubicBezTo>
                      <a:pt x="1764" y="882"/>
                      <a:pt x="1672" y="1338"/>
                      <a:pt x="1308" y="1551"/>
                    </a:cubicBezTo>
                    <a:cubicBezTo>
                      <a:pt x="912" y="1764"/>
                      <a:pt x="457" y="1642"/>
                      <a:pt x="244" y="13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32"/>
              <p:cNvSpPr/>
              <p:nvPr/>
            </p:nvSpPr>
            <p:spPr>
              <a:xfrm>
                <a:off x="6543524" y="4009220"/>
                <a:ext cx="28964" cy="28454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1460" y="426"/>
                    </a:moveTo>
                    <a:cubicBezTo>
                      <a:pt x="1703" y="730"/>
                      <a:pt x="1551" y="1277"/>
                      <a:pt x="1247" y="1490"/>
                    </a:cubicBezTo>
                    <a:cubicBezTo>
                      <a:pt x="913" y="1673"/>
                      <a:pt x="365" y="1551"/>
                      <a:pt x="183" y="1217"/>
                    </a:cubicBezTo>
                    <a:cubicBezTo>
                      <a:pt x="1" y="913"/>
                      <a:pt x="122" y="426"/>
                      <a:pt x="426" y="183"/>
                    </a:cubicBezTo>
                    <a:cubicBezTo>
                      <a:pt x="669" y="1"/>
                      <a:pt x="1247" y="122"/>
                      <a:pt x="1460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32"/>
              <p:cNvSpPr/>
              <p:nvPr/>
            </p:nvSpPr>
            <p:spPr>
              <a:xfrm>
                <a:off x="6708966" y="3910996"/>
                <a:ext cx="28454" cy="28964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703" extrusionOk="0">
                    <a:moveTo>
                      <a:pt x="1490" y="457"/>
                    </a:moveTo>
                    <a:cubicBezTo>
                      <a:pt x="1672" y="791"/>
                      <a:pt x="1520" y="1338"/>
                      <a:pt x="1186" y="1521"/>
                    </a:cubicBezTo>
                    <a:cubicBezTo>
                      <a:pt x="791" y="1703"/>
                      <a:pt x="335" y="1551"/>
                      <a:pt x="152" y="1156"/>
                    </a:cubicBezTo>
                    <a:cubicBezTo>
                      <a:pt x="0" y="821"/>
                      <a:pt x="122" y="365"/>
                      <a:pt x="426" y="183"/>
                    </a:cubicBezTo>
                    <a:cubicBezTo>
                      <a:pt x="730" y="1"/>
                      <a:pt x="1277" y="122"/>
                      <a:pt x="1490" y="4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6" name="Google Shape;3576;p32"/>
              <p:cNvSpPr/>
              <p:nvPr/>
            </p:nvSpPr>
            <p:spPr>
              <a:xfrm>
                <a:off x="6812361" y="3901692"/>
                <a:ext cx="30511" cy="30511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794" extrusionOk="0">
                    <a:moveTo>
                      <a:pt x="1247" y="1612"/>
                    </a:moveTo>
                    <a:cubicBezTo>
                      <a:pt x="852" y="1794"/>
                      <a:pt x="365" y="1642"/>
                      <a:pt x="183" y="1277"/>
                    </a:cubicBezTo>
                    <a:cubicBezTo>
                      <a:pt x="0" y="882"/>
                      <a:pt x="152" y="396"/>
                      <a:pt x="517" y="213"/>
                    </a:cubicBezTo>
                    <a:cubicBezTo>
                      <a:pt x="912" y="1"/>
                      <a:pt x="1368" y="153"/>
                      <a:pt x="1581" y="548"/>
                    </a:cubicBezTo>
                    <a:cubicBezTo>
                      <a:pt x="1794" y="973"/>
                      <a:pt x="1611" y="1429"/>
                      <a:pt x="1247" y="16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32"/>
              <p:cNvSpPr/>
              <p:nvPr/>
            </p:nvSpPr>
            <p:spPr>
              <a:xfrm>
                <a:off x="7441539" y="3473638"/>
                <a:ext cx="29984" cy="2896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03" extrusionOk="0">
                    <a:moveTo>
                      <a:pt x="1520" y="456"/>
                    </a:moveTo>
                    <a:cubicBezTo>
                      <a:pt x="1763" y="821"/>
                      <a:pt x="1641" y="1307"/>
                      <a:pt x="1277" y="1520"/>
                    </a:cubicBezTo>
                    <a:cubicBezTo>
                      <a:pt x="912" y="1702"/>
                      <a:pt x="456" y="1581"/>
                      <a:pt x="243" y="1246"/>
                    </a:cubicBezTo>
                    <a:cubicBezTo>
                      <a:pt x="0" y="882"/>
                      <a:pt x="152" y="334"/>
                      <a:pt x="517" y="122"/>
                    </a:cubicBezTo>
                    <a:cubicBezTo>
                      <a:pt x="851" y="0"/>
                      <a:pt x="1337" y="152"/>
                      <a:pt x="1520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8" name="Google Shape;3578;p32"/>
              <p:cNvSpPr/>
              <p:nvPr/>
            </p:nvSpPr>
            <p:spPr>
              <a:xfrm>
                <a:off x="7156154" y="3643196"/>
                <a:ext cx="28964" cy="30001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64" extrusionOk="0">
                    <a:moveTo>
                      <a:pt x="1216" y="1581"/>
                    </a:moveTo>
                    <a:cubicBezTo>
                      <a:pt x="821" y="1764"/>
                      <a:pt x="335" y="1581"/>
                      <a:pt x="153" y="1186"/>
                    </a:cubicBezTo>
                    <a:cubicBezTo>
                      <a:pt x="1" y="852"/>
                      <a:pt x="153" y="366"/>
                      <a:pt x="487" y="214"/>
                    </a:cubicBezTo>
                    <a:cubicBezTo>
                      <a:pt x="882" y="1"/>
                      <a:pt x="1368" y="214"/>
                      <a:pt x="1520" y="578"/>
                    </a:cubicBezTo>
                    <a:cubicBezTo>
                      <a:pt x="1703" y="973"/>
                      <a:pt x="1551" y="1429"/>
                      <a:pt x="1216" y="15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3579;p32"/>
              <p:cNvSpPr/>
              <p:nvPr/>
            </p:nvSpPr>
            <p:spPr>
              <a:xfrm>
                <a:off x="7280741" y="3570314"/>
                <a:ext cx="28981" cy="28964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3" extrusionOk="0">
                    <a:moveTo>
                      <a:pt x="1217" y="1520"/>
                    </a:moveTo>
                    <a:cubicBezTo>
                      <a:pt x="882" y="1702"/>
                      <a:pt x="396" y="1550"/>
                      <a:pt x="183" y="1216"/>
                    </a:cubicBezTo>
                    <a:cubicBezTo>
                      <a:pt x="1" y="882"/>
                      <a:pt x="183" y="334"/>
                      <a:pt x="548" y="152"/>
                    </a:cubicBezTo>
                    <a:cubicBezTo>
                      <a:pt x="852" y="0"/>
                      <a:pt x="1369" y="152"/>
                      <a:pt x="1521" y="456"/>
                    </a:cubicBezTo>
                    <a:cubicBezTo>
                      <a:pt x="1703" y="790"/>
                      <a:pt x="1551" y="1337"/>
                      <a:pt x="1217" y="15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0" name="Google Shape;3580;p32"/>
              <p:cNvSpPr/>
              <p:nvPr/>
            </p:nvSpPr>
            <p:spPr>
              <a:xfrm>
                <a:off x="7115826" y="3668011"/>
                <a:ext cx="29491" cy="29491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734" extrusionOk="0">
                    <a:moveTo>
                      <a:pt x="1521" y="487"/>
                    </a:moveTo>
                    <a:cubicBezTo>
                      <a:pt x="1733" y="821"/>
                      <a:pt x="1521" y="1369"/>
                      <a:pt x="1186" y="1551"/>
                    </a:cubicBezTo>
                    <a:cubicBezTo>
                      <a:pt x="791" y="1733"/>
                      <a:pt x="305" y="1551"/>
                      <a:pt x="153" y="1186"/>
                    </a:cubicBezTo>
                    <a:cubicBezTo>
                      <a:pt x="1" y="821"/>
                      <a:pt x="153" y="366"/>
                      <a:pt x="457" y="183"/>
                    </a:cubicBezTo>
                    <a:cubicBezTo>
                      <a:pt x="821" y="1"/>
                      <a:pt x="1369" y="153"/>
                      <a:pt x="1521" y="4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1" name="Google Shape;3581;p32"/>
              <p:cNvSpPr/>
              <p:nvPr/>
            </p:nvSpPr>
            <p:spPr>
              <a:xfrm>
                <a:off x="7098767" y="3731096"/>
                <a:ext cx="30001" cy="31022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824" extrusionOk="0">
                    <a:moveTo>
                      <a:pt x="1277" y="1611"/>
                    </a:moveTo>
                    <a:cubicBezTo>
                      <a:pt x="913" y="1824"/>
                      <a:pt x="396" y="1672"/>
                      <a:pt x="213" y="1307"/>
                    </a:cubicBezTo>
                    <a:cubicBezTo>
                      <a:pt x="1" y="912"/>
                      <a:pt x="153" y="456"/>
                      <a:pt x="487" y="243"/>
                    </a:cubicBezTo>
                    <a:cubicBezTo>
                      <a:pt x="852" y="0"/>
                      <a:pt x="1308" y="152"/>
                      <a:pt x="1551" y="547"/>
                    </a:cubicBezTo>
                    <a:cubicBezTo>
                      <a:pt x="1764" y="912"/>
                      <a:pt x="1672" y="1429"/>
                      <a:pt x="1277" y="16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2" name="Google Shape;3582;p32"/>
              <p:cNvSpPr/>
              <p:nvPr/>
            </p:nvSpPr>
            <p:spPr>
              <a:xfrm>
                <a:off x="7075499" y="3692317"/>
                <a:ext cx="27943" cy="29474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733" extrusionOk="0">
                    <a:moveTo>
                      <a:pt x="183" y="1216"/>
                    </a:moveTo>
                    <a:cubicBezTo>
                      <a:pt x="1" y="882"/>
                      <a:pt x="153" y="304"/>
                      <a:pt x="457" y="152"/>
                    </a:cubicBezTo>
                    <a:cubicBezTo>
                      <a:pt x="761" y="0"/>
                      <a:pt x="1247" y="122"/>
                      <a:pt x="1429" y="426"/>
                    </a:cubicBezTo>
                    <a:cubicBezTo>
                      <a:pt x="1642" y="760"/>
                      <a:pt x="1551" y="1277"/>
                      <a:pt x="1217" y="1490"/>
                    </a:cubicBezTo>
                    <a:cubicBezTo>
                      <a:pt x="913" y="1733"/>
                      <a:pt x="396" y="1581"/>
                      <a:pt x="183" y="1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3" name="Google Shape;3583;p32"/>
              <p:cNvSpPr/>
              <p:nvPr/>
            </p:nvSpPr>
            <p:spPr>
              <a:xfrm>
                <a:off x="7506155" y="3489133"/>
                <a:ext cx="30511" cy="31039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825" extrusionOk="0">
                    <a:moveTo>
                      <a:pt x="1581" y="518"/>
                    </a:moveTo>
                    <a:cubicBezTo>
                      <a:pt x="1794" y="913"/>
                      <a:pt x="1672" y="1369"/>
                      <a:pt x="1307" y="1582"/>
                    </a:cubicBezTo>
                    <a:cubicBezTo>
                      <a:pt x="943" y="1825"/>
                      <a:pt x="426" y="1673"/>
                      <a:pt x="244" y="1308"/>
                    </a:cubicBezTo>
                    <a:cubicBezTo>
                      <a:pt x="0" y="943"/>
                      <a:pt x="152" y="457"/>
                      <a:pt x="517" y="244"/>
                    </a:cubicBezTo>
                    <a:cubicBezTo>
                      <a:pt x="882" y="1"/>
                      <a:pt x="1338" y="153"/>
                      <a:pt x="1581" y="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4" name="Google Shape;3584;p32"/>
              <p:cNvSpPr/>
              <p:nvPr/>
            </p:nvSpPr>
            <p:spPr>
              <a:xfrm>
                <a:off x="7239903" y="3593565"/>
                <a:ext cx="29491" cy="30001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764" extrusionOk="0">
                    <a:moveTo>
                      <a:pt x="213" y="1308"/>
                    </a:moveTo>
                    <a:cubicBezTo>
                      <a:pt x="1" y="1004"/>
                      <a:pt x="122" y="396"/>
                      <a:pt x="457" y="183"/>
                    </a:cubicBezTo>
                    <a:cubicBezTo>
                      <a:pt x="761" y="1"/>
                      <a:pt x="1277" y="122"/>
                      <a:pt x="1490" y="426"/>
                    </a:cubicBezTo>
                    <a:cubicBezTo>
                      <a:pt x="1733" y="761"/>
                      <a:pt x="1642" y="1247"/>
                      <a:pt x="1308" y="1521"/>
                    </a:cubicBezTo>
                    <a:cubicBezTo>
                      <a:pt x="973" y="1764"/>
                      <a:pt x="426" y="1642"/>
                      <a:pt x="213" y="13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585;p32"/>
              <p:cNvSpPr/>
              <p:nvPr/>
            </p:nvSpPr>
            <p:spPr>
              <a:xfrm>
                <a:off x="6667601" y="3935301"/>
                <a:ext cx="28964" cy="29474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33" extrusionOk="0">
                    <a:moveTo>
                      <a:pt x="1247" y="1490"/>
                    </a:moveTo>
                    <a:cubicBezTo>
                      <a:pt x="943" y="1733"/>
                      <a:pt x="365" y="1611"/>
                      <a:pt x="183" y="1277"/>
                    </a:cubicBezTo>
                    <a:cubicBezTo>
                      <a:pt x="1" y="1003"/>
                      <a:pt x="122" y="456"/>
                      <a:pt x="365" y="243"/>
                    </a:cubicBezTo>
                    <a:cubicBezTo>
                      <a:pt x="669" y="0"/>
                      <a:pt x="1247" y="92"/>
                      <a:pt x="1429" y="426"/>
                    </a:cubicBezTo>
                    <a:cubicBezTo>
                      <a:pt x="1703" y="730"/>
                      <a:pt x="1642" y="1216"/>
                      <a:pt x="1247" y="14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586;p32"/>
              <p:cNvSpPr/>
              <p:nvPr/>
            </p:nvSpPr>
            <p:spPr>
              <a:xfrm>
                <a:off x="6994335" y="3740400"/>
                <a:ext cx="29491" cy="28964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703" extrusionOk="0">
                    <a:moveTo>
                      <a:pt x="1277" y="1490"/>
                    </a:moveTo>
                    <a:cubicBezTo>
                      <a:pt x="913" y="1702"/>
                      <a:pt x="426" y="1581"/>
                      <a:pt x="214" y="1216"/>
                    </a:cubicBezTo>
                    <a:cubicBezTo>
                      <a:pt x="1" y="851"/>
                      <a:pt x="122" y="335"/>
                      <a:pt x="457" y="152"/>
                    </a:cubicBezTo>
                    <a:cubicBezTo>
                      <a:pt x="761" y="0"/>
                      <a:pt x="1277" y="122"/>
                      <a:pt x="1490" y="365"/>
                    </a:cubicBezTo>
                    <a:cubicBezTo>
                      <a:pt x="1733" y="730"/>
                      <a:pt x="1612" y="1277"/>
                      <a:pt x="1277" y="14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7" name="Google Shape;3587;p32"/>
              <p:cNvSpPr/>
              <p:nvPr/>
            </p:nvSpPr>
            <p:spPr>
              <a:xfrm>
                <a:off x="6584362" y="3984404"/>
                <a:ext cx="28454" cy="29491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734" extrusionOk="0">
                    <a:moveTo>
                      <a:pt x="1217" y="1521"/>
                    </a:moveTo>
                    <a:cubicBezTo>
                      <a:pt x="852" y="1733"/>
                      <a:pt x="366" y="1581"/>
                      <a:pt x="183" y="1217"/>
                    </a:cubicBezTo>
                    <a:cubicBezTo>
                      <a:pt x="1" y="882"/>
                      <a:pt x="92" y="426"/>
                      <a:pt x="396" y="244"/>
                    </a:cubicBezTo>
                    <a:cubicBezTo>
                      <a:pt x="700" y="1"/>
                      <a:pt x="1278" y="153"/>
                      <a:pt x="1460" y="487"/>
                    </a:cubicBezTo>
                    <a:cubicBezTo>
                      <a:pt x="1673" y="852"/>
                      <a:pt x="1551" y="1338"/>
                      <a:pt x="1217" y="15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8" name="Google Shape;3588;p32"/>
              <p:cNvSpPr/>
              <p:nvPr/>
            </p:nvSpPr>
            <p:spPr>
              <a:xfrm>
                <a:off x="6748766" y="3887218"/>
                <a:ext cx="28454" cy="29491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734" extrusionOk="0">
                    <a:moveTo>
                      <a:pt x="1490" y="487"/>
                    </a:moveTo>
                    <a:cubicBezTo>
                      <a:pt x="1673" y="821"/>
                      <a:pt x="1581" y="1277"/>
                      <a:pt x="1277" y="1520"/>
                    </a:cubicBezTo>
                    <a:cubicBezTo>
                      <a:pt x="913" y="1733"/>
                      <a:pt x="396" y="1581"/>
                      <a:pt x="214" y="1247"/>
                    </a:cubicBezTo>
                    <a:cubicBezTo>
                      <a:pt x="1" y="912"/>
                      <a:pt x="153" y="335"/>
                      <a:pt x="548" y="183"/>
                    </a:cubicBezTo>
                    <a:cubicBezTo>
                      <a:pt x="852" y="1"/>
                      <a:pt x="1308" y="153"/>
                      <a:pt x="1490" y="4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32"/>
              <p:cNvSpPr/>
              <p:nvPr/>
            </p:nvSpPr>
            <p:spPr>
              <a:xfrm>
                <a:off x="6607629" y="4024732"/>
                <a:ext cx="29491" cy="30528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795" extrusionOk="0">
                    <a:moveTo>
                      <a:pt x="1277" y="1551"/>
                    </a:moveTo>
                    <a:cubicBezTo>
                      <a:pt x="913" y="1794"/>
                      <a:pt x="457" y="1673"/>
                      <a:pt x="214" y="1277"/>
                    </a:cubicBezTo>
                    <a:cubicBezTo>
                      <a:pt x="1" y="913"/>
                      <a:pt x="92" y="457"/>
                      <a:pt x="457" y="214"/>
                    </a:cubicBezTo>
                    <a:cubicBezTo>
                      <a:pt x="821" y="1"/>
                      <a:pt x="1277" y="122"/>
                      <a:pt x="1490" y="487"/>
                    </a:cubicBezTo>
                    <a:cubicBezTo>
                      <a:pt x="1733" y="821"/>
                      <a:pt x="1612" y="1308"/>
                      <a:pt x="1277" y="15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32"/>
              <p:cNvSpPr/>
              <p:nvPr/>
            </p:nvSpPr>
            <p:spPr>
              <a:xfrm>
                <a:off x="7361395" y="3521704"/>
                <a:ext cx="29491" cy="29491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734" extrusionOk="0">
                    <a:moveTo>
                      <a:pt x="1520" y="457"/>
                    </a:moveTo>
                    <a:cubicBezTo>
                      <a:pt x="1733" y="852"/>
                      <a:pt x="1612" y="1338"/>
                      <a:pt x="1217" y="1521"/>
                    </a:cubicBezTo>
                    <a:cubicBezTo>
                      <a:pt x="882" y="1733"/>
                      <a:pt x="365" y="1551"/>
                      <a:pt x="153" y="1186"/>
                    </a:cubicBezTo>
                    <a:cubicBezTo>
                      <a:pt x="1" y="882"/>
                      <a:pt x="122" y="335"/>
                      <a:pt x="426" y="214"/>
                    </a:cubicBezTo>
                    <a:cubicBezTo>
                      <a:pt x="761" y="1"/>
                      <a:pt x="1308" y="122"/>
                      <a:pt x="1520" y="4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32"/>
              <p:cNvSpPr/>
              <p:nvPr/>
            </p:nvSpPr>
            <p:spPr>
              <a:xfrm>
                <a:off x="6869747" y="3814846"/>
                <a:ext cx="28964" cy="28964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03" extrusionOk="0">
                    <a:moveTo>
                      <a:pt x="1490" y="456"/>
                    </a:moveTo>
                    <a:cubicBezTo>
                      <a:pt x="1703" y="790"/>
                      <a:pt x="1581" y="1307"/>
                      <a:pt x="1216" y="1520"/>
                    </a:cubicBezTo>
                    <a:cubicBezTo>
                      <a:pt x="882" y="1702"/>
                      <a:pt x="426" y="1550"/>
                      <a:pt x="244" y="1246"/>
                    </a:cubicBezTo>
                    <a:cubicBezTo>
                      <a:pt x="0" y="912"/>
                      <a:pt x="152" y="334"/>
                      <a:pt x="487" y="183"/>
                    </a:cubicBezTo>
                    <a:cubicBezTo>
                      <a:pt x="791" y="0"/>
                      <a:pt x="1277" y="91"/>
                      <a:pt x="1490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32"/>
              <p:cNvSpPr/>
              <p:nvPr/>
            </p:nvSpPr>
            <p:spPr>
              <a:xfrm>
                <a:off x="6789620" y="3862402"/>
                <a:ext cx="28437" cy="28964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703" extrusionOk="0">
                    <a:moveTo>
                      <a:pt x="1216" y="1520"/>
                    </a:moveTo>
                    <a:cubicBezTo>
                      <a:pt x="882" y="1703"/>
                      <a:pt x="334" y="1551"/>
                      <a:pt x="152" y="1216"/>
                    </a:cubicBezTo>
                    <a:cubicBezTo>
                      <a:pt x="0" y="912"/>
                      <a:pt x="122" y="426"/>
                      <a:pt x="395" y="244"/>
                    </a:cubicBezTo>
                    <a:cubicBezTo>
                      <a:pt x="669" y="1"/>
                      <a:pt x="1246" y="153"/>
                      <a:pt x="1429" y="487"/>
                    </a:cubicBezTo>
                    <a:cubicBezTo>
                      <a:pt x="1672" y="791"/>
                      <a:pt x="1550" y="1338"/>
                      <a:pt x="1216" y="15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32"/>
              <p:cNvSpPr/>
              <p:nvPr/>
            </p:nvSpPr>
            <p:spPr>
              <a:xfrm>
                <a:off x="7034662" y="3716605"/>
                <a:ext cx="29491" cy="28981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704" extrusionOk="0">
                    <a:moveTo>
                      <a:pt x="213" y="1247"/>
                    </a:moveTo>
                    <a:cubicBezTo>
                      <a:pt x="1" y="943"/>
                      <a:pt x="122" y="366"/>
                      <a:pt x="457" y="183"/>
                    </a:cubicBezTo>
                    <a:cubicBezTo>
                      <a:pt x="760" y="1"/>
                      <a:pt x="1247" y="92"/>
                      <a:pt x="1460" y="366"/>
                    </a:cubicBezTo>
                    <a:cubicBezTo>
                      <a:pt x="1733" y="700"/>
                      <a:pt x="1672" y="1217"/>
                      <a:pt x="1308" y="1430"/>
                    </a:cubicBezTo>
                    <a:cubicBezTo>
                      <a:pt x="973" y="1703"/>
                      <a:pt x="457" y="1582"/>
                      <a:pt x="213" y="12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32"/>
              <p:cNvSpPr/>
              <p:nvPr/>
            </p:nvSpPr>
            <p:spPr>
              <a:xfrm>
                <a:off x="7321068" y="3546009"/>
                <a:ext cx="28964" cy="28964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03" extrusionOk="0">
                    <a:moveTo>
                      <a:pt x="214" y="1247"/>
                    </a:moveTo>
                    <a:cubicBezTo>
                      <a:pt x="1" y="912"/>
                      <a:pt x="92" y="365"/>
                      <a:pt x="426" y="183"/>
                    </a:cubicBezTo>
                    <a:cubicBezTo>
                      <a:pt x="730" y="0"/>
                      <a:pt x="1247" y="92"/>
                      <a:pt x="1460" y="365"/>
                    </a:cubicBezTo>
                    <a:cubicBezTo>
                      <a:pt x="1703" y="669"/>
                      <a:pt x="1612" y="1216"/>
                      <a:pt x="1277" y="1429"/>
                    </a:cubicBezTo>
                    <a:cubicBezTo>
                      <a:pt x="973" y="1703"/>
                      <a:pt x="487" y="1611"/>
                      <a:pt x="214" y="12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32"/>
              <p:cNvSpPr/>
              <p:nvPr/>
            </p:nvSpPr>
            <p:spPr>
              <a:xfrm>
                <a:off x="7482887" y="3450370"/>
                <a:ext cx="28454" cy="2843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183" y="1216"/>
                    </a:moveTo>
                    <a:cubicBezTo>
                      <a:pt x="1" y="851"/>
                      <a:pt x="153" y="304"/>
                      <a:pt x="457" y="152"/>
                    </a:cubicBezTo>
                    <a:cubicBezTo>
                      <a:pt x="761" y="0"/>
                      <a:pt x="1247" y="91"/>
                      <a:pt x="1460" y="395"/>
                    </a:cubicBezTo>
                    <a:cubicBezTo>
                      <a:pt x="1672" y="760"/>
                      <a:pt x="1551" y="1246"/>
                      <a:pt x="1216" y="1459"/>
                    </a:cubicBezTo>
                    <a:cubicBezTo>
                      <a:pt x="943" y="1672"/>
                      <a:pt x="426" y="1550"/>
                      <a:pt x="183" y="1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32"/>
              <p:cNvSpPr/>
              <p:nvPr/>
            </p:nvSpPr>
            <p:spPr>
              <a:xfrm>
                <a:off x="7304009" y="3609604"/>
                <a:ext cx="30528" cy="30511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794" extrusionOk="0">
                    <a:moveTo>
                      <a:pt x="1308" y="1581"/>
                    </a:moveTo>
                    <a:cubicBezTo>
                      <a:pt x="913" y="1793"/>
                      <a:pt x="457" y="1672"/>
                      <a:pt x="244" y="1307"/>
                    </a:cubicBezTo>
                    <a:cubicBezTo>
                      <a:pt x="1" y="912"/>
                      <a:pt x="122" y="456"/>
                      <a:pt x="487" y="243"/>
                    </a:cubicBezTo>
                    <a:cubicBezTo>
                      <a:pt x="882" y="0"/>
                      <a:pt x="1338" y="122"/>
                      <a:pt x="1551" y="517"/>
                    </a:cubicBezTo>
                    <a:cubicBezTo>
                      <a:pt x="1794" y="851"/>
                      <a:pt x="1642" y="1368"/>
                      <a:pt x="1308" y="15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32"/>
              <p:cNvSpPr/>
              <p:nvPr/>
            </p:nvSpPr>
            <p:spPr>
              <a:xfrm>
                <a:off x="7566637" y="3399702"/>
                <a:ext cx="29491" cy="28964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703" extrusionOk="0">
                    <a:moveTo>
                      <a:pt x="1247" y="1520"/>
                    </a:moveTo>
                    <a:cubicBezTo>
                      <a:pt x="882" y="1703"/>
                      <a:pt x="366" y="1551"/>
                      <a:pt x="183" y="1216"/>
                    </a:cubicBezTo>
                    <a:cubicBezTo>
                      <a:pt x="1" y="882"/>
                      <a:pt x="183" y="304"/>
                      <a:pt x="517" y="152"/>
                    </a:cubicBezTo>
                    <a:cubicBezTo>
                      <a:pt x="821" y="0"/>
                      <a:pt x="1308" y="152"/>
                      <a:pt x="1521" y="456"/>
                    </a:cubicBezTo>
                    <a:cubicBezTo>
                      <a:pt x="1733" y="791"/>
                      <a:pt x="1581" y="1338"/>
                      <a:pt x="1247" y="15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8" name="Google Shape;3598;p32"/>
              <p:cNvSpPr/>
              <p:nvPr/>
            </p:nvSpPr>
            <p:spPr>
              <a:xfrm>
                <a:off x="6887844" y="3750741"/>
                <a:ext cx="27416" cy="26889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1398" y="456"/>
                    </a:moveTo>
                    <a:cubicBezTo>
                      <a:pt x="1611" y="790"/>
                      <a:pt x="1459" y="1246"/>
                      <a:pt x="1094" y="1429"/>
                    </a:cubicBezTo>
                    <a:cubicBezTo>
                      <a:pt x="791" y="1581"/>
                      <a:pt x="395" y="1459"/>
                      <a:pt x="183" y="1186"/>
                    </a:cubicBezTo>
                    <a:cubicBezTo>
                      <a:pt x="0" y="821"/>
                      <a:pt x="122" y="365"/>
                      <a:pt x="426" y="182"/>
                    </a:cubicBezTo>
                    <a:cubicBezTo>
                      <a:pt x="760" y="0"/>
                      <a:pt x="1216" y="122"/>
                      <a:pt x="1398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9" name="Google Shape;3599;p32"/>
              <p:cNvSpPr/>
              <p:nvPr/>
            </p:nvSpPr>
            <p:spPr>
              <a:xfrm>
                <a:off x="7173740" y="3580128"/>
                <a:ext cx="26889" cy="27926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642" extrusionOk="0">
                    <a:moveTo>
                      <a:pt x="182" y="1125"/>
                    </a:moveTo>
                    <a:cubicBezTo>
                      <a:pt x="0" y="791"/>
                      <a:pt x="152" y="335"/>
                      <a:pt x="486" y="153"/>
                    </a:cubicBezTo>
                    <a:cubicBezTo>
                      <a:pt x="821" y="1"/>
                      <a:pt x="1277" y="153"/>
                      <a:pt x="1429" y="487"/>
                    </a:cubicBezTo>
                    <a:cubicBezTo>
                      <a:pt x="1581" y="791"/>
                      <a:pt x="1429" y="1216"/>
                      <a:pt x="1125" y="1399"/>
                    </a:cubicBezTo>
                    <a:cubicBezTo>
                      <a:pt x="821" y="1642"/>
                      <a:pt x="334" y="1490"/>
                      <a:pt x="182" y="1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0" name="Google Shape;3600;p32"/>
              <p:cNvSpPr/>
              <p:nvPr/>
            </p:nvSpPr>
            <p:spPr>
              <a:xfrm>
                <a:off x="7092559" y="3628722"/>
                <a:ext cx="27943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582" extrusionOk="0">
                    <a:moveTo>
                      <a:pt x="214" y="1125"/>
                    </a:moveTo>
                    <a:cubicBezTo>
                      <a:pt x="1" y="791"/>
                      <a:pt x="122" y="335"/>
                      <a:pt x="518" y="153"/>
                    </a:cubicBezTo>
                    <a:cubicBezTo>
                      <a:pt x="822" y="1"/>
                      <a:pt x="1217" y="92"/>
                      <a:pt x="1430" y="365"/>
                    </a:cubicBezTo>
                    <a:cubicBezTo>
                      <a:pt x="1642" y="669"/>
                      <a:pt x="1490" y="1156"/>
                      <a:pt x="1186" y="1369"/>
                    </a:cubicBezTo>
                    <a:cubicBezTo>
                      <a:pt x="852" y="1581"/>
                      <a:pt x="396" y="1460"/>
                      <a:pt x="214" y="1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1" name="Google Shape;3601;p32"/>
              <p:cNvSpPr/>
              <p:nvPr/>
            </p:nvSpPr>
            <p:spPr>
              <a:xfrm>
                <a:off x="6684151" y="3871706"/>
                <a:ext cx="27926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582" extrusionOk="0">
                    <a:moveTo>
                      <a:pt x="1216" y="1368"/>
                    </a:moveTo>
                    <a:cubicBezTo>
                      <a:pt x="882" y="1581"/>
                      <a:pt x="426" y="1460"/>
                      <a:pt x="243" y="1156"/>
                    </a:cubicBezTo>
                    <a:cubicBezTo>
                      <a:pt x="0" y="821"/>
                      <a:pt x="122" y="365"/>
                      <a:pt x="456" y="183"/>
                    </a:cubicBezTo>
                    <a:cubicBezTo>
                      <a:pt x="760" y="1"/>
                      <a:pt x="1186" y="92"/>
                      <a:pt x="1429" y="365"/>
                    </a:cubicBezTo>
                    <a:cubicBezTo>
                      <a:pt x="1642" y="639"/>
                      <a:pt x="1550" y="1125"/>
                      <a:pt x="1216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2" name="Google Shape;3602;p32"/>
              <p:cNvSpPr/>
              <p:nvPr/>
            </p:nvSpPr>
            <p:spPr>
              <a:xfrm>
                <a:off x="7378982" y="3458126"/>
                <a:ext cx="27416" cy="27416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1398" y="456"/>
                    </a:moveTo>
                    <a:cubicBezTo>
                      <a:pt x="1611" y="790"/>
                      <a:pt x="1459" y="1277"/>
                      <a:pt x="1094" y="1429"/>
                    </a:cubicBezTo>
                    <a:cubicBezTo>
                      <a:pt x="760" y="1611"/>
                      <a:pt x="304" y="1459"/>
                      <a:pt x="152" y="1094"/>
                    </a:cubicBezTo>
                    <a:cubicBezTo>
                      <a:pt x="0" y="790"/>
                      <a:pt x="122" y="365"/>
                      <a:pt x="426" y="183"/>
                    </a:cubicBezTo>
                    <a:cubicBezTo>
                      <a:pt x="760" y="0"/>
                      <a:pt x="1246" y="91"/>
                      <a:pt x="1398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3" name="Google Shape;3603;p32"/>
              <p:cNvSpPr/>
              <p:nvPr/>
            </p:nvSpPr>
            <p:spPr>
              <a:xfrm>
                <a:off x="7132886" y="3604434"/>
                <a:ext cx="26906" cy="27416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1186" y="1429"/>
                    </a:moveTo>
                    <a:cubicBezTo>
                      <a:pt x="821" y="1611"/>
                      <a:pt x="366" y="1490"/>
                      <a:pt x="183" y="1155"/>
                    </a:cubicBezTo>
                    <a:cubicBezTo>
                      <a:pt x="1" y="821"/>
                      <a:pt x="153" y="365"/>
                      <a:pt x="487" y="152"/>
                    </a:cubicBezTo>
                    <a:cubicBezTo>
                      <a:pt x="791" y="0"/>
                      <a:pt x="1217" y="122"/>
                      <a:pt x="1399" y="395"/>
                    </a:cubicBezTo>
                    <a:cubicBezTo>
                      <a:pt x="1581" y="730"/>
                      <a:pt x="1521" y="1186"/>
                      <a:pt x="1186" y="14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4" name="Google Shape;3604;p32"/>
              <p:cNvSpPr/>
              <p:nvPr/>
            </p:nvSpPr>
            <p:spPr>
              <a:xfrm>
                <a:off x="7665388" y="3288041"/>
                <a:ext cx="26889" cy="26379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551" extrusionOk="0">
                    <a:moveTo>
                      <a:pt x="1399" y="365"/>
                    </a:moveTo>
                    <a:cubicBezTo>
                      <a:pt x="1581" y="669"/>
                      <a:pt x="1490" y="1185"/>
                      <a:pt x="1186" y="1368"/>
                    </a:cubicBezTo>
                    <a:cubicBezTo>
                      <a:pt x="882" y="1550"/>
                      <a:pt x="456" y="1489"/>
                      <a:pt x="213" y="1185"/>
                    </a:cubicBezTo>
                    <a:cubicBezTo>
                      <a:pt x="0" y="882"/>
                      <a:pt x="61" y="365"/>
                      <a:pt x="365" y="152"/>
                    </a:cubicBezTo>
                    <a:cubicBezTo>
                      <a:pt x="669" y="0"/>
                      <a:pt x="1186" y="61"/>
                      <a:pt x="1399" y="3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5" name="Google Shape;3605;p32"/>
              <p:cNvSpPr/>
              <p:nvPr/>
            </p:nvSpPr>
            <p:spPr>
              <a:xfrm>
                <a:off x="6970557" y="3701110"/>
                <a:ext cx="27926" cy="27416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12" extrusionOk="0">
                    <a:moveTo>
                      <a:pt x="1429" y="456"/>
                    </a:moveTo>
                    <a:cubicBezTo>
                      <a:pt x="1642" y="790"/>
                      <a:pt x="1490" y="1246"/>
                      <a:pt x="1156" y="1429"/>
                    </a:cubicBezTo>
                    <a:cubicBezTo>
                      <a:pt x="791" y="1611"/>
                      <a:pt x="335" y="1459"/>
                      <a:pt x="153" y="1125"/>
                    </a:cubicBezTo>
                    <a:cubicBezTo>
                      <a:pt x="1" y="821"/>
                      <a:pt x="122" y="395"/>
                      <a:pt x="426" y="213"/>
                    </a:cubicBezTo>
                    <a:cubicBezTo>
                      <a:pt x="760" y="0"/>
                      <a:pt x="1247" y="91"/>
                      <a:pt x="1429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6" name="Google Shape;3606;p32"/>
              <p:cNvSpPr/>
              <p:nvPr/>
            </p:nvSpPr>
            <p:spPr>
              <a:xfrm>
                <a:off x="6479946" y="3993725"/>
                <a:ext cx="26889" cy="26379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551" extrusionOk="0">
                    <a:moveTo>
                      <a:pt x="1368" y="365"/>
                    </a:moveTo>
                    <a:cubicBezTo>
                      <a:pt x="1581" y="669"/>
                      <a:pt x="1489" y="1185"/>
                      <a:pt x="1155" y="1368"/>
                    </a:cubicBezTo>
                    <a:cubicBezTo>
                      <a:pt x="851" y="1550"/>
                      <a:pt x="365" y="1429"/>
                      <a:pt x="152" y="1094"/>
                    </a:cubicBezTo>
                    <a:cubicBezTo>
                      <a:pt x="0" y="790"/>
                      <a:pt x="91" y="365"/>
                      <a:pt x="395" y="182"/>
                    </a:cubicBezTo>
                    <a:cubicBezTo>
                      <a:pt x="699" y="0"/>
                      <a:pt x="1185" y="61"/>
                      <a:pt x="1368" y="3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7" name="Google Shape;3607;p32"/>
              <p:cNvSpPr/>
              <p:nvPr/>
            </p:nvSpPr>
            <p:spPr>
              <a:xfrm>
                <a:off x="6439619" y="4017503"/>
                <a:ext cx="26379" cy="26889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581" extrusionOk="0">
                    <a:moveTo>
                      <a:pt x="1155" y="1368"/>
                    </a:moveTo>
                    <a:cubicBezTo>
                      <a:pt x="851" y="1581"/>
                      <a:pt x="365" y="1490"/>
                      <a:pt x="183" y="1186"/>
                    </a:cubicBezTo>
                    <a:cubicBezTo>
                      <a:pt x="0" y="882"/>
                      <a:pt x="61" y="456"/>
                      <a:pt x="334" y="213"/>
                    </a:cubicBezTo>
                    <a:cubicBezTo>
                      <a:pt x="638" y="0"/>
                      <a:pt x="1094" y="31"/>
                      <a:pt x="1307" y="395"/>
                    </a:cubicBezTo>
                    <a:cubicBezTo>
                      <a:pt x="1550" y="699"/>
                      <a:pt x="1459" y="1186"/>
                      <a:pt x="11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8" name="Google Shape;3608;p32"/>
              <p:cNvSpPr/>
              <p:nvPr/>
            </p:nvSpPr>
            <p:spPr>
              <a:xfrm>
                <a:off x="6644334" y="3895484"/>
                <a:ext cx="26906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1125" y="1399"/>
                    </a:moveTo>
                    <a:cubicBezTo>
                      <a:pt x="822" y="1581"/>
                      <a:pt x="335" y="1490"/>
                      <a:pt x="153" y="1125"/>
                    </a:cubicBezTo>
                    <a:cubicBezTo>
                      <a:pt x="1" y="822"/>
                      <a:pt x="122" y="426"/>
                      <a:pt x="366" y="214"/>
                    </a:cubicBezTo>
                    <a:cubicBezTo>
                      <a:pt x="670" y="1"/>
                      <a:pt x="1156" y="122"/>
                      <a:pt x="1369" y="426"/>
                    </a:cubicBezTo>
                    <a:cubicBezTo>
                      <a:pt x="1581" y="761"/>
                      <a:pt x="1490" y="1217"/>
                      <a:pt x="1125" y="13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9" name="Google Shape;3609;p32"/>
              <p:cNvSpPr/>
              <p:nvPr/>
            </p:nvSpPr>
            <p:spPr>
              <a:xfrm>
                <a:off x="7543896" y="3359902"/>
                <a:ext cx="26889" cy="27399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611" extrusionOk="0">
                    <a:moveTo>
                      <a:pt x="1399" y="456"/>
                    </a:moveTo>
                    <a:cubicBezTo>
                      <a:pt x="1581" y="790"/>
                      <a:pt x="1429" y="1246"/>
                      <a:pt x="1125" y="1429"/>
                    </a:cubicBezTo>
                    <a:cubicBezTo>
                      <a:pt x="791" y="1611"/>
                      <a:pt x="335" y="1459"/>
                      <a:pt x="152" y="1125"/>
                    </a:cubicBezTo>
                    <a:cubicBezTo>
                      <a:pt x="0" y="821"/>
                      <a:pt x="122" y="395"/>
                      <a:pt x="426" y="213"/>
                    </a:cubicBezTo>
                    <a:cubicBezTo>
                      <a:pt x="730" y="0"/>
                      <a:pt x="1216" y="152"/>
                      <a:pt x="1399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0" name="Google Shape;3610;p32"/>
              <p:cNvSpPr/>
              <p:nvPr/>
            </p:nvSpPr>
            <p:spPr>
              <a:xfrm>
                <a:off x="7339165" y="3481904"/>
                <a:ext cx="26379" cy="26889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581" extrusionOk="0">
                    <a:moveTo>
                      <a:pt x="1095" y="1429"/>
                    </a:moveTo>
                    <a:cubicBezTo>
                      <a:pt x="761" y="1581"/>
                      <a:pt x="244" y="1429"/>
                      <a:pt x="153" y="1095"/>
                    </a:cubicBezTo>
                    <a:cubicBezTo>
                      <a:pt x="1" y="791"/>
                      <a:pt x="153" y="335"/>
                      <a:pt x="457" y="183"/>
                    </a:cubicBezTo>
                    <a:cubicBezTo>
                      <a:pt x="791" y="0"/>
                      <a:pt x="1247" y="92"/>
                      <a:pt x="1429" y="456"/>
                    </a:cubicBezTo>
                    <a:cubicBezTo>
                      <a:pt x="1551" y="821"/>
                      <a:pt x="1429" y="1277"/>
                      <a:pt x="1095" y="14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1" name="Google Shape;3611;p32"/>
              <p:cNvSpPr/>
              <p:nvPr/>
            </p:nvSpPr>
            <p:spPr>
              <a:xfrm>
                <a:off x="7624551" y="3311819"/>
                <a:ext cx="26889" cy="27416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612" extrusionOk="0">
                    <a:moveTo>
                      <a:pt x="182" y="1186"/>
                    </a:moveTo>
                    <a:cubicBezTo>
                      <a:pt x="0" y="882"/>
                      <a:pt x="122" y="395"/>
                      <a:pt x="426" y="183"/>
                    </a:cubicBezTo>
                    <a:cubicBezTo>
                      <a:pt x="730" y="0"/>
                      <a:pt x="1155" y="91"/>
                      <a:pt x="1368" y="395"/>
                    </a:cubicBezTo>
                    <a:cubicBezTo>
                      <a:pt x="1581" y="699"/>
                      <a:pt x="1520" y="1155"/>
                      <a:pt x="1216" y="1398"/>
                    </a:cubicBezTo>
                    <a:cubicBezTo>
                      <a:pt x="912" y="1611"/>
                      <a:pt x="426" y="1520"/>
                      <a:pt x="182" y="11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3612;p32"/>
              <p:cNvSpPr/>
              <p:nvPr/>
            </p:nvSpPr>
            <p:spPr>
              <a:xfrm>
                <a:off x="6931267" y="3724888"/>
                <a:ext cx="26379" cy="26889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581" extrusionOk="0">
                    <a:moveTo>
                      <a:pt x="1125" y="1399"/>
                    </a:moveTo>
                    <a:cubicBezTo>
                      <a:pt x="791" y="1581"/>
                      <a:pt x="304" y="1490"/>
                      <a:pt x="152" y="1125"/>
                    </a:cubicBezTo>
                    <a:cubicBezTo>
                      <a:pt x="0" y="821"/>
                      <a:pt x="122" y="426"/>
                      <a:pt x="365" y="213"/>
                    </a:cubicBezTo>
                    <a:cubicBezTo>
                      <a:pt x="669" y="0"/>
                      <a:pt x="1186" y="122"/>
                      <a:pt x="1368" y="426"/>
                    </a:cubicBezTo>
                    <a:cubicBezTo>
                      <a:pt x="1551" y="760"/>
                      <a:pt x="1459" y="1216"/>
                      <a:pt x="1125" y="13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3" name="Google Shape;3613;p32"/>
              <p:cNvSpPr/>
              <p:nvPr/>
            </p:nvSpPr>
            <p:spPr>
              <a:xfrm>
                <a:off x="7583696" y="3336634"/>
                <a:ext cx="27943" cy="26889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581" extrusionOk="0">
                    <a:moveTo>
                      <a:pt x="1217" y="1368"/>
                    </a:moveTo>
                    <a:cubicBezTo>
                      <a:pt x="882" y="1581"/>
                      <a:pt x="457" y="1459"/>
                      <a:pt x="244" y="1155"/>
                    </a:cubicBezTo>
                    <a:cubicBezTo>
                      <a:pt x="1" y="821"/>
                      <a:pt x="122" y="365"/>
                      <a:pt x="457" y="183"/>
                    </a:cubicBezTo>
                    <a:cubicBezTo>
                      <a:pt x="761" y="0"/>
                      <a:pt x="1186" y="91"/>
                      <a:pt x="1369" y="365"/>
                    </a:cubicBezTo>
                    <a:cubicBezTo>
                      <a:pt x="1642" y="669"/>
                      <a:pt x="1581" y="1125"/>
                      <a:pt x="1217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4" name="Google Shape;3614;p32"/>
              <p:cNvSpPr/>
              <p:nvPr/>
            </p:nvSpPr>
            <p:spPr>
              <a:xfrm>
                <a:off x="7503569" y="3384190"/>
                <a:ext cx="27416" cy="27416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1125" y="1399"/>
                    </a:moveTo>
                    <a:cubicBezTo>
                      <a:pt x="760" y="1612"/>
                      <a:pt x="304" y="1460"/>
                      <a:pt x="152" y="1095"/>
                    </a:cubicBezTo>
                    <a:cubicBezTo>
                      <a:pt x="0" y="791"/>
                      <a:pt x="152" y="396"/>
                      <a:pt x="426" y="183"/>
                    </a:cubicBezTo>
                    <a:cubicBezTo>
                      <a:pt x="760" y="1"/>
                      <a:pt x="1216" y="122"/>
                      <a:pt x="1429" y="457"/>
                    </a:cubicBezTo>
                    <a:cubicBezTo>
                      <a:pt x="1611" y="791"/>
                      <a:pt x="1459" y="1216"/>
                      <a:pt x="1125" y="13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5" name="Google Shape;3615;p32"/>
              <p:cNvSpPr/>
              <p:nvPr/>
            </p:nvSpPr>
            <p:spPr>
              <a:xfrm>
                <a:off x="7460147" y="3410043"/>
                <a:ext cx="26889" cy="27416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612" extrusionOk="0">
                    <a:moveTo>
                      <a:pt x="1125" y="1399"/>
                    </a:moveTo>
                    <a:cubicBezTo>
                      <a:pt x="760" y="1611"/>
                      <a:pt x="335" y="1399"/>
                      <a:pt x="183" y="1095"/>
                    </a:cubicBezTo>
                    <a:cubicBezTo>
                      <a:pt x="0" y="791"/>
                      <a:pt x="122" y="396"/>
                      <a:pt x="426" y="183"/>
                    </a:cubicBezTo>
                    <a:cubicBezTo>
                      <a:pt x="791" y="0"/>
                      <a:pt x="1246" y="122"/>
                      <a:pt x="1429" y="456"/>
                    </a:cubicBezTo>
                    <a:cubicBezTo>
                      <a:pt x="1581" y="760"/>
                      <a:pt x="1459" y="1216"/>
                      <a:pt x="1125" y="13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6" name="Google Shape;3616;p32"/>
              <p:cNvSpPr/>
              <p:nvPr/>
            </p:nvSpPr>
            <p:spPr>
              <a:xfrm>
                <a:off x="7419819" y="3433821"/>
                <a:ext cx="26889" cy="27416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612" extrusionOk="0">
                    <a:moveTo>
                      <a:pt x="1125" y="1429"/>
                    </a:moveTo>
                    <a:cubicBezTo>
                      <a:pt x="791" y="1612"/>
                      <a:pt x="335" y="1490"/>
                      <a:pt x="183" y="1156"/>
                    </a:cubicBezTo>
                    <a:cubicBezTo>
                      <a:pt x="0" y="852"/>
                      <a:pt x="92" y="426"/>
                      <a:pt x="396" y="244"/>
                    </a:cubicBezTo>
                    <a:cubicBezTo>
                      <a:pt x="760" y="1"/>
                      <a:pt x="1155" y="122"/>
                      <a:pt x="1399" y="457"/>
                    </a:cubicBezTo>
                    <a:cubicBezTo>
                      <a:pt x="1581" y="760"/>
                      <a:pt x="1490" y="1216"/>
                      <a:pt x="1125" y="14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7" name="Google Shape;3617;p32"/>
              <p:cNvSpPr/>
              <p:nvPr/>
            </p:nvSpPr>
            <p:spPr>
              <a:xfrm>
                <a:off x="7297817" y="3506192"/>
                <a:ext cx="26889" cy="27416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612" extrusionOk="0">
                    <a:moveTo>
                      <a:pt x="182" y="1156"/>
                    </a:moveTo>
                    <a:cubicBezTo>
                      <a:pt x="0" y="822"/>
                      <a:pt x="152" y="366"/>
                      <a:pt x="486" y="214"/>
                    </a:cubicBezTo>
                    <a:cubicBezTo>
                      <a:pt x="821" y="1"/>
                      <a:pt x="1277" y="153"/>
                      <a:pt x="1429" y="548"/>
                    </a:cubicBezTo>
                    <a:cubicBezTo>
                      <a:pt x="1581" y="852"/>
                      <a:pt x="1429" y="1278"/>
                      <a:pt x="1155" y="1460"/>
                    </a:cubicBezTo>
                    <a:cubicBezTo>
                      <a:pt x="821" y="1612"/>
                      <a:pt x="365" y="1490"/>
                      <a:pt x="182" y="11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32"/>
              <p:cNvSpPr/>
              <p:nvPr/>
            </p:nvSpPr>
            <p:spPr>
              <a:xfrm>
                <a:off x="7052249" y="3653027"/>
                <a:ext cx="26889" cy="27416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612" extrusionOk="0">
                    <a:moveTo>
                      <a:pt x="1125" y="1399"/>
                    </a:moveTo>
                    <a:cubicBezTo>
                      <a:pt x="790" y="1611"/>
                      <a:pt x="334" y="1459"/>
                      <a:pt x="152" y="1095"/>
                    </a:cubicBezTo>
                    <a:cubicBezTo>
                      <a:pt x="0" y="791"/>
                      <a:pt x="91" y="395"/>
                      <a:pt x="395" y="183"/>
                    </a:cubicBezTo>
                    <a:cubicBezTo>
                      <a:pt x="760" y="0"/>
                      <a:pt x="1216" y="122"/>
                      <a:pt x="1398" y="426"/>
                    </a:cubicBezTo>
                    <a:cubicBezTo>
                      <a:pt x="1581" y="760"/>
                      <a:pt x="1459" y="1216"/>
                      <a:pt x="1125" y="13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32"/>
              <p:cNvSpPr/>
              <p:nvPr/>
            </p:nvSpPr>
            <p:spPr>
              <a:xfrm>
                <a:off x="7011921" y="3676295"/>
                <a:ext cx="27416" cy="27926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42" extrusionOk="0">
                    <a:moveTo>
                      <a:pt x="1398" y="486"/>
                    </a:moveTo>
                    <a:cubicBezTo>
                      <a:pt x="1611" y="851"/>
                      <a:pt x="1459" y="1277"/>
                      <a:pt x="1094" y="1459"/>
                    </a:cubicBezTo>
                    <a:cubicBezTo>
                      <a:pt x="730" y="1641"/>
                      <a:pt x="335" y="1459"/>
                      <a:pt x="152" y="1094"/>
                    </a:cubicBezTo>
                    <a:cubicBezTo>
                      <a:pt x="0" y="790"/>
                      <a:pt x="152" y="365"/>
                      <a:pt x="456" y="183"/>
                    </a:cubicBezTo>
                    <a:cubicBezTo>
                      <a:pt x="760" y="0"/>
                      <a:pt x="1216" y="152"/>
                      <a:pt x="1398" y="4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0" name="Google Shape;3620;p32"/>
              <p:cNvSpPr/>
              <p:nvPr/>
            </p:nvSpPr>
            <p:spPr>
              <a:xfrm>
                <a:off x="6846990" y="3774519"/>
                <a:ext cx="26906" cy="27926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42" extrusionOk="0">
                    <a:moveTo>
                      <a:pt x="214" y="1186"/>
                    </a:moveTo>
                    <a:cubicBezTo>
                      <a:pt x="1" y="821"/>
                      <a:pt x="123" y="395"/>
                      <a:pt x="426" y="183"/>
                    </a:cubicBezTo>
                    <a:cubicBezTo>
                      <a:pt x="761" y="0"/>
                      <a:pt x="1217" y="122"/>
                      <a:pt x="1399" y="456"/>
                    </a:cubicBezTo>
                    <a:cubicBezTo>
                      <a:pt x="1582" y="760"/>
                      <a:pt x="1490" y="1186"/>
                      <a:pt x="1186" y="1368"/>
                    </a:cubicBezTo>
                    <a:cubicBezTo>
                      <a:pt x="882" y="1642"/>
                      <a:pt x="396" y="1520"/>
                      <a:pt x="214" y="11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1" name="Google Shape;3621;p32"/>
              <p:cNvSpPr/>
              <p:nvPr/>
            </p:nvSpPr>
            <p:spPr>
              <a:xfrm>
                <a:off x="6766353" y="3823112"/>
                <a:ext cx="26379" cy="27926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642" extrusionOk="0">
                    <a:moveTo>
                      <a:pt x="1094" y="1429"/>
                    </a:moveTo>
                    <a:cubicBezTo>
                      <a:pt x="760" y="1642"/>
                      <a:pt x="304" y="1429"/>
                      <a:pt x="152" y="1095"/>
                    </a:cubicBezTo>
                    <a:cubicBezTo>
                      <a:pt x="0" y="791"/>
                      <a:pt x="152" y="365"/>
                      <a:pt x="426" y="183"/>
                    </a:cubicBezTo>
                    <a:cubicBezTo>
                      <a:pt x="760" y="0"/>
                      <a:pt x="1216" y="92"/>
                      <a:pt x="1398" y="456"/>
                    </a:cubicBezTo>
                    <a:cubicBezTo>
                      <a:pt x="1550" y="791"/>
                      <a:pt x="1459" y="1247"/>
                      <a:pt x="1094" y="14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2" name="Google Shape;3622;p32"/>
              <p:cNvSpPr/>
              <p:nvPr/>
            </p:nvSpPr>
            <p:spPr>
              <a:xfrm>
                <a:off x="6725498" y="3847418"/>
                <a:ext cx="27416" cy="27399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1" extrusionOk="0">
                    <a:moveTo>
                      <a:pt x="1126" y="1429"/>
                    </a:moveTo>
                    <a:cubicBezTo>
                      <a:pt x="761" y="1611"/>
                      <a:pt x="305" y="1459"/>
                      <a:pt x="153" y="1125"/>
                    </a:cubicBezTo>
                    <a:cubicBezTo>
                      <a:pt x="1" y="821"/>
                      <a:pt x="123" y="395"/>
                      <a:pt x="427" y="213"/>
                    </a:cubicBezTo>
                    <a:cubicBezTo>
                      <a:pt x="761" y="0"/>
                      <a:pt x="1186" y="122"/>
                      <a:pt x="1399" y="456"/>
                    </a:cubicBezTo>
                    <a:cubicBezTo>
                      <a:pt x="1612" y="760"/>
                      <a:pt x="1460" y="1216"/>
                      <a:pt x="1126" y="14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3" name="Google Shape;3623;p32"/>
              <p:cNvSpPr/>
              <p:nvPr/>
            </p:nvSpPr>
            <p:spPr>
              <a:xfrm>
                <a:off x="6600911" y="3921337"/>
                <a:ext cx="27416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1095" y="1399"/>
                    </a:moveTo>
                    <a:cubicBezTo>
                      <a:pt x="760" y="1581"/>
                      <a:pt x="305" y="1429"/>
                      <a:pt x="153" y="1095"/>
                    </a:cubicBezTo>
                    <a:cubicBezTo>
                      <a:pt x="1" y="791"/>
                      <a:pt x="153" y="335"/>
                      <a:pt x="426" y="183"/>
                    </a:cubicBezTo>
                    <a:cubicBezTo>
                      <a:pt x="760" y="1"/>
                      <a:pt x="1216" y="122"/>
                      <a:pt x="1399" y="457"/>
                    </a:cubicBezTo>
                    <a:cubicBezTo>
                      <a:pt x="1612" y="791"/>
                      <a:pt x="1490" y="1216"/>
                      <a:pt x="1095" y="13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32"/>
              <p:cNvSpPr/>
              <p:nvPr/>
            </p:nvSpPr>
            <p:spPr>
              <a:xfrm>
                <a:off x="6519746" y="3969420"/>
                <a:ext cx="27416" cy="27416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1125" y="1429"/>
                    </a:moveTo>
                    <a:cubicBezTo>
                      <a:pt x="791" y="1611"/>
                      <a:pt x="335" y="1459"/>
                      <a:pt x="183" y="1125"/>
                    </a:cubicBezTo>
                    <a:cubicBezTo>
                      <a:pt x="0" y="760"/>
                      <a:pt x="152" y="335"/>
                      <a:pt x="517" y="183"/>
                    </a:cubicBezTo>
                    <a:cubicBezTo>
                      <a:pt x="821" y="0"/>
                      <a:pt x="1247" y="122"/>
                      <a:pt x="1429" y="426"/>
                    </a:cubicBezTo>
                    <a:cubicBezTo>
                      <a:pt x="1611" y="760"/>
                      <a:pt x="1459" y="1247"/>
                      <a:pt x="1125" y="14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5" name="Google Shape;3625;p32"/>
              <p:cNvSpPr/>
              <p:nvPr/>
            </p:nvSpPr>
            <p:spPr>
              <a:xfrm>
                <a:off x="7216636" y="3554803"/>
                <a:ext cx="27416" cy="26379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51" extrusionOk="0">
                    <a:moveTo>
                      <a:pt x="1186" y="1368"/>
                    </a:moveTo>
                    <a:cubicBezTo>
                      <a:pt x="882" y="1550"/>
                      <a:pt x="396" y="1459"/>
                      <a:pt x="214" y="1155"/>
                    </a:cubicBezTo>
                    <a:cubicBezTo>
                      <a:pt x="1" y="851"/>
                      <a:pt x="122" y="426"/>
                      <a:pt x="396" y="243"/>
                    </a:cubicBezTo>
                    <a:cubicBezTo>
                      <a:pt x="700" y="0"/>
                      <a:pt x="1186" y="61"/>
                      <a:pt x="1369" y="395"/>
                    </a:cubicBezTo>
                    <a:cubicBezTo>
                      <a:pt x="1612" y="730"/>
                      <a:pt x="1521" y="1155"/>
                      <a:pt x="1186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6" name="Google Shape;3626;p32"/>
              <p:cNvSpPr/>
              <p:nvPr/>
            </p:nvSpPr>
            <p:spPr>
              <a:xfrm>
                <a:off x="6560074" y="3945115"/>
                <a:ext cx="27926" cy="27416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12" extrusionOk="0">
                    <a:moveTo>
                      <a:pt x="1429" y="426"/>
                    </a:moveTo>
                    <a:cubicBezTo>
                      <a:pt x="1642" y="730"/>
                      <a:pt x="1520" y="1217"/>
                      <a:pt x="1186" y="1399"/>
                    </a:cubicBezTo>
                    <a:cubicBezTo>
                      <a:pt x="882" y="1612"/>
                      <a:pt x="456" y="1521"/>
                      <a:pt x="244" y="1247"/>
                    </a:cubicBezTo>
                    <a:cubicBezTo>
                      <a:pt x="0" y="943"/>
                      <a:pt x="92" y="457"/>
                      <a:pt x="395" y="214"/>
                    </a:cubicBezTo>
                    <a:cubicBezTo>
                      <a:pt x="699" y="1"/>
                      <a:pt x="1186" y="92"/>
                      <a:pt x="1429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7" name="Google Shape;3627;p32"/>
              <p:cNvSpPr/>
              <p:nvPr/>
            </p:nvSpPr>
            <p:spPr>
              <a:xfrm>
                <a:off x="6805642" y="3799334"/>
                <a:ext cx="27926" cy="26889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581" extrusionOk="0">
                    <a:moveTo>
                      <a:pt x="1155" y="1398"/>
                    </a:moveTo>
                    <a:cubicBezTo>
                      <a:pt x="791" y="1581"/>
                      <a:pt x="365" y="1429"/>
                      <a:pt x="213" y="1095"/>
                    </a:cubicBezTo>
                    <a:cubicBezTo>
                      <a:pt x="0" y="760"/>
                      <a:pt x="213" y="304"/>
                      <a:pt x="547" y="152"/>
                    </a:cubicBezTo>
                    <a:cubicBezTo>
                      <a:pt x="851" y="0"/>
                      <a:pt x="1277" y="152"/>
                      <a:pt x="1459" y="395"/>
                    </a:cubicBezTo>
                    <a:cubicBezTo>
                      <a:pt x="1642" y="760"/>
                      <a:pt x="1490" y="1216"/>
                      <a:pt x="1155" y="13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8" name="Google Shape;3628;p32"/>
              <p:cNvSpPr/>
              <p:nvPr/>
            </p:nvSpPr>
            <p:spPr>
              <a:xfrm>
                <a:off x="7256963" y="3531008"/>
                <a:ext cx="27943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582" extrusionOk="0">
                    <a:moveTo>
                      <a:pt x="1186" y="1399"/>
                    </a:moveTo>
                    <a:cubicBezTo>
                      <a:pt x="821" y="1582"/>
                      <a:pt x="365" y="1430"/>
                      <a:pt x="183" y="1095"/>
                    </a:cubicBezTo>
                    <a:cubicBezTo>
                      <a:pt x="1" y="761"/>
                      <a:pt x="183" y="305"/>
                      <a:pt x="517" y="153"/>
                    </a:cubicBezTo>
                    <a:cubicBezTo>
                      <a:pt x="821" y="1"/>
                      <a:pt x="1247" y="153"/>
                      <a:pt x="1429" y="427"/>
                    </a:cubicBezTo>
                    <a:cubicBezTo>
                      <a:pt x="1642" y="730"/>
                      <a:pt x="1521" y="1217"/>
                      <a:pt x="1186" y="13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9" name="Google Shape;3629;p32"/>
              <p:cNvSpPr/>
              <p:nvPr/>
            </p:nvSpPr>
            <p:spPr>
              <a:xfrm>
                <a:off x="7395514" y="3394021"/>
                <a:ext cx="25868" cy="26379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51" extrusionOk="0">
                    <a:moveTo>
                      <a:pt x="1125" y="1368"/>
                    </a:moveTo>
                    <a:cubicBezTo>
                      <a:pt x="821" y="1550"/>
                      <a:pt x="396" y="1429"/>
                      <a:pt x="214" y="1094"/>
                    </a:cubicBezTo>
                    <a:cubicBezTo>
                      <a:pt x="1" y="760"/>
                      <a:pt x="122" y="365"/>
                      <a:pt x="426" y="183"/>
                    </a:cubicBezTo>
                    <a:cubicBezTo>
                      <a:pt x="730" y="0"/>
                      <a:pt x="1156" y="122"/>
                      <a:pt x="1338" y="456"/>
                    </a:cubicBezTo>
                    <a:cubicBezTo>
                      <a:pt x="1521" y="760"/>
                      <a:pt x="1429" y="1186"/>
                      <a:pt x="112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0" name="Google Shape;3630;p32"/>
              <p:cNvSpPr/>
              <p:nvPr/>
            </p:nvSpPr>
            <p:spPr>
              <a:xfrm>
                <a:off x="6701720" y="3808128"/>
                <a:ext cx="25868" cy="2534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490" extrusionOk="0">
                    <a:moveTo>
                      <a:pt x="1065" y="1307"/>
                    </a:moveTo>
                    <a:cubicBezTo>
                      <a:pt x="730" y="1489"/>
                      <a:pt x="335" y="1337"/>
                      <a:pt x="183" y="1033"/>
                    </a:cubicBezTo>
                    <a:cubicBezTo>
                      <a:pt x="1" y="669"/>
                      <a:pt x="122" y="304"/>
                      <a:pt x="457" y="152"/>
                    </a:cubicBezTo>
                    <a:cubicBezTo>
                      <a:pt x="761" y="0"/>
                      <a:pt x="1186" y="122"/>
                      <a:pt x="1369" y="426"/>
                    </a:cubicBezTo>
                    <a:cubicBezTo>
                      <a:pt x="1521" y="729"/>
                      <a:pt x="1399" y="1094"/>
                      <a:pt x="1065" y="13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1" name="Google Shape;3631;p32"/>
              <p:cNvSpPr/>
              <p:nvPr/>
            </p:nvSpPr>
            <p:spPr>
              <a:xfrm>
                <a:off x="7560956" y="3295779"/>
                <a:ext cx="25341" cy="25868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521" extrusionOk="0">
                    <a:moveTo>
                      <a:pt x="1307" y="427"/>
                    </a:moveTo>
                    <a:cubicBezTo>
                      <a:pt x="1490" y="730"/>
                      <a:pt x="1429" y="1126"/>
                      <a:pt x="1125" y="1338"/>
                    </a:cubicBezTo>
                    <a:cubicBezTo>
                      <a:pt x="821" y="1521"/>
                      <a:pt x="396" y="1430"/>
                      <a:pt x="213" y="1126"/>
                    </a:cubicBezTo>
                    <a:cubicBezTo>
                      <a:pt x="0" y="822"/>
                      <a:pt x="92" y="427"/>
                      <a:pt x="396" y="214"/>
                    </a:cubicBezTo>
                    <a:cubicBezTo>
                      <a:pt x="700" y="1"/>
                      <a:pt x="1095" y="123"/>
                      <a:pt x="1307" y="4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2" name="Google Shape;3632;p32"/>
              <p:cNvSpPr/>
              <p:nvPr/>
            </p:nvSpPr>
            <p:spPr>
              <a:xfrm>
                <a:off x="6988127" y="3636478"/>
                <a:ext cx="25868" cy="26379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51" extrusionOk="0">
                    <a:moveTo>
                      <a:pt x="1095" y="1368"/>
                    </a:moveTo>
                    <a:cubicBezTo>
                      <a:pt x="791" y="1551"/>
                      <a:pt x="366" y="1429"/>
                      <a:pt x="183" y="1095"/>
                    </a:cubicBezTo>
                    <a:cubicBezTo>
                      <a:pt x="1" y="761"/>
                      <a:pt x="123" y="365"/>
                      <a:pt x="457" y="183"/>
                    </a:cubicBezTo>
                    <a:cubicBezTo>
                      <a:pt x="761" y="1"/>
                      <a:pt x="1186" y="92"/>
                      <a:pt x="1369" y="457"/>
                    </a:cubicBezTo>
                    <a:cubicBezTo>
                      <a:pt x="1521" y="761"/>
                      <a:pt x="1399" y="1216"/>
                      <a:pt x="109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3" name="Google Shape;3633;p32"/>
              <p:cNvSpPr/>
              <p:nvPr/>
            </p:nvSpPr>
            <p:spPr>
              <a:xfrm>
                <a:off x="7642121" y="3247713"/>
                <a:ext cx="24831" cy="25851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520" extrusionOk="0">
                    <a:moveTo>
                      <a:pt x="1277" y="426"/>
                    </a:moveTo>
                    <a:cubicBezTo>
                      <a:pt x="1460" y="730"/>
                      <a:pt x="1399" y="1155"/>
                      <a:pt x="1095" y="1338"/>
                    </a:cubicBezTo>
                    <a:cubicBezTo>
                      <a:pt x="791" y="1520"/>
                      <a:pt x="365" y="1459"/>
                      <a:pt x="183" y="1155"/>
                    </a:cubicBezTo>
                    <a:cubicBezTo>
                      <a:pt x="1" y="851"/>
                      <a:pt x="61" y="426"/>
                      <a:pt x="365" y="243"/>
                    </a:cubicBezTo>
                    <a:cubicBezTo>
                      <a:pt x="669" y="0"/>
                      <a:pt x="1064" y="91"/>
                      <a:pt x="1277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4" name="Google Shape;3634;p32"/>
              <p:cNvSpPr/>
              <p:nvPr/>
            </p:nvSpPr>
            <p:spPr>
              <a:xfrm>
                <a:off x="7068781" y="3588394"/>
                <a:ext cx="25868" cy="2586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1095" y="1338"/>
                    </a:moveTo>
                    <a:cubicBezTo>
                      <a:pt x="791" y="1521"/>
                      <a:pt x="335" y="1399"/>
                      <a:pt x="183" y="1095"/>
                    </a:cubicBezTo>
                    <a:cubicBezTo>
                      <a:pt x="1" y="791"/>
                      <a:pt x="122" y="396"/>
                      <a:pt x="457" y="183"/>
                    </a:cubicBezTo>
                    <a:cubicBezTo>
                      <a:pt x="761" y="1"/>
                      <a:pt x="1186" y="122"/>
                      <a:pt x="1369" y="426"/>
                    </a:cubicBezTo>
                    <a:cubicBezTo>
                      <a:pt x="1520" y="730"/>
                      <a:pt x="1399" y="1186"/>
                      <a:pt x="1095" y="13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5" name="Google Shape;3635;p32"/>
              <p:cNvSpPr/>
              <p:nvPr/>
            </p:nvSpPr>
            <p:spPr>
              <a:xfrm>
                <a:off x="7479791" y="3344390"/>
                <a:ext cx="25868" cy="2585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1034" y="1368"/>
                    </a:moveTo>
                    <a:cubicBezTo>
                      <a:pt x="669" y="1520"/>
                      <a:pt x="304" y="1307"/>
                      <a:pt x="152" y="1003"/>
                    </a:cubicBezTo>
                    <a:cubicBezTo>
                      <a:pt x="0" y="669"/>
                      <a:pt x="183" y="274"/>
                      <a:pt x="547" y="152"/>
                    </a:cubicBezTo>
                    <a:cubicBezTo>
                      <a:pt x="882" y="0"/>
                      <a:pt x="1247" y="152"/>
                      <a:pt x="1398" y="487"/>
                    </a:cubicBezTo>
                    <a:cubicBezTo>
                      <a:pt x="1520" y="821"/>
                      <a:pt x="1338" y="1246"/>
                      <a:pt x="1034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6" name="Google Shape;3636;p32"/>
              <p:cNvSpPr/>
              <p:nvPr/>
            </p:nvSpPr>
            <p:spPr>
              <a:xfrm>
                <a:off x="7109618" y="3564617"/>
                <a:ext cx="25868" cy="2586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1338" y="457"/>
                    </a:moveTo>
                    <a:cubicBezTo>
                      <a:pt x="1521" y="761"/>
                      <a:pt x="1369" y="1186"/>
                      <a:pt x="1065" y="1338"/>
                    </a:cubicBezTo>
                    <a:cubicBezTo>
                      <a:pt x="700" y="1520"/>
                      <a:pt x="335" y="1368"/>
                      <a:pt x="183" y="1034"/>
                    </a:cubicBezTo>
                    <a:cubicBezTo>
                      <a:pt x="1" y="669"/>
                      <a:pt x="92" y="305"/>
                      <a:pt x="457" y="153"/>
                    </a:cubicBezTo>
                    <a:cubicBezTo>
                      <a:pt x="761" y="1"/>
                      <a:pt x="1186" y="122"/>
                      <a:pt x="1338" y="4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7" name="Google Shape;3637;p32"/>
              <p:cNvSpPr/>
              <p:nvPr/>
            </p:nvSpPr>
            <p:spPr>
              <a:xfrm>
                <a:off x="7601283" y="3272002"/>
                <a:ext cx="25868" cy="2586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1095" y="1308"/>
                    </a:moveTo>
                    <a:cubicBezTo>
                      <a:pt x="791" y="1521"/>
                      <a:pt x="365" y="1399"/>
                      <a:pt x="183" y="1095"/>
                    </a:cubicBezTo>
                    <a:cubicBezTo>
                      <a:pt x="0" y="791"/>
                      <a:pt x="122" y="366"/>
                      <a:pt x="426" y="183"/>
                    </a:cubicBezTo>
                    <a:cubicBezTo>
                      <a:pt x="730" y="1"/>
                      <a:pt x="1125" y="92"/>
                      <a:pt x="1338" y="396"/>
                    </a:cubicBezTo>
                    <a:cubicBezTo>
                      <a:pt x="1520" y="700"/>
                      <a:pt x="1398" y="1156"/>
                      <a:pt x="1095" y="13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8" name="Google Shape;3638;p32"/>
              <p:cNvSpPr/>
              <p:nvPr/>
            </p:nvSpPr>
            <p:spPr>
              <a:xfrm>
                <a:off x="6496479" y="3929603"/>
                <a:ext cx="25868" cy="2586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1308" y="427"/>
                    </a:moveTo>
                    <a:cubicBezTo>
                      <a:pt x="1520" y="730"/>
                      <a:pt x="1399" y="1156"/>
                      <a:pt x="1095" y="1338"/>
                    </a:cubicBezTo>
                    <a:cubicBezTo>
                      <a:pt x="791" y="1521"/>
                      <a:pt x="365" y="1399"/>
                      <a:pt x="183" y="1095"/>
                    </a:cubicBezTo>
                    <a:cubicBezTo>
                      <a:pt x="1" y="791"/>
                      <a:pt x="92" y="396"/>
                      <a:pt x="396" y="183"/>
                    </a:cubicBezTo>
                    <a:cubicBezTo>
                      <a:pt x="700" y="1"/>
                      <a:pt x="1125" y="123"/>
                      <a:pt x="1308" y="4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9" name="Google Shape;3639;p32"/>
              <p:cNvSpPr/>
              <p:nvPr/>
            </p:nvSpPr>
            <p:spPr>
              <a:xfrm>
                <a:off x="7149945" y="3540839"/>
                <a:ext cx="25868" cy="2483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460" extrusionOk="0">
                    <a:moveTo>
                      <a:pt x="1125" y="1277"/>
                    </a:moveTo>
                    <a:cubicBezTo>
                      <a:pt x="822" y="1459"/>
                      <a:pt x="396" y="1399"/>
                      <a:pt x="214" y="1095"/>
                    </a:cubicBezTo>
                    <a:cubicBezTo>
                      <a:pt x="1" y="791"/>
                      <a:pt x="92" y="365"/>
                      <a:pt x="396" y="183"/>
                    </a:cubicBezTo>
                    <a:cubicBezTo>
                      <a:pt x="700" y="0"/>
                      <a:pt x="1065" y="61"/>
                      <a:pt x="1308" y="365"/>
                    </a:cubicBezTo>
                    <a:cubicBezTo>
                      <a:pt x="1521" y="669"/>
                      <a:pt x="1429" y="1095"/>
                      <a:pt x="1125" y="1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0" name="Google Shape;3640;p32"/>
              <p:cNvSpPr/>
              <p:nvPr/>
            </p:nvSpPr>
            <p:spPr>
              <a:xfrm>
                <a:off x="7193385" y="3514986"/>
                <a:ext cx="25851" cy="25868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1125" y="1308"/>
                    </a:moveTo>
                    <a:cubicBezTo>
                      <a:pt x="821" y="1520"/>
                      <a:pt x="395" y="1399"/>
                      <a:pt x="213" y="1095"/>
                    </a:cubicBezTo>
                    <a:cubicBezTo>
                      <a:pt x="0" y="791"/>
                      <a:pt x="122" y="365"/>
                      <a:pt x="426" y="183"/>
                    </a:cubicBezTo>
                    <a:cubicBezTo>
                      <a:pt x="730" y="1"/>
                      <a:pt x="1155" y="92"/>
                      <a:pt x="1337" y="396"/>
                    </a:cubicBezTo>
                    <a:cubicBezTo>
                      <a:pt x="1520" y="700"/>
                      <a:pt x="1429" y="1125"/>
                      <a:pt x="1125" y="13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1" name="Google Shape;3641;p32"/>
              <p:cNvSpPr/>
              <p:nvPr/>
            </p:nvSpPr>
            <p:spPr>
              <a:xfrm>
                <a:off x="7274550" y="3466392"/>
                <a:ext cx="25851" cy="25868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1307" y="426"/>
                    </a:moveTo>
                    <a:cubicBezTo>
                      <a:pt x="1520" y="730"/>
                      <a:pt x="1398" y="1125"/>
                      <a:pt x="1094" y="1338"/>
                    </a:cubicBezTo>
                    <a:cubicBezTo>
                      <a:pt x="790" y="1520"/>
                      <a:pt x="365" y="1399"/>
                      <a:pt x="183" y="1095"/>
                    </a:cubicBezTo>
                    <a:cubicBezTo>
                      <a:pt x="0" y="791"/>
                      <a:pt x="91" y="365"/>
                      <a:pt x="395" y="183"/>
                    </a:cubicBezTo>
                    <a:cubicBezTo>
                      <a:pt x="699" y="1"/>
                      <a:pt x="1125" y="122"/>
                      <a:pt x="1307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2" name="Google Shape;3642;p32"/>
              <p:cNvSpPr/>
              <p:nvPr/>
            </p:nvSpPr>
            <p:spPr>
              <a:xfrm>
                <a:off x="7314877" y="3443125"/>
                <a:ext cx="25851" cy="25358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491" extrusionOk="0">
                    <a:moveTo>
                      <a:pt x="1034" y="1338"/>
                    </a:moveTo>
                    <a:cubicBezTo>
                      <a:pt x="730" y="1490"/>
                      <a:pt x="304" y="1369"/>
                      <a:pt x="152" y="1034"/>
                    </a:cubicBezTo>
                    <a:cubicBezTo>
                      <a:pt x="0" y="669"/>
                      <a:pt x="122" y="305"/>
                      <a:pt x="456" y="153"/>
                    </a:cubicBezTo>
                    <a:cubicBezTo>
                      <a:pt x="821" y="1"/>
                      <a:pt x="1185" y="122"/>
                      <a:pt x="1337" y="457"/>
                    </a:cubicBezTo>
                    <a:cubicBezTo>
                      <a:pt x="1520" y="730"/>
                      <a:pt x="1368" y="1125"/>
                      <a:pt x="1034" y="13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3" name="Google Shape;3643;p32"/>
              <p:cNvSpPr/>
              <p:nvPr/>
            </p:nvSpPr>
            <p:spPr>
              <a:xfrm>
                <a:off x="6661920" y="3830868"/>
                <a:ext cx="24831" cy="25868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521" extrusionOk="0">
                    <a:moveTo>
                      <a:pt x="1095" y="1338"/>
                    </a:moveTo>
                    <a:cubicBezTo>
                      <a:pt x="791" y="1520"/>
                      <a:pt x="365" y="1429"/>
                      <a:pt x="183" y="1125"/>
                    </a:cubicBezTo>
                    <a:cubicBezTo>
                      <a:pt x="0" y="821"/>
                      <a:pt x="61" y="426"/>
                      <a:pt x="365" y="213"/>
                    </a:cubicBezTo>
                    <a:cubicBezTo>
                      <a:pt x="669" y="0"/>
                      <a:pt x="1064" y="122"/>
                      <a:pt x="1277" y="426"/>
                    </a:cubicBezTo>
                    <a:cubicBezTo>
                      <a:pt x="1459" y="730"/>
                      <a:pt x="1398" y="1125"/>
                      <a:pt x="1095" y="13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4" name="Google Shape;3644;p32"/>
              <p:cNvSpPr/>
              <p:nvPr/>
            </p:nvSpPr>
            <p:spPr>
              <a:xfrm>
                <a:off x="6621083" y="3855174"/>
                <a:ext cx="25851" cy="25851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0" extrusionOk="0">
                    <a:moveTo>
                      <a:pt x="1064" y="1337"/>
                    </a:moveTo>
                    <a:cubicBezTo>
                      <a:pt x="760" y="1520"/>
                      <a:pt x="334" y="1368"/>
                      <a:pt x="182" y="1064"/>
                    </a:cubicBezTo>
                    <a:cubicBezTo>
                      <a:pt x="0" y="729"/>
                      <a:pt x="122" y="365"/>
                      <a:pt x="456" y="152"/>
                    </a:cubicBezTo>
                    <a:cubicBezTo>
                      <a:pt x="760" y="0"/>
                      <a:pt x="1185" y="122"/>
                      <a:pt x="1368" y="426"/>
                    </a:cubicBezTo>
                    <a:cubicBezTo>
                      <a:pt x="1520" y="760"/>
                      <a:pt x="1368" y="1185"/>
                      <a:pt x="1064" y="13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5" name="Google Shape;3645;p32"/>
              <p:cNvSpPr/>
              <p:nvPr/>
            </p:nvSpPr>
            <p:spPr>
              <a:xfrm>
                <a:off x="6456679" y="3953398"/>
                <a:ext cx="25341" cy="25341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90" extrusionOk="0">
                    <a:moveTo>
                      <a:pt x="1034" y="1338"/>
                    </a:moveTo>
                    <a:cubicBezTo>
                      <a:pt x="730" y="1490"/>
                      <a:pt x="304" y="1368"/>
                      <a:pt x="152" y="1034"/>
                    </a:cubicBezTo>
                    <a:cubicBezTo>
                      <a:pt x="0" y="699"/>
                      <a:pt x="122" y="304"/>
                      <a:pt x="456" y="152"/>
                    </a:cubicBezTo>
                    <a:cubicBezTo>
                      <a:pt x="821" y="0"/>
                      <a:pt x="1186" y="122"/>
                      <a:pt x="1338" y="456"/>
                    </a:cubicBezTo>
                    <a:cubicBezTo>
                      <a:pt x="1490" y="760"/>
                      <a:pt x="1338" y="1186"/>
                      <a:pt x="1034" y="13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6" name="Google Shape;3646;p32"/>
              <p:cNvSpPr/>
              <p:nvPr/>
            </p:nvSpPr>
            <p:spPr>
              <a:xfrm>
                <a:off x="7355714" y="3417799"/>
                <a:ext cx="25868" cy="2586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152" y="1095"/>
                    </a:moveTo>
                    <a:cubicBezTo>
                      <a:pt x="0" y="791"/>
                      <a:pt x="122" y="395"/>
                      <a:pt x="426" y="183"/>
                    </a:cubicBezTo>
                    <a:cubicBezTo>
                      <a:pt x="730" y="0"/>
                      <a:pt x="1155" y="122"/>
                      <a:pt x="1338" y="456"/>
                    </a:cubicBezTo>
                    <a:cubicBezTo>
                      <a:pt x="1520" y="760"/>
                      <a:pt x="1368" y="1186"/>
                      <a:pt x="1064" y="1368"/>
                    </a:cubicBezTo>
                    <a:cubicBezTo>
                      <a:pt x="730" y="1520"/>
                      <a:pt x="304" y="1399"/>
                      <a:pt x="152" y="10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7" name="Google Shape;3647;p32"/>
              <p:cNvSpPr/>
              <p:nvPr/>
            </p:nvSpPr>
            <p:spPr>
              <a:xfrm>
                <a:off x="6783412" y="3759517"/>
                <a:ext cx="24831" cy="25358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91" extrusionOk="0">
                    <a:moveTo>
                      <a:pt x="1095" y="1308"/>
                    </a:moveTo>
                    <a:cubicBezTo>
                      <a:pt x="791" y="1490"/>
                      <a:pt x="365" y="1429"/>
                      <a:pt x="183" y="1125"/>
                    </a:cubicBezTo>
                    <a:cubicBezTo>
                      <a:pt x="0" y="822"/>
                      <a:pt x="61" y="396"/>
                      <a:pt x="365" y="183"/>
                    </a:cubicBezTo>
                    <a:cubicBezTo>
                      <a:pt x="669" y="1"/>
                      <a:pt x="1095" y="92"/>
                      <a:pt x="1277" y="396"/>
                    </a:cubicBezTo>
                    <a:cubicBezTo>
                      <a:pt x="1459" y="670"/>
                      <a:pt x="1398" y="1125"/>
                      <a:pt x="1095" y="13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8" name="Google Shape;3648;p32"/>
              <p:cNvSpPr/>
              <p:nvPr/>
            </p:nvSpPr>
            <p:spPr>
              <a:xfrm>
                <a:off x="6577643" y="3881009"/>
                <a:ext cx="25868" cy="2535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491" extrusionOk="0">
                    <a:moveTo>
                      <a:pt x="1065" y="1338"/>
                    </a:moveTo>
                    <a:cubicBezTo>
                      <a:pt x="761" y="1490"/>
                      <a:pt x="335" y="1369"/>
                      <a:pt x="153" y="1065"/>
                    </a:cubicBezTo>
                    <a:cubicBezTo>
                      <a:pt x="1" y="730"/>
                      <a:pt x="122" y="366"/>
                      <a:pt x="426" y="153"/>
                    </a:cubicBezTo>
                    <a:cubicBezTo>
                      <a:pt x="761" y="1"/>
                      <a:pt x="1156" y="122"/>
                      <a:pt x="1338" y="426"/>
                    </a:cubicBezTo>
                    <a:cubicBezTo>
                      <a:pt x="1521" y="761"/>
                      <a:pt x="1369" y="1186"/>
                      <a:pt x="1065" y="13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9" name="Google Shape;3649;p32"/>
              <p:cNvSpPr/>
              <p:nvPr/>
            </p:nvSpPr>
            <p:spPr>
              <a:xfrm>
                <a:off x="6416352" y="3977686"/>
                <a:ext cx="24831" cy="25868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521" extrusionOk="0">
                    <a:moveTo>
                      <a:pt x="1277" y="396"/>
                    </a:moveTo>
                    <a:cubicBezTo>
                      <a:pt x="1459" y="700"/>
                      <a:pt x="1399" y="1125"/>
                      <a:pt x="1095" y="1308"/>
                    </a:cubicBezTo>
                    <a:cubicBezTo>
                      <a:pt x="791" y="1521"/>
                      <a:pt x="365" y="1429"/>
                      <a:pt x="183" y="1125"/>
                    </a:cubicBezTo>
                    <a:cubicBezTo>
                      <a:pt x="0" y="791"/>
                      <a:pt x="61" y="396"/>
                      <a:pt x="365" y="214"/>
                    </a:cubicBezTo>
                    <a:cubicBezTo>
                      <a:pt x="669" y="1"/>
                      <a:pt x="1064" y="92"/>
                      <a:pt x="1277" y="3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0" name="Google Shape;3650;p32"/>
              <p:cNvSpPr/>
              <p:nvPr/>
            </p:nvSpPr>
            <p:spPr>
              <a:xfrm>
                <a:off x="6864067" y="3710924"/>
                <a:ext cx="25341" cy="25341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90" extrusionOk="0">
                    <a:moveTo>
                      <a:pt x="182" y="1125"/>
                    </a:moveTo>
                    <a:cubicBezTo>
                      <a:pt x="0" y="821"/>
                      <a:pt x="91" y="396"/>
                      <a:pt x="365" y="213"/>
                    </a:cubicBezTo>
                    <a:cubicBezTo>
                      <a:pt x="669" y="1"/>
                      <a:pt x="1094" y="92"/>
                      <a:pt x="1277" y="396"/>
                    </a:cubicBezTo>
                    <a:cubicBezTo>
                      <a:pt x="1489" y="700"/>
                      <a:pt x="1398" y="1125"/>
                      <a:pt x="1094" y="1308"/>
                    </a:cubicBezTo>
                    <a:cubicBezTo>
                      <a:pt x="790" y="1490"/>
                      <a:pt x="365" y="1429"/>
                      <a:pt x="182" y="1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1" name="Google Shape;3651;p32"/>
              <p:cNvSpPr/>
              <p:nvPr/>
            </p:nvSpPr>
            <p:spPr>
              <a:xfrm>
                <a:off x="6375514" y="4002502"/>
                <a:ext cx="25341" cy="24831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60" extrusionOk="0">
                    <a:moveTo>
                      <a:pt x="1094" y="1277"/>
                    </a:moveTo>
                    <a:cubicBezTo>
                      <a:pt x="790" y="1460"/>
                      <a:pt x="365" y="1369"/>
                      <a:pt x="182" y="1095"/>
                    </a:cubicBezTo>
                    <a:cubicBezTo>
                      <a:pt x="0" y="791"/>
                      <a:pt x="61" y="396"/>
                      <a:pt x="365" y="183"/>
                    </a:cubicBezTo>
                    <a:cubicBezTo>
                      <a:pt x="669" y="1"/>
                      <a:pt x="1094" y="31"/>
                      <a:pt x="1277" y="335"/>
                    </a:cubicBezTo>
                    <a:cubicBezTo>
                      <a:pt x="1489" y="609"/>
                      <a:pt x="1398" y="1065"/>
                      <a:pt x="1094" y="1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2" name="Google Shape;3652;p32"/>
              <p:cNvSpPr/>
              <p:nvPr/>
            </p:nvSpPr>
            <p:spPr>
              <a:xfrm>
                <a:off x="6907489" y="3685071"/>
                <a:ext cx="24831" cy="25358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91" extrusionOk="0">
                    <a:moveTo>
                      <a:pt x="152" y="1095"/>
                    </a:moveTo>
                    <a:cubicBezTo>
                      <a:pt x="0" y="730"/>
                      <a:pt x="91" y="366"/>
                      <a:pt x="395" y="183"/>
                    </a:cubicBezTo>
                    <a:cubicBezTo>
                      <a:pt x="699" y="1"/>
                      <a:pt x="1125" y="122"/>
                      <a:pt x="1307" y="426"/>
                    </a:cubicBezTo>
                    <a:cubicBezTo>
                      <a:pt x="1459" y="730"/>
                      <a:pt x="1368" y="1156"/>
                      <a:pt x="1064" y="1338"/>
                    </a:cubicBezTo>
                    <a:cubicBezTo>
                      <a:pt x="760" y="1490"/>
                      <a:pt x="335" y="1399"/>
                      <a:pt x="152" y="10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3" name="Google Shape;3653;p32"/>
              <p:cNvSpPr/>
              <p:nvPr/>
            </p:nvSpPr>
            <p:spPr>
              <a:xfrm>
                <a:off x="6947289" y="3660783"/>
                <a:ext cx="25868" cy="2585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1338" y="426"/>
                    </a:moveTo>
                    <a:cubicBezTo>
                      <a:pt x="1521" y="730"/>
                      <a:pt x="1399" y="1155"/>
                      <a:pt x="1095" y="1338"/>
                    </a:cubicBezTo>
                    <a:cubicBezTo>
                      <a:pt x="791" y="1520"/>
                      <a:pt x="335" y="1398"/>
                      <a:pt x="183" y="1095"/>
                    </a:cubicBezTo>
                    <a:cubicBezTo>
                      <a:pt x="1" y="791"/>
                      <a:pt x="122" y="395"/>
                      <a:pt x="426" y="183"/>
                    </a:cubicBezTo>
                    <a:cubicBezTo>
                      <a:pt x="761" y="0"/>
                      <a:pt x="1156" y="122"/>
                      <a:pt x="1338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4" name="Google Shape;3654;p32"/>
              <p:cNvSpPr/>
              <p:nvPr/>
            </p:nvSpPr>
            <p:spPr>
              <a:xfrm>
                <a:off x="6536806" y="3905315"/>
                <a:ext cx="25868" cy="2586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244" y="1125"/>
                    </a:moveTo>
                    <a:cubicBezTo>
                      <a:pt x="1" y="821"/>
                      <a:pt x="92" y="396"/>
                      <a:pt x="396" y="213"/>
                    </a:cubicBezTo>
                    <a:cubicBezTo>
                      <a:pt x="700" y="0"/>
                      <a:pt x="1064" y="61"/>
                      <a:pt x="1308" y="396"/>
                    </a:cubicBezTo>
                    <a:cubicBezTo>
                      <a:pt x="1520" y="699"/>
                      <a:pt x="1460" y="1125"/>
                      <a:pt x="1156" y="1307"/>
                    </a:cubicBezTo>
                    <a:cubicBezTo>
                      <a:pt x="852" y="1520"/>
                      <a:pt x="426" y="1429"/>
                      <a:pt x="244" y="1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5" name="Google Shape;3655;p32"/>
              <p:cNvSpPr/>
              <p:nvPr/>
            </p:nvSpPr>
            <p:spPr>
              <a:xfrm>
                <a:off x="7520629" y="3320085"/>
                <a:ext cx="25868" cy="2586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183" y="1125"/>
                    </a:moveTo>
                    <a:cubicBezTo>
                      <a:pt x="1" y="760"/>
                      <a:pt x="122" y="396"/>
                      <a:pt x="426" y="183"/>
                    </a:cubicBezTo>
                    <a:cubicBezTo>
                      <a:pt x="730" y="1"/>
                      <a:pt x="1125" y="122"/>
                      <a:pt x="1338" y="426"/>
                    </a:cubicBezTo>
                    <a:cubicBezTo>
                      <a:pt x="1520" y="730"/>
                      <a:pt x="1399" y="1156"/>
                      <a:pt x="1095" y="1338"/>
                    </a:cubicBezTo>
                    <a:cubicBezTo>
                      <a:pt x="760" y="1520"/>
                      <a:pt x="335" y="1429"/>
                      <a:pt x="183" y="1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6" name="Google Shape;3656;p32"/>
              <p:cNvSpPr/>
              <p:nvPr/>
            </p:nvSpPr>
            <p:spPr>
              <a:xfrm>
                <a:off x="6334660" y="4025769"/>
                <a:ext cx="25358" cy="25868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1521" extrusionOk="0">
                    <a:moveTo>
                      <a:pt x="183" y="1125"/>
                    </a:moveTo>
                    <a:cubicBezTo>
                      <a:pt x="1" y="821"/>
                      <a:pt x="92" y="396"/>
                      <a:pt x="396" y="213"/>
                    </a:cubicBezTo>
                    <a:cubicBezTo>
                      <a:pt x="700" y="1"/>
                      <a:pt x="1095" y="92"/>
                      <a:pt x="1308" y="396"/>
                    </a:cubicBezTo>
                    <a:cubicBezTo>
                      <a:pt x="1490" y="700"/>
                      <a:pt x="1399" y="1125"/>
                      <a:pt x="1095" y="1308"/>
                    </a:cubicBezTo>
                    <a:cubicBezTo>
                      <a:pt x="791" y="1520"/>
                      <a:pt x="396" y="1429"/>
                      <a:pt x="183" y="1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7" name="Google Shape;3657;p32"/>
              <p:cNvSpPr/>
              <p:nvPr/>
            </p:nvSpPr>
            <p:spPr>
              <a:xfrm>
                <a:off x="6742575" y="3782785"/>
                <a:ext cx="25851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82" extrusionOk="0">
                    <a:moveTo>
                      <a:pt x="1337" y="457"/>
                    </a:moveTo>
                    <a:cubicBezTo>
                      <a:pt x="1520" y="761"/>
                      <a:pt x="1368" y="1186"/>
                      <a:pt x="1064" y="1368"/>
                    </a:cubicBezTo>
                    <a:cubicBezTo>
                      <a:pt x="760" y="1581"/>
                      <a:pt x="334" y="1429"/>
                      <a:pt x="182" y="1125"/>
                    </a:cubicBezTo>
                    <a:cubicBezTo>
                      <a:pt x="0" y="761"/>
                      <a:pt x="122" y="396"/>
                      <a:pt x="456" y="213"/>
                    </a:cubicBezTo>
                    <a:cubicBezTo>
                      <a:pt x="760" y="1"/>
                      <a:pt x="1125" y="122"/>
                      <a:pt x="1337" y="4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8" name="Google Shape;3658;p32"/>
              <p:cNvSpPr/>
              <p:nvPr/>
            </p:nvSpPr>
            <p:spPr>
              <a:xfrm>
                <a:off x="7028981" y="3613210"/>
                <a:ext cx="24831" cy="24831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1307" y="396"/>
                    </a:moveTo>
                    <a:cubicBezTo>
                      <a:pt x="1459" y="700"/>
                      <a:pt x="1338" y="1126"/>
                      <a:pt x="1034" y="1308"/>
                    </a:cubicBezTo>
                    <a:cubicBezTo>
                      <a:pt x="760" y="1460"/>
                      <a:pt x="335" y="1369"/>
                      <a:pt x="183" y="1004"/>
                    </a:cubicBezTo>
                    <a:cubicBezTo>
                      <a:pt x="0" y="670"/>
                      <a:pt x="152" y="305"/>
                      <a:pt x="456" y="92"/>
                    </a:cubicBezTo>
                    <a:cubicBezTo>
                      <a:pt x="760" y="1"/>
                      <a:pt x="1155" y="92"/>
                      <a:pt x="1307" y="3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9" name="Google Shape;3659;p32"/>
              <p:cNvSpPr/>
              <p:nvPr/>
            </p:nvSpPr>
            <p:spPr>
              <a:xfrm>
                <a:off x="6823739" y="3735229"/>
                <a:ext cx="25341" cy="25341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90" extrusionOk="0">
                    <a:moveTo>
                      <a:pt x="1125" y="1277"/>
                    </a:moveTo>
                    <a:cubicBezTo>
                      <a:pt x="821" y="1490"/>
                      <a:pt x="395" y="1398"/>
                      <a:pt x="183" y="1094"/>
                    </a:cubicBezTo>
                    <a:cubicBezTo>
                      <a:pt x="0" y="760"/>
                      <a:pt x="91" y="365"/>
                      <a:pt x="395" y="183"/>
                    </a:cubicBezTo>
                    <a:cubicBezTo>
                      <a:pt x="699" y="0"/>
                      <a:pt x="1064" y="61"/>
                      <a:pt x="1307" y="365"/>
                    </a:cubicBezTo>
                    <a:cubicBezTo>
                      <a:pt x="1490" y="669"/>
                      <a:pt x="1429" y="1094"/>
                      <a:pt x="1125" y="1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0" name="Google Shape;3660;p32"/>
              <p:cNvSpPr/>
              <p:nvPr/>
            </p:nvSpPr>
            <p:spPr>
              <a:xfrm>
                <a:off x="7436369" y="3370226"/>
                <a:ext cx="25851" cy="25868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1125" y="1308"/>
                    </a:moveTo>
                    <a:cubicBezTo>
                      <a:pt x="821" y="1521"/>
                      <a:pt x="395" y="1399"/>
                      <a:pt x="182" y="1095"/>
                    </a:cubicBezTo>
                    <a:cubicBezTo>
                      <a:pt x="0" y="761"/>
                      <a:pt x="122" y="366"/>
                      <a:pt x="426" y="183"/>
                    </a:cubicBezTo>
                    <a:cubicBezTo>
                      <a:pt x="730" y="1"/>
                      <a:pt x="1155" y="92"/>
                      <a:pt x="1337" y="396"/>
                    </a:cubicBezTo>
                    <a:cubicBezTo>
                      <a:pt x="1520" y="700"/>
                      <a:pt x="1398" y="1126"/>
                      <a:pt x="1125" y="13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1" name="Google Shape;3661;p32"/>
              <p:cNvSpPr/>
              <p:nvPr/>
            </p:nvSpPr>
            <p:spPr>
              <a:xfrm>
                <a:off x="7234223" y="3490170"/>
                <a:ext cx="25341" cy="25868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521" extrusionOk="0">
                    <a:moveTo>
                      <a:pt x="1307" y="426"/>
                    </a:moveTo>
                    <a:cubicBezTo>
                      <a:pt x="1490" y="730"/>
                      <a:pt x="1399" y="1156"/>
                      <a:pt x="1095" y="1338"/>
                    </a:cubicBezTo>
                    <a:cubicBezTo>
                      <a:pt x="791" y="1521"/>
                      <a:pt x="365" y="1399"/>
                      <a:pt x="183" y="1095"/>
                    </a:cubicBezTo>
                    <a:cubicBezTo>
                      <a:pt x="0" y="791"/>
                      <a:pt x="92" y="396"/>
                      <a:pt x="365" y="183"/>
                    </a:cubicBezTo>
                    <a:cubicBezTo>
                      <a:pt x="699" y="1"/>
                      <a:pt x="1064" y="122"/>
                      <a:pt x="1307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2" name="Google Shape;3662;p32"/>
              <p:cNvSpPr/>
              <p:nvPr/>
            </p:nvSpPr>
            <p:spPr>
              <a:xfrm>
                <a:off x="6759107" y="3720228"/>
                <a:ext cx="24321" cy="23283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369" extrusionOk="0">
                    <a:moveTo>
                      <a:pt x="1217" y="305"/>
                    </a:moveTo>
                    <a:cubicBezTo>
                      <a:pt x="1429" y="578"/>
                      <a:pt x="1338" y="943"/>
                      <a:pt x="1125" y="1156"/>
                    </a:cubicBezTo>
                    <a:cubicBezTo>
                      <a:pt x="821" y="1369"/>
                      <a:pt x="396" y="1308"/>
                      <a:pt x="183" y="1004"/>
                    </a:cubicBezTo>
                    <a:cubicBezTo>
                      <a:pt x="1" y="730"/>
                      <a:pt x="122" y="396"/>
                      <a:pt x="396" y="153"/>
                    </a:cubicBezTo>
                    <a:cubicBezTo>
                      <a:pt x="700" y="1"/>
                      <a:pt x="1034" y="31"/>
                      <a:pt x="1217" y="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3" name="Google Shape;3663;p32"/>
              <p:cNvSpPr/>
              <p:nvPr/>
            </p:nvSpPr>
            <p:spPr>
              <a:xfrm>
                <a:off x="7456524" y="3304573"/>
                <a:ext cx="24831" cy="24321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30" extrusionOk="0">
                    <a:moveTo>
                      <a:pt x="1247" y="426"/>
                    </a:moveTo>
                    <a:cubicBezTo>
                      <a:pt x="1459" y="761"/>
                      <a:pt x="1277" y="1156"/>
                      <a:pt x="943" y="1308"/>
                    </a:cubicBezTo>
                    <a:cubicBezTo>
                      <a:pt x="639" y="1429"/>
                      <a:pt x="304" y="1308"/>
                      <a:pt x="152" y="1004"/>
                    </a:cubicBezTo>
                    <a:cubicBezTo>
                      <a:pt x="0" y="700"/>
                      <a:pt x="152" y="365"/>
                      <a:pt x="456" y="213"/>
                    </a:cubicBezTo>
                    <a:cubicBezTo>
                      <a:pt x="760" y="1"/>
                      <a:pt x="1095" y="122"/>
                      <a:pt x="1247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4" name="Google Shape;3664;p32"/>
              <p:cNvSpPr/>
              <p:nvPr/>
            </p:nvSpPr>
            <p:spPr>
              <a:xfrm>
                <a:off x="6554376" y="3842247"/>
                <a:ext cx="23810" cy="23266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68" extrusionOk="0">
                    <a:moveTo>
                      <a:pt x="1217" y="304"/>
                    </a:moveTo>
                    <a:cubicBezTo>
                      <a:pt x="1399" y="608"/>
                      <a:pt x="1338" y="1034"/>
                      <a:pt x="1034" y="1216"/>
                    </a:cubicBezTo>
                    <a:cubicBezTo>
                      <a:pt x="761" y="1368"/>
                      <a:pt x="366" y="1307"/>
                      <a:pt x="183" y="1034"/>
                    </a:cubicBezTo>
                    <a:cubicBezTo>
                      <a:pt x="1" y="760"/>
                      <a:pt x="62" y="395"/>
                      <a:pt x="366" y="213"/>
                    </a:cubicBezTo>
                    <a:cubicBezTo>
                      <a:pt x="700" y="0"/>
                      <a:pt x="1034" y="61"/>
                      <a:pt x="1217" y="3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5" name="Google Shape;3665;p32"/>
              <p:cNvSpPr/>
              <p:nvPr/>
            </p:nvSpPr>
            <p:spPr>
              <a:xfrm>
                <a:off x="6964876" y="3597715"/>
                <a:ext cx="24304" cy="23793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399" extrusionOk="0">
                    <a:moveTo>
                      <a:pt x="152" y="973"/>
                    </a:moveTo>
                    <a:cubicBezTo>
                      <a:pt x="0" y="669"/>
                      <a:pt x="122" y="334"/>
                      <a:pt x="426" y="182"/>
                    </a:cubicBezTo>
                    <a:cubicBezTo>
                      <a:pt x="730" y="0"/>
                      <a:pt x="1064" y="91"/>
                      <a:pt x="1246" y="365"/>
                    </a:cubicBezTo>
                    <a:cubicBezTo>
                      <a:pt x="1429" y="699"/>
                      <a:pt x="1338" y="1094"/>
                      <a:pt x="973" y="1246"/>
                    </a:cubicBezTo>
                    <a:cubicBezTo>
                      <a:pt x="669" y="1398"/>
                      <a:pt x="335" y="1277"/>
                      <a:pt x="152" y="9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6" name="Google Shape;3666;p32"/>
              <p:cNvSpPr/>
              <p:nvPr/>
            </p:nvSpPr>
            <p:spPr>
              <a:xfrm>
                <a:off x="7251792" y="3427102"/>
                <a:ext cx="23793" cy="24304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429" extrusionOk="0">
                    <a:moveTo>
                      <a:pt x="1217" y="365"/>
                    </a:moveTo>
                    <a:cubicBezTo>
                      <a:pt x="1399" y="669"/>
                      <a:pt x="1338" y="1004"/>
                      <a:pt x="1034" y="1216"/>
                    </a:cubicBezTo>
                    <a:cubicBezTo>
                      <a:pt x="730" y="1429"/>
                      <a:pt x="305" y="1307"/>
                      <a:pt x="153" y="1004"/>
                    </a:cubicBezTo>
                    <a:cubicBezTo>
                      <a:pt x="1" y="760"/>
                      <a:pt x="122" y="365"/>
                      <a:pt x="366" y="213"/>
                    </a:cubicBezTo>
                    <a:cubicBezTo>
                      <a:pt x="669" y="0"/>
                      <a:pt x="1034" y="92"/>
                      <a:pt x="1217" y="3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7" name="Google Shape;3667;p32"/>
              <p:cNvSpPr/>
              <p:nvPr/>
            </p:nvSpPr>
            <p:spPr>
              <a:xfrm>
                <a:off x="6351719" y="3962702"/>
                <a:ext cx="24321" cy="23283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369" extrusionOk="0">
                    <a:moveTo>
                      <a:pt x="1247" y="335"/>
                    </a:moveTo>
                    <a:cubicBezTo>
                      <a:pt x="1429" y="639"/>
                      <a:pt x="1338" y="973"/>
                      <a:pt x="1065" y="1155"/>
                    </a:cubicBezTo>
                    <a:cubicBezTo>
                      <a:pt x="761" y="1368"/>
                      <a:pt x="335" y="1277"/>
                      <a:pt x="153" y="973"/>
                    </a:cubicBezTo>
                    <a:cubicBezTo>
                      <a:pt x="1" y="730"/>
                      <a:pt x="92" y="335"/>
                      <a:pt x="396" y="183"/>
                    </a:cubicBezTo>
                    <a:cubicBezTo>
                      <a:pt x="700" y="0"/>
                      <a:pt x="1065" y="61"/>
                      <a:pt x="1247" y="3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8" name="Google Shape;3668;p32"/>
              <p:cNvSpPr/>
              <p:nvPr/>
            </p:nvSpPr>
            <p:spPr>
              <a:xfrm>
                <a:off x="7045513" y="3549105"/>
                <a:ext cx="24831" cy="23793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399" extrusionOk="0">
                    <a:moveTo>
                      <a:pt x="1034" y="1247"/>
                    </a:moveTo>
                    <a:cubicBezTo>
                      <a:pt x="761" y="1399"/>
                      <a:pt x="366" y="1338"/>
                      <a:pt x="183" y="1034"/>
                    </a:cubicBezTo>
                    <a:cubicBezTo>
                      <a:pt x="1" y="730"/>
                      <a:pt x="122" y="335"/>
                      <a:pt x="457" y="153"/>
                    </a:cubicBezTo>
                    <a:cubicBezTo>
                      <a:pt x="761" y="1"/>
                      <a:pt x="1095" y="122"/>
                      <a:pt x="1247" y="426"/>
                    </a:cubicBezTo>
                    <a:cubicBezTo>
                      <a:pt x="1460" y="761"/>
                      <a:pt x="1338" y="1095"/>
                      <a:pt x="1034" y="12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9" name="Google Shape;3669;p32"/>
              <p:cNvSpPr/>
              <p:nvPr/>
            </p:nvSpPr>
            <p:spPr>
              <a:xfrm>
                <a:off x="7170118" y="3475186"/>
                <a:ext cx="24831" cy="24304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29" extrusionOk="0">
                    <a:moveTo>
                      <a:pt x="152" y="973"/>
                    </a:moveTo>
                    <a:cubicBezTo>
                      <a:pt x="0" y="669"/>
                      <a:pt x="122" y="304"/>
                      <a:pt x="426" y="152"/>
                    </a:cubicBezTo>
                    <a:cubicBezTo>
                      <a:pt x="730" y="0"/>
                      <a:pt x="1064" y="91"/>
                      <a:pt x="1277" y="395"/>
                    </a:cubicBezTo>
                    <a:cubicBezTo>
                      <a:pt x="1459" y="699"/>
                      <a:pt x="1307" y="1125"/>
                      <a:pt x="973" y="1277"/>
                    </a:cubicBezTo>
                    <a:cubicBezTo>
                      <a:pt x="669" y="1429"/>
                      <a:pt x="304" y="1277"/>
                      <a:pt x="152" y="9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0" name="Google Shape;3670;p32"/>
              <p:cNvSpPr/>
              <p:nvPr/>
            </p:nvSpPr>
            <p:spPr>
              <a:xfrm>
                <a:off x="6638143" y="3792089"/>
                <a:ext cx="24304" cy="23283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369" extrusionOk="0">
                    <a:moveTo>
                      <a:pt x="1034" y="1217"/>
                    </a:moveTo>
                    <a:cubicBezTo>
                      <a:pt x="730" y="1369"/>
                      <a:pt x="395" y="1277"/>
                      <a:pt x="213" y="1034"/>
                    </a:cubicBezTo>
                    <a:cubicBezTo>
                      <a:pt x="0" y="730"/>
                      <a:pt x="122" y="335"/>
                      <a:pt x="456" y="153"/>
                    </a:cubicBezTo>
                    <a:cubicBezTo>
                      <a:pt x="760" y="1"/>
                      <a:pt x="1125" y="122"/>
                      <a:pt x="1277" y="426"/>
                    </a:cubicBezTo>
                    <a:cubicBezTo>
                      <a:pt x="1429" y="730"/>
                      <a:pt x="1307" y="1065"/>
                      <a:pt x="1034" y="12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1" name="Google Shape;3671;p32"/>
              <p:cNvSpPr/>
              <p:nvPr/>
            </p:nvSpPr>
            <p:spPr>
              <a:xfrm>
                <a:off x="7537178" y="3257017"/>
                <a:ext cx="24304" cy="23283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369" extrusionOk="0">
                    <a:moveTo>
                      <a:pt x="1277" y="365"/>
                    </a:moveTo>
                    <a:cubicBezTo>
                      <a:pt x="1429" y="669"/>
                      <a:pt x="1338" y="1034"/>
                      <a:pt x="1034" y="1186"/>
                    </a:cubicBezTo>
                    <a:cubicBezTo>
                      <a:pt x="730" y="1368"/>
                      <a:pt x="304" y="1247"/>
                      <a:pt x="152" y="912"/>
                    </a:cubicBezTo>
                    <a:cubicBezTo>
                      <a:pt x="0" y="608"/>
                      <a:pt x="122" y="274"/>
                      <a:pt x="456" y="122"/>
                    </a:cubicBezTo>
                    <a:cubicBezTo>
                      <a:pt x="760" y="0"/>
                      <a:pt x="1125" y="61"/>
                      <a:pt x="1277" y="3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2" name="Google Shape;3672;p32"/>
              <p:cNvSpPr/>
              <p:nvPr/>
            </p:nvSpPr>
            <p:spPr>
              <a:xfrm>
                <a:off x="6678453" y="3768311"/>
                <a:ext cx="23810" cy="23283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69" extrusionOk="0">
                    <a:moveTo>
                      <a:pt x="943" y="1247"/>
                    </a:moveTo>
                    <a:cubicBezTo>
                      <a:pt x="639" y="1368"/>
                      <a:pt x="305" y="1247"/>
                      <a:pt x="153" y="943"/>
                    </a:cubicBezTo>
                    <a:cubicBezTo>
                      <a:pt x="1" y="608"/>
                      <a:pt x="153" y="244"/>
                      <a:pt x="548" y="92"/>
                    </a:cubicBezTo>
                    <a:cubicBezTo>
                      <a:pt x="852" y="1"/>
                      <a:pt x="1186" y="153"/>
                      <a:pt x="1308" y="456"/>
                    </a:cubicBezTo>
                    <a:cubicBezTo>
                      <a:pt x="1399" y="791"/>
                      <a:pt x="1247" y="1095"/>
                      <a:pt x="943" y="12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3" name="Google Shape;3673;p32"/>
              <p:cNvSpPr/>
              <p:nvPr/>
            </p:nvSpPr>
            <p:spPr>
              <a:xfrm>
                <a:off x="7331936" y="3378509"/>
                <a:ext cx="24304" cy="23793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399" extrusionOk="0">
                    <a:moveTo>
                      <a:pt x="1034" y="1246"/>
                    </a:moveTo>
                    <a:cubicBezTo>
                      <a:pt x="730" y="1398"/>
                      <a:pt x="365" y="1338"/>
                      <a:pt x="182" y="1034"/>
                    </a:cubicBezTo>
                    <a:cubicBezTo>
                      <a:pt x="0" y="730"/>
                      <a:pt x="122" y="335"/>
                      <a:pt x="456" y="152"/>
                    </a:cubicBezTo>
                    <a:cubicBezTo>
                      <a:pt x="760" y="0"/>
                      <a:pt x="1094" y="122"/>
                      <a:pt x="1246" y="426"/>
                    </a:cubicBezTo>
                    <a:cubicBezTo>
                      <a:pt x="1429" y="760"/>
                      <a:pt x="1338" y="1095"/>
                      <a:pt x="1034" y="124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4" name="Google Shape;3674;p32"/>
              <p:cNvSpPr/>
              <p:nvPr/>
            </p:nvSpPr>
            <p:spPr>
              <a:xfrm>
                <a:off x="7578016" y="3233239"/>
                <a:ext cx="23793" cy="23266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68" extrusionOk="0">
                    <a:moveTo>
                      <a:pt x="1247" y="365"/>
                    </a:moveTo>
                    <a:cubicBezTo>
                      <a:pt x="1399" y="699"/>
                      <a:pt x="1277" y="1094"/>
                      <a:pt x="943" y="1246"/>
                    </a:cubicBezTo>
                    <a:cubicBezTo>
                      <a:pt x="639" y="1368"/>
                      <a:pt x="304" y="1246"/>
                      <a:pt x="152" y="942"/>
                    </a:cubicBezTo>
                    <a:cubicBezTo>
                      <a:pt x="0" y="638"/>
                      <a:pt x="152" y="304"/>
                      <a:pt x="456" y="152"/>
                    </a:cubicBezTo>
                    <a:cubicBezTo>
                      <a:pt x="760" y="0"/>
                      <a:pt x="1095" y="91"/>
                      <a:pt x="1247" y="3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5" name="Google Shape;3675;p32"/>
              <p:cNvSpPr/>
              <p:nvPr/>
            </p:nvSpPr>
            <p:spPr>
              <a:xfrm>
                <a:off x="7373284" y="3355241"/>
                <a:ext cx="23283" cy="23283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1034" y="1186"/>
                    </a:moveTo>
                    <a:cubicBezTo>
                      <a:pt x="730" y="1368"/>
                      <a:pt x="366" y="1338"/>
                      <a:pt x="183" y="1064"/>
                    </a:cubicBezTo>
                    <a:cubicBezTo>
                      <a:pt x="1" y="791"/>
                      <a:pt x="31" y="456"/>
                      <a:pt x="305" y="213"/>
                    </a:cubicBezTo>
                    <a:cubicBezTo>
                      <a:pt x="609" y="0"/>
                      <a:pt x="1034" y="31"/>
                      <a:pt x="1217" y="335"/>
                    </a:cubicBezTo>
                    <a:cubicBezTo>
                      <a:pt x="1369" y="639"/>
                      <a:pt x="1277" y="973"/>
                      <a:pt x="1034" y="11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6" name="Google Shape;3676;p32"/>
              <p:cNvSpPr/>
              <p:nvPr/>
            </p:nvSpPr>
            <p:spPr>
              <a:xfrm>
                <a:off x="6473738" y="3890313"/>
                <a:ext cx="23283" cy="23811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400" extrusionOk="0">
                    <a:moveTo>
                      <a:pt x="973" y="1217"/>
                    </a:moveTo>
                    <a:cubicBezTo>
                      <a:pt x="639" y="1399"/>
                      <a:pt x="274" y="1247"/>
                      <a:pt x="122" y="943"/>
                    </a:cubicBezTo>
                    <a:cubicBezTo>
                      <a:pt x="0" y="639"/>
                      <a:pt x="122" y="335"/>
                      <a:pt x="426" y="153"/>
                    </a:cubicBezTo>
                    <a:cubicBezTo>
                      <a:pt x="730" y="1"/>
                      <a:pt x="1064" y="122"/>
                      <a:pt x="1216" y="426"/>
                    </a:cubicBezTo>
                    <a:cubicBezTo>
                      <a:pt x="1368" y="730"/>
                      <a:pt x="1277" y="1065"/>
                      <a:pt x="973" y="12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7" name="Google Shape;3677;p32"/>
              <p:cNvSpPr/>
              <p:nvPr/>
            </p:nvSpPr>
            <p:spPr>
              <a:xfrm>
                <a:off x="6840799" y="3671634"/>
                <a:ext cx="23793" cy="23283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69" extrusionOk="0">
                    <a:moveTo>
                      <a:pt x="1246" y="396"/>
                    </a:moveTo>
                    <a:cubicBezTo>
                      <a:pt x="1398" y="730"/>
                      <a:pt x="1277" y="1125"/>
                      <a:pt x="942" y="1277"/>
                    </a:cubicBezTo>
                    <a:cubicBezTo>
                      <a:pt x="639" y="1368"/>
                      <a:pt x="304" y="1277"/>
                      <a:pt x="152" y="973"/>
                    </a:cubicBezTo>
                    <a:cubicBezTo>
                      <a:pt x="0" y="669"/>
                      <a:pt x="152" y="305"/>
                      <a:pt x="456" y="153"/>
                    </a:cubicBezTo>
                    <a:cubicBezTo>
                      <a:pt x="760" y="1"/>
                      <a:pt x="1094" y="92"/>
                      <a:pt x="1246" y="3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8" name="Google Shape;3678;p32"/>
              <p:cNvSpPr/>
              <p:nvPr/>
            </p:nvSpPr>
            <p:spPr>
              <a:xfrm>
                <a:off x="6884222" y="3645781"/>
                <a:ext cx="23793" cy="23283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69" extrusionOk="0">
                    <a:moveTo>
                      <a:pt x="183" y="1004"/>
                    </a:moveTo>
                    <a:cubicBezTo>
                      <a:pt x="0" y="730"/>
                      <a:pt x="61" y="366"/>
                      <a:pt x="365" y="214"/>
                    </a:cubicBezTo>
                    <a:cubicBezTo>
                      <a:pt x="669" y="1"/>
                      <a:pt x="1004" y="92"/>
                      <a:pt x="1216" y="366"/>
                    </a:cubicBezTo>
                    <a:cubicBezTo>
                      <a:pt x="1399" y="669"/>
                      <a:pt x="1307" y="1065"/>
                      <a:pt x="973" y="1277"/>
                    </a:cubicBezTo>
                    <a:cubicBezTo>
                      <a:pt x="700" y="1369"/>
                      <a:pt x="365" y="1308"/>
                      <a:pt x="183" y="10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9" name="Google Shape;3679;p32"/>
              <p:cNvSpPr/>
              <p:nvPr/>
            </p:nvSpPr>
            <p:spPr>
              <a:xfrm>
                <a:off x="7086878" y="3525327"/>
                <a:ext cx="23283" cy="23793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99" extrusionOk="0">
                    <a:moveTo>
                      <a:pt x="1216" y="396"/>
                    </a:moveTo>
                    <a:cubicBezTo>
                      <a:pt x="1368" y="700"/>
                      <a:pt x="1308" y="1064"/>
                      <a:pt x="1034" y="1216"/>
                    </a:cubicBezTo>
                    <a:cubicBezTo>
                      <a:pt x="730" y="1399"/>
                      <a:pt x="335" y="1277"/>
                      <a:pt x="153" y="943"/>
                    </a:cubicBezTo>
                    <a:cubicBezTo>
                      <a:pt x="1" y="639"/>
                      <a:pt x="122" y="335"/>
                      <a:pt x="426" y="153"/>
                    </a:cubicBezTo>
                    <a:cubicBezTo>
                      <a:pt x="669" y="1"/>
                      <a:pt x="1034" y="92"/>
                      <a:pt x="1216" y="3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0" name="Google Shape;3680;p32"/>
              <p:cNvSpPr/>
              <p:nvPr/>
            </p:nvSpPr>
            <p:spPr>
              <a:xfrm>
                <a:off x="7127205" y="3501039"/>
                <a:ext cx="23793" cy="23266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68" extrusionOk="0">
                    <a:moveTo>
                      <a:pt x="973" y="1216"/>
                    </a:moveTo>
                    <a:cubicBezTo>
                      <a:pt x="669" y="1368"/>
                      <a:pt x="365" y="1307"/>
                      <a:pt x="183" y="1003"/>
                    </a:cubicBezTo>
                    <a:cubicBezTo>
                      <a:pt x="0" y="699"/>
                      <a:pt x="61" y="365"/>
                      <a:pt x="365" y="213"/>
                    </a:cubicBezTo>
                    <a:cubicBezTo>
                      <a:pt x="669" y="0"/>
                      <a:pt x="1003" y="91"/>
                      <a:pt x="1216" y="365"/>
                    </a:cubicBezTo>
                    <a:cubicBezTo>
                      <a:pt x="1399" y="669"/>
                      <a:pt x="1307" y="1033"/>
                      <a:pt x="973" y="1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1" name="Google Shape;3681;p32"/>
              <p:cNvSpPr/>
              <p:nvPr/>
            </p:nvSpPr>
            <p:spPr>
              <a:xfrm>
                <a:off x="6433411" y="3914108"/>
                <a:ext cx="23283" cy="23793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99" extrusionOk="0">
                    <a:moveTo>
                      <a:pt x="1003" y="1216"/>
                    </a:moveTo>
                    <a:cubicBezTo>
                      <a:pt x="730" y="1398"/>
                      <a:pt x="396" y="1338"/>
                      <a:pt x="213" y="1034"/>
                    </a:cubicBezTo>
                    <a:cubicBezTo>
                      <a:pt x="0" y="760"/>
                      <a:pt x="61" y="395"/>
                      <a:pt x="335" y="182"/>
                    </a:cubicBezTo>
                    <a:cubicBezTo>
                      <a:pt x="639" y="0"/>
                      <a:pt x="1003" y="30"/>
                      <a:pt x="1186" y="304"/>
                    </a:cubicBezTo>
                    <a:cubicBezTo>
                      <a:pt x="1368" y="608"/>
                      <a:pt x="1307" y="1034"/>
                      <a:pt x="1003" y="1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2" name="Google Shape;3682;p32"/>
              <p:cNvSpPr/>
              <p:nvPr/>
            </p:nvSpPr>
            <p:spPr>
              <a:xfrm>
                <a:off x="6391536" y="3938924"/>
                <a:ext cx="24831" cy="23266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368" extrusionOk="0">
                    <a:moveTo>
                      <a:pt x="1064" y="1155"/>
                    </a:moveTo>
                    <a:cubicBezTo>
                      <a:pt x="760" y="1368"/>
                      <a:pt x="456" y="1277"/>
                      <a:pt x="244" y="1003"/>
                    </a:cubicBezTo>
                    <a:cubicBezTo>
                      <a:pt x="0" y="699"/>
                      <a:pt x="92" y="334"/>
                      <a:pt x="426" y="152"/>
                    </a:cubicBezTo>
                    <a:cubicBezTo>
                      <a:pt x="730" y="0"/>
                      <a:pt x="1064" y="61"/>
                      <a:pt x="1216" y="365"/>
                    </a:cubicBezTo>
                    <a:cubicBezTo>
                      <a:pt x="1459" y="669"/>
                      <a:pt x="1368" y="1003"/>
                      <a:pt x="1064" y="11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3" name="Google Shape;3683;p32"/>
              <p:cNvSpPr/>
              <p:nvPr/>
            </p:nvSpPr>
            <p:spPr>
              <a:xfrm>
                <a:off x="6490271" y="3825698"/>
                <a:ext cx="22246" cy="22756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extrusionOk="0">
                    <a:moveTo>
                      <a:pt x="913" y="1186"/>
                    </a:moveTo>
                    <a:cubicBezTo>
                      <a:pt x="670" y="1338"/>
                      <a:pt x="366" y="1216"/>
                      <a:pt x="214" y="943"/>
                    </a:cubicBezTo>
                    <a:cubicBezTo>
                      <a:pt x="1" y="639"/>
                      <a:pt x="123" y="274"/>
                      <a:pt x="426" y="152"/>
                    </a:cubicBezTo>
                    <a:cubicBezTo>
                      <a:pt x="730" y="0"/>
                      <a:pt x="1065" y="152"/>
                      <a:pt x="1217" y="456"/>
                    </a:cubicBezTo>
                    <a:cubicBezTo>
                      <a:pt x="1308" y="760"/>
                      <a:pt x="1186" y="1064"/>
                      <a:pt x="913" y="11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4" name="Google Shape;3684;p32"/>
              <p:cNvSpPr/>
              <p:nvPr/>
            </p:nvSpPr>
            <p:spPr>
              <a:xfrm>
                <a:off x="6514576" y="3866535"/>
                <a:ext cx="23283" cy="23793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99" extrusionOk="0">
                    <a:moveTo>
                      <a:pt x="1156" y="335"/>
                    </a:moveTo>
                    <a:cubicBezTo>
                      <a:pt x="1368" y="639"/>
                      <a:pt x="1308" y="973"/>
                      <a:pt x="1064" y="1156"/>
                    </a:cubicBezTo>
                    <a:cubicBezTo>
                      <a:pt x="760" y="1399"/>
                      <a:pt x="365" y="1308"/>
                      <a:pt x="183" y="973"/>
                    </a:cubicBezTo>
                    <a:cubicBezTo>
                      <a:pt x="1" y="669"/>
                      <a:pt x="61" y="365"/>
                      <a:pt x="365" y="183"/>
                    </a:cubicBezTo>
                    <a:cubicBezTo>
                      <a:pt x="639" y="1"/>
                      <a:pt x="973" y="31"/>
                      <a:pt x="1156" y="3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5" name="Google Shape;3685;p32"/>
              <p:cNvSpPr/>
              <p:nvPr/>
            </p:nvSpPr>
            <p:spPr>
              <a:xfrm>
                <a:off x="7433256" y="3265283"/>
                <a:ext cx="22773" cy="22246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extrusionOk="0">
                    <a:moveTo>
                      <a:pt x="913" y="1156"/>
                    </a:moveTo>
                    <a:cubicBezTo>
                      <a:pt x="639" y="1308"/>
                      <a:pt x="335" y="1186"/>
                      <a:pt x="183" y="943"/>
                    </a:cubicBezTo>
                    <a:cubicBezTo>
                      <a:pt x="1" y="700"/>
                      <a:pt x="122" y="305"/>
                      <a:pt x="365" y="153"/>
                    </a:cubicBezTo>
                    <a:cubicBezTo>
                      <a:pt x="639" y="1"/>
                      <a:pt x="1034" y="122"/>
                      <a:pt x="1186" y="396"/>
                    </a:cubicBezTo>
                    <a:cubicBezTo>
                      <a:pt x="1338" y="609"/>
                      <a:pt x="1217" y="1004"/>
                      <a:pt x="913" y="11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6" name="Google Shape;3686;p32"/>
              <p:cNvSpPr/>
              <p:nvPr/>
            </p:nvSpPr>
            <p:spPr>
              <a:xfrm>
                <a:off x="7497361" y="3280795"/>
                <a:ext cx="23283" cy="23793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99" extrusionOk="0">
                    <a:moveTo>
                      <a:pt x="153" y="1004"/>
                    </a:moveTo>
                    <a:cubicBezTo>
                      <a:pt x="1" y="700"/>
                      <a:pt x="122" y="396"/>
                      <a:pt x="365" y="183"/>
                    </a:cubicBezTo>
                    <a:cubicBezTo>
                      <a:pt x="669" y="1"/>
                      <a:pt x="1034" y="122"/>
                      <a:pt x="1156" y="396"/>
                    </a:cubicBezTo>
                    <a:cubicBezTo>
                      <a:pt x="1369" y="730"/>
                      <a:pt x="1247" y="1095"/>
                      <a:pt x="913" y="1247"/>
                    </a:cubicBezTo>
                    <a:cubicBezTo>
                      <a:pt x="639" y="1399"/>
                      <a:pt x="305" y="1308"/>
                      <a:pt x="153" y="10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7" name="Google Shape;3687;p32"/>
              <p:cNvSpPr/>
              <p:nvPr/>
            </p:nvSpPr>
            <p:spPr>
              <a:xfrm>
                <a:off x="7291609" y="3402797"/>
                <a:ext cx="24304" cy="2432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430" extrusionOk="0">
                    <a:moveTo>
                      <a:pt x="213" y="1034"/>
                    </a:moveTo>
                    <a:cubicBezTo>
                      <a:pt x="0" y="761"/>
                      <a:pt x="91" y="426"/>
                      <a:pt x="365" y="214"/>
                    </a:cubicBezTo>
                    <a:cubicBezTo>
                      <a:pt x="608" y="1"/>
                      <a:pt x="1003" y="62"/>
                      <a:pt x="1186" y="305"/>
                    </a:cubicBezTo>
                    <a:cubicBezTo>
                      <a:pt x="1429" y="609"/>
                      <a:pt x="1338" y="1034"/>
                      <a:pt x="1003" y="1186"/>
                    </a:cubicBezTo>
                    <a:cubicBezTo>
                      <a:pt x="730" y="1429"/>
                      <a:pt x="426" y="1338"/>
                      <a:pt x="213" y="10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8" name="Google Shape;3688;p32"/>
              <p:cNvSpPr/>
              <p:nvPr/>
            </p:nvSpPr>
            <p:spPr>
              <a:xfrm>
                <a:off x="7227504" y="3386775"/>
                <a:ext cx="22756" cy="22756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extrusionOk="0">
                    <a:moveTo>
                      <a:pt x="1186" y="396"/>
                    </a:moveTo>
                    <a:cubicBezTo>
                      <a:pt x="1338" y="639"/>
                      <a:pt x="1246" y="1034"/>
                      <a:pt x="942" y="1186"/>
                    </a:cubicBezTo>
                    <a:cubicBezTo>
                      <a:pt x="669" y="1338"/>
                      <a:pt x="365" y="1216"/>
                      <a:pt x="213" y="1004"/>
                    </a:cubicBezTo>
                    <a:cubicBezTo>
                      <a:pt x="0" y="730"/>
                      <a:pt x="122" y="335"/>
                      <a:pt x="395" y="183"/>
                    </a:cubicBezTo>
                    <a:cubicBezTo>
                      <a:pt x="669" y="1"/>
                      <a:pt x="1034" y="122"/>
                      <a:pt x="1186" y="3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9" name="Google Shape;3689;p32"/>
              <p:cNvSpPr/>
              <p:nvPr/>
            </p:nvSpPr>
            <p:spPr>
              <a:xfrm>
                <a:off x="7187687" y="3411591"/>
                <a:ext cx="22246" cy="22246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08" extrusionOk="0">
                    <a:moveTo>
                      <a:pt x="1156" y="365"/>
                    </a:moveTo>
                    <a:cubicBezTo>
                      <a:pt x="1308" y="639"/>
                      <a:pt x="1217" y="943"/>
                      <a:pt x="1004" y="1125"/>
                    </a:cubicBezTo>
                    <a:cubicBezTo>
                      <a:pt x="730" y="1308"/>
                      <a:pt x="335" y="1247"/>
                      <a:pt x="153" y="943"/>
                    </a:cubicBezTo>
                    <a:cubicBezTo>
                      <a:pt x="1" y="669"/>
                      <a:pt x="62" y="365"/>
                      <a:pt x="305" y="183"/>
                    </a:cubicBezTo>
                    <a:cubicBezTo>
                      <a:pt x="578" y="1"/>
                      <a:pt x="943" y="61"/>
                      <a:pt x="1156" y="3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0" name="Google Shape;3690;p32"/>
              <p:cNvSpPr/>
              <p:nvPr/>
            </p:nvSpPr>
            <p:spPr>
              <a:xfrm>
                <a:off x="7210955" y="3451408"/>
                <a:ext cx="23793" cy="23266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68" extrusionOk="0">
                    <a:moveTo>
                      <a:pt x="153" y="942"/>
                    </a:moveTo>
                    <a:cubicBezTo>
                      <a:pt x="1" y="638"/>
                      <a:pt x="122" y="334"/>
                      <a:pt x="426" y="152"/>
                    </a:cubicBezTo>
                    <a:cubicBezTo>
                      <a:pt x="730" y="0"/>
                      <a:pt x="1064" y="91"/>
                      <a:pt x="1216" y="395"/>
                    </a:cubicBezTo>
                    <a:cubicBezTo>
                      <a:pt x="1399" y="730"/>
                      <a:pt x="1308" y="1094"/>
                      <a:pt x="943" y="1246"/>
                    </a:cubicBezTo>
                    <a:cubicBezTo>
                      <a:pt x="639" y="1368"/>
                      <a:pt x="304" y="1246"/>
                      <a:pt x="153" y="9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1" name="Google Shape;3691;p32"/>
              <p:cNvSpPr/>
              <p:nvPr/>
            </p:nvSpPr>
            <p:spPr>
              <a:xfrm>
                <a:off x="7390344" y="3291136"/>
                <a:ext cx="22246" cy="21208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247" extrusionOk="0">
                    <a:moveTo>
                      <a:pt x="882" y="1155"/>
                    </a:moveTo>
                    <a:cubicBezTo>
                      <a:pt x="609" y="1247"/>
                      <a:pt x="305" y="1186"/>
                      <a:pt x="153" y="912"/>
                    </a:cubicBezTo>
                    <a:cubicBezTo>
                      <a:pt x="1" y="608"/>
                      <a:pt x="122" y="244"/>
                      <a:pt x="396" y="122"/>
                    </a:cubicBezTo>
                    <a:cubicBezTo>
                      <a:pt x="670" y="0"/>
                      <a:pt x="1004" y="122"/>
                      <a:pt x="1156" y="335"/>
                    </a:cubicBezTo>
                    <a:cubicBezTo>
                      <a:pt x="1308" y="639"/>
                      <a:pt x="1186" y="1003"/>
                      <a:pt x="882" y="11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2" name="Google Shape;3692;p32"/>
              <p:cNvSpPr/>
              <p:nvPr/>
            </p:nvSpPr>
            <p:spPr>
              <a:xfrm>
                <a:off x="7413101" y="3331463"/>
                <a:ext cx="24304" cy="23283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369" extrusionOk="0">
                    <a:moveTo>
                      <a:pt x="1003" y="1216"/>
                    </a:moveTo>
                    <a:cubicBezTo>
                      <a:pt x="699" y="1368"/>
                      <a:pt x="395" y="1277"/>
                      <a:pt x="213" y="973"/>
                    </a:cubicBezTo>
                    <a:cubicBezTo>
                      <a:pt x="0" y="669"/>
                      <a:pt x="122" y="335"/>
                      <a:pt x="395" y="183"/>
                    </a:cubicBezTo>
                    <a:cubicBezTo>
                      <a:pt x="730" y="0"/>
                      <a:pt x="1125" y="91"/>
                      <a:pt x="1277" y="456"/>
                    </a:cubicBezTo>
                    <a:cubicBezTo>
                      <a:pt x="1429" y="699"/>
                      <a:pt x="1307" y="1064"/>
                      <a:pt x="1003" y="1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3" name="Google Shape;3693;p32"/>
              <p:cNvSpPr/>
              <p:nvPr/>
            </p:nvSpPr>
            <p:spPr>
              <a:xfrm>
                <a:off x="6982973" y="3533593"/>
                <a:ext cx="21208" cy="22773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339" extrusionOk="0">
                    <a:moveTo>
                      <a:pt x="942" y="1126"/>
                    </a:moveTo>
                    <a:cubicBezTo>
                      <a:pt x="730" y="1338"/>
                      <a:pt x="365" y="1247"/>
                      <a:pt x="182" y="1034"/>
                    </a:cubicBezTo>
                    <a:cubicBezTo>
                      <a:pt x="0" y="761"/>
                      <a:pt x="30" y="366"/>
                      <a:pt x="304" y="183"/>
                    </a:cubicBezTo>
                    <a:cubicBezTo>
                      <a:pt x="578" y="1"/>
                      <a:pt x="942" y="123"/>
                      <a:pt x="1125" y="366"/>
                    </a:cubicBezTo>
                    <a:cubicBezTo>
                      <a:pt x="1246" y="609"/>
                      <a:pt x="1185" y="943"/>
                      <a:pt x="942" y="11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4" name="Google Shape;3694;p32"/>
              <p:cNvSpPr/>
              <p:nvPr/>
            </p:nvSpPr>
            <p:spPr>
              <a:xfrm>
                <a:off x="7005713" y="3573410"/>
                <a:ext cx="23793" cy="24304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429" extrusionOk="0">
                    <a:moveTo>
                      <a:pt x="1003" y="1216"/>
                    </a:moveTo>
                    <a:cubicBezTo>
                      <a:pt x="760" y="1429"/>
                      <a:pt x="396" y="1338"/>
                      <a:pt x="183" y="1064"/>
                    </a:cubicBezTo>
                    <a:cubicBezTo>
                      <a:pt x="0" y="791"/>
                      <a:pt x="31" y="456"/>
                      <a:pt x="304" y="244"/>
                    </a:cubicBezTo>
                    <a:cubicBezTo>
                      <a:pt x="608" y="0"/>
                      <a:pt x="1003" y="92"/>
                      <a:pt x="1155" y="426"/>
                    </a:cubicBezTo>
                    <a:cubicBezTo>
                      <a:pt x="1399" y="700"/>
                      <a:pt x="1307" y="1034"/>
                      <a:pt x="1003" y="1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5" name="Google Shape;3695;p32"/>
              <p:cNvSpPr/>
              <p:nvPr/>
            </p:nvSpPr>
            <p:spPr>
              <a:xfrm>
                <a:off x="6941608" y="3557898"/>
                <a:ext cx="22756" cy="22246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extrusionOk="0">
                    <a:moveTo>
                      <a:pt x="912" y="1156"/>
                    </a:moveTo>
                    <a:cubicBezTo>
                      <a:pt x="608" y="1308"/>
                      <a:pt x="274" y="1186"/>
                      <a:pt x="122" y="882"/>
                    </a:cubicBezTo>
                    <a:cubicBezTo>
                      <a:pt x="0" y="608"/>
                      <a:pt x="122" y="305"/>
                      <a:pt x="335" y="153"/>
                    </a:cubicBezTo>
                    <a:cubicBezTo>
                      <a:pt x="608" y="1"/>
                      <a:pt x="973" y="92"/>
                      <a:pt x="1125" y="396"/>
                    </a:cubicBezTo>
                    <a:cubicBezTo>
                      <a:pt x="1338" y="608"/>
                      <a:pt x="1216" y="1004"/>
                      <a:pt x="912" y="11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6" name="Google Shape;3696;p32"/>
              <p:cNvSpPr/>
              <p:nvPr/>
            </p:nvSpPr>
            <p:spPr>
              <a:xfrm>
                <a:off x="6311409" y="3986479"/>
                <a:ext cx="23793" cy="23793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99" extrusionOk="0">
                    <a:moveTo>
                      <a:pt x="1033" y="1216"/>
                    </a:moveTo>
                    <a:cubicBezTo>
                      <a:pt x="760" y="1399"/>
                      <a:pt x="426" y="1338"/>
                      <a:pt x="182" y="1064"/>
                    </a:cubicBezTo>
                    <a:cubicBezTo>
                      <a:pt x="0" y="791"/>
                      <a:pt x="30" y="426"/>
                      <a:pt x="304" y="244"/>
                    </a:cubicBezTo>
                    <a:cubicBezTo>
                      <a:pt x="608" y="0"/>
                      <a:pt x="1033" y="92"/>
                      <a:pt x="1185" y="396"/>
                    </a:cubicBezTo>
                    <a:cubicBezTo>
                      <a:pt x="1398" y="700"/>
                      <a:pt x="1337" y="1034"/>
                      <a:pt x="1033" y="1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7" name="Google Shape;3697;p32"/>
              <p:cNvSpPr/>
              <p:nvPr/>
            </p:nvSpPr>
            <p:spPr>
              <a:xfrm>
                <a:off x="6287614" y="3946152"/>
                <a:ext cx="22773" cy="22756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38" extrusionOk="0">
                    <a:moveTo>
                      <a:pt x="943" y="1186"/>
                    </a:moveTo>
                    <a:cubicBezTo>
                      <a:pt x="670" y="1338"/>
                      <a:pt x="366" y="1277"/>
                      <a:pt x="183" y="1004"/>
                    </a:cubicBezTo>
                    <a:cubicBezTo>
                      <a:pt x="1" y="700"/>
                      <a:pt x="122" y="335"/>
                      <a:pt x="366" y="153"/>
                    </a:cubicBezTo>
                    <a:cubicBezTo>
                      <a:pt x="639" y="1"/>
                      <a:pt x="1065" y="153"/>
                      <a:pt x="1186" y="426"/>
                    </a:cubicBezTo>
                    <a:cubicBezTo>
                      <a:pt x="1338" y="700"/>
                      <a:pt x="1217" y="1034"/>
                      <a:pt x="943" y="11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8" name="Google Shape;3698;p32"/>
              <p:cNvSpPr/>
              <p:nvPr/>
            </p:nvSpPr>
            <p:spPr>
              <a:xfrm>
                <a:off x="6901281" y="3580639"/>
                <a:ext cx="22246" cy="22773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9" extrusionOk="0">
                    <a:moveTo>
                      <a:pt x="943" y="1186"/>
                    </a:moveTo>
                    <a:cubicBezTo>
                      <a:pt x="700" y="1338"/>
                      <a:pt x="365" y="1308"/>
                      <a:pt x="183" y="1034"/>
                    </a:cubicBezTo>
                    <a:cubicBezTo>
                      <a:pt x="1" y="761"/>
                      <a:pt x="92" y="366"/>
                      <a:pt x="365" y="183"/>
                    </a:cubicBezTo>
                    <a:cubicBezTo>
                      <a:pt x="608" y="1"/>
                      <a:pt x="1004" y="123"/>
                      <a:pt x="1156" y="426"/>
                    </a:cubicBezTo>
                    <a:cubicBezTo>
                      <a:pt x="1308" y="730"/>
                      <a:pt x="1216" y="1034"/>
                      <a:pt x="943" y="11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9" name="Google Shape;3699;p32"/>
              <p:cNvSpPr/>
              <p:nvPr/>
            </p:nvSpPr>
            <p:spPr>
              <a:xfrm>
                <a:off x="6924022" y="3622003"/>
                <a:ext cx="23810" cy="23283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69" extrusionOk="0">
                    <a:moveTo>
                      <a:pt x="1065" y="1186"/>
                    </a:moveTo>
                    <a:cubicBezTo>
                      <a:pt x="791" y="1368"/>
                      <a:pt x="457" y="1308"/>
                      <a:pt x="244" y="1034"/>
                    </a:cubicBezTo>
                    <a:cubicBezTo>
                      <a:pt x="1" y="730"/>
                      <a:pt x="122" y="335"/>
                      <a:pt x="426" y="153"/>
                    </a:cubicBezTo>
                    <a:cubicBezTo>
                      <a:pt x="730" y="1"/>
                      <a:pt x="1065" y="92"/>
                      <a:pt x="1217" y="396"/>
                    </a:cubicBezTo>
                    <a:cubicBezTo>
                      <a:pt x="1399" y="700"/>
                      <a:pt x="1369" y="1004"/>
                      <a:pt x="1065" y="11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0" name="Google Shape;3700;p32"/>
              <p:cNvSpPr/>
              <p:nvPr/>
            </p:nvSpPr>
            <p:spPr>
              <a:xfrm>
                <a:off x="6776694" y="3655085"/>
                <a:ext cx="22246" cy="22773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9" extrusionOk="0">
                    <a:moveTo>
                      <a:pt x="942" y="1186"/>
                    </a:moveTo>
                    <a:cubicBezTo>
                      <a:pt x="669" y="1338"/>
                      <a:pt x="395" y="1247"/>
                      <a:pt x="183" y="974"/>
                    </a:cubicBezTo>
                    <a:cubicBezTo>
                      <a:pt x="0" y="730"/>
                      <a:pt x="122" y="335"/>
                      <a:pt x="395" y="153"/>
                    </a:cubicBezTo>
                    <a:cubicBezTo>
                      <a:pt x="669" y="1"/>
                      <a:pt x="1034" y="122"/>
                      <a:pt x="1186" y="426"/>
                    </a:cubicBezTo>
                    <a:cubicBezTo>
                      <a:pt x="1307" y="730"/>
                      <a:pt x="1216" y="1034"/>
                      <a:pt x="942" y="11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1" name="Google Shape;3701;p32"/>
              <p:cNvSpPr/>
              <p:nvPr/>
            </p:nvSpPr>
            <p:spPr>
              <a:xfrm>
                <a:off x="6799944" y="3695940"/>
                <a:ext cx="23810" cy="23793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99" extrusionOk="0">
                    <a:moveTo>
                      <a:pt x="1247" y="395"/>
                    </a:moveTo>
                    <a:cubicBezTo>
                      <a:pt x="1399" y="699"/>
                      <a:pt x="1338" y="1064"/>
                      <a:pt x="1034" y="1216"/>
                    </a:cubicBezTo>
                    <a:cubicBezTo>
                      <a:pt x="730" y="1398"/>
                      <a:pt x="335" y="1277"/>
                      <a:pt x="153" y="942"/>
                    </a:cubicBezTo>
                    <a:cubicBezTo>
                      <a:pt x="1" y="638"/>
                      <a:pt x="123" y="335"/>
                      <a:pt x="457" y="152"/>
                    </a:cubicBezTo>
                    <a:cubicBezTo>
                      <a:pt x="761" y="0"/>
                      <a:pt x="1065" y="91"/>
                      <a:pt x="1247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2" name="Google Shape;3702;p32"/>
              <p:cNvSpPr/>
              <p:nvPr/>
            </p:nvSpPr>
            <p:spPr>
              <a:xfrm>
                <a:off x="6736367" y="3679390"/>
                <a:ext cx="22246" cy="22756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extrusionOk="0">
                    <a:moveTo>
                      <a:pt x="183" y="1004"/>
                    </a:moveTo>
                    <a:cubicBezTo>
                      <a:pt x="0" y="730"/>
                      <a:pt x="91" y="365"/>
                      <a:pt x="365" y="152"/>
                    </a:cubicBezTo>
                    <a:cubicBezTo>
                      <a:pt x="639" y="1"/>
                      <a:pt x="1003" y="122"/>
                      <a:pt x="1155" y="396"/>
                    </a:cubicBezTo>
                    <a:cubicBezTo>
                      <a:pt x="1307" y="608"/>
                      <a:pt x="1246" y="973"/>
                      <a:pt x="973" y="1125"/>
                    </a:cubicBezTo>
                    <a:cubicBezTo>
                      <a:pt x="699" y="1338"/>
                      <a:pt x="335" y="1277"/>
                      <a:pt x="183" y="10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3" name="Google Shape;3703;p32"/>
              <p:cNvSpPr/>
              <p:nvPr/>
            </p:nvSpPr>
            <p:spPr>
              <a:xfrm>
                <a:off x="6531125" y="3801920"/>
                <a:ext cx="22756" cy="2171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277" extrusionOk="0">
                    <a:moveTo>
                      <a:pt x="942" y="1125"/>
                    </a:moveTo>
                    <a:cubicBezTo>
                      <a:pt x="730" y="1277"/>
                      <a:pt x="395" y="1246"/>
                      <a:pt x="183" y="1003"/>
                    </a:cubicBezTo>
                    <a:cubicBezTo>
                      <a:pt x="0" y="760"/>
                      <a:pt x="31" y="365"/>
                      <a:pt x="304" y="183"/>
                    </a:cubicBezTo>
                    <a:cubicBezTo>
                      <a:pt x="578" y="0"/>
                      <a:pt x="942" y="61"/>
                      <a:pt x="1155" y="335"/>
                    </a:cubicBezTo>
                    <a:cubicBezTo>
                      <a:pt x="1338" y="547"/>
                      <a:pt x="1216" y="973"/>
                      <a:pt x="942" y="1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4" name="Google Shape;3704;p32"/>
              <p:cNvSpPr/>
              <p:nvPr/>
            </p:nvSpPr>
            <p:spPr>
              <a:xfrm>
                <a:off x="6597815" y="3815867"/>
                <a:ext cx="23793" cy="23811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400" extrusionOk="0">
                    <a:moveTo>
                      <a:pt x="1034" y="1217"/>
                    </a:moveTo>
                    <a:cubicBezTo>
                      <a:pt x="760" y="1399"/>
                      <a:pt x="426" y="1338"/>
                      <a:pt x="183" y="1065"/>
                    </a:cubicBezTo>
                    <a:cubicBezTo>
                      <a:pt x="0" y="791"/>
                      <a:pt x="31" y="426"/>
                      <a:pt x="304" y="214"/>
                    </a:cubicBezTo>
                    <a:cubicBezTo>
                      <a:pt x="608" y="1"/>
                      <a:pt x="1034" y="62"/>
                      <a:pt x="1155" y="396"/>
                    </a:cubicBezTo>
                    <a:cubicBezTo>
                      <a:pt x="1398" y="700"/>
                      <a:pt x="1307" y="1034"/>
                      <a:pt x="1034" y="12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5" name="Google Shape;3705;p32"/>
              <p:cNvSpPr/>
              <p:nvPr/>
            </p:nvSpPr>
            <p:spPr>
              <a:xfrm>
                <a:off x="6696550" y="3704206"/>
                <a:ext cx="2224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278" extrusionOk="0">
                    <a:moveTo>
                      <a:pt x="882" y="1125"/>
                    </a:moveTo>
                    <a:cubicBezTo>
                      <a:pt x="609" y="1277"/>
                      <a:pt x="305" y="1156"/>
                      <a:pt x="153" y="912"/>
                    </a:cubicBezTo>
                    <a:cubicBezTo>
                      <a:pt x="1" y="608"/>
                      <a:pt x="122" y="213"/>
                      <a:pt x="366" y="122"/>
                    </a:cubicBezTo>
                    <a:cubicBezTo>
                      <a:pt x="639" y="0"/>
                      <a:pt x="973" y="122"/>
                      <a:pt x="1125" y="335"/>
                    </a:cubicBezTo>
                    <a:cubicBezTo>
                      <a:pt x="1308" y="639"/>
                      <a:pt x="1186" y="1034"/>
                      <a:pt x="882" y="1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6" name="Google Shape;3706;p32"/>
              <p:cNvSpPr/>
              <p:nvPr/>
            </p:nvSpPr>
            <p:spPr>
              <a:xfrm>
                <a:off x="6719307" y="3744006"/>
                <a:ext cx="23793" cy="23283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69" extrusionOk="0">
                    <a:moveTo>
                      <a:pt x="1216" y="366"/>
                    </a:moveTo>
                    <a:cubicBezTo>
                      <a:pt x="1398" y="670"/>
                      <a:pt x="1307" y="1034"/>
                      <a:pt x="973" y="1217"/>
                    </a:cubicBezTo>
                    <a:cubicBezTo>
                      <a:pt x="669" y="1369"/>
                      <a:pt x="365" y="1278"/>
                      <a:pt x="183" y="974"/>
                    </a:cubicBezTo>
                    <a:cubicBezTo>
                      <a:pt x="0" y="670"/>
                      <a:pt x="122" y="305"/>
                      <a:pt x="426" y="153"/>
                    </a:cubicBezTo>
                    <a:cubicBezTo>
                      <a:pt x="730" y="1"/>
                      <a:pt x="1003" y="92"/>
                      <a:pt x="1216" y="3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7" name="Google Shape;3707;p32"/>
              <p:cNvSpPr/>
              <p:nvPr/>
            </p:nvSpPr>
            <p:spPr>
              <a:xfrm>
                <a:off x="7474621" y="3239957"/>
                <a:ext cx="21208" cy="23283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369" extrusionOk="0">
                    <a:moveTo>
                      <a:pt x="912" y="1186"/>
                    </a:moveTo>
                    <a:cubicBezTo>
                      <a:pt x="608" y="1368"/>
                      <a:pt x="244" y="1277"/>
                      <a:pt x="122" y="973"/>
                    </a:cubicBezTo>
                    <a:cubicBezTo>
                      <a:pt x="0" y="699"/>
                      <a:pt x="92" y="365"/>
                      <a:pt x="304" y="213"/>
                    </a:cubicBezTo>
                    <a:cubicBezTo>
                      <a:pt x="578" y="0"/>
                      <a:pt x="943" y="122"/>
                      <a:pt x="1095" y="426"/>
                    </a:cubicBezTo>
                    <a:cubicBezTo>
                      <a:pt x="1247" y="730"/>
                      <a:pt x="1155" y="1034"/>
                      <a:pt x="912" y="11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8" name="Google Shape;3708;p32"/>
              <p:cNvSpPr/>
              <p:nvPr/>
            </p:nvSpPr>
            <p:spPr>
              <a:xfrm>
                <a:off x="7022773" y="3509815"/>
                <a:ext cx="2224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278" extrusionOk="0">
                    <a:moveTo>
                      <a:pt x="912" y="1125"/>
                    </a:moveTo>
                    <a:cubicBezTo>
                      <a:pt x="608" y="1277"/>
                      <a:pt x="274" y="1156"/>
                      <a:pt x="122" y="852"/>
                    </a:cubicBezTo>
                    <a:cubicBezTo>
                      <a:pt x="0" y="548"/>
                      <a:pt x="122" y="214"/>
                      <a:pt x="426" y="92"/>
                    </a:cubicBezTo>
                    <a:cubicBezTo>
                      <a:pt x="700" y="1"/>
                      <a:pt x="1004" y="92"/>
                      <a:pt x="1156" y="335"/>
                    </a:cubicBezTo>
                    <a:cubicBezTo>
                      <a:pt x="1308" y="639"/>
                      <a:pt x="1186" y="973"/>
                      <a:pt x="912" y="1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9" name="Google Shape;3709;p32"/>
              <p:cNvSpPr/>
              <p:nvPr/>
            </p:nvSpPr>
            <p:spPr>
              <a:xfrm>
                <a:off x="6328979" y="3922374"/>
                <a:ext cx="21736" cy="22246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308" extrusionOk="0">
                    <a:moveTo>
                      <a:pt x="152" y="973"/>
                    </a:moveTo>
                    <a:cubicBezTo>
                      <a:pt x="0" y="700"/>
                      <a:pt x="61" y="304"/>
                      <a:pt x="335" y="152"/>
                    </a:cubicBezTo>
                    <a:cubicBezTo>
                      <a:pt x="608" y="0"/>
                      <a:pt x="973" y="122"/>
                      <a:pt x="1125" y="396"/>
                    </a:cubicBezTo>
                    <a:cubicBezTo>
                      <a:pt x="1277" y="669"/>
                      <a:pt x="1186" y="973"/>
                      <a:pt x="943" y="1125"/>
                    </a:cubicBezTo>
                    <a:cubicBezTo>
                      <a:pt x="669" y="1307"/>
                      <a:pt x="304" y="1216"/>
                      <a:pt x="152" y="9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0" name="Google Shape;3710;p32"/>
              <p:cNvSpPr/>
              <p:nvPr/>
            </p:nvSpPr>
            <p:spPr>
              <a:xfrm>
                <a:off x="7146850" y="3434858"/>
                <a:ext cx="22756" cy="22246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extrusionOk="0">
                    <a:moveTo>
                      <a:pt x="882" y="1216"/>
                    </a:moveTo>
                    <a:cubicBezTo>
                      <a:pt x="608" y="1307"/>
                      <a:pt x="304" y="1216"/>
                      <a:pt x="152" y="943"/>
                    </a:cubicBezTo>
                    <a:cubicBezTo>
                      <a:pt x="0" y="639"/>
                      <a:pt x="122" y="274"/>
                      <a:pt x="426" y="152"/>
                    </a:cubicBezTo>
                    <a:cubicBezTo>
                      <a:pt x="730" y="0"/>
                      <a:pt x="1125" y="152"/>
                      <a:pt x="1216" y="396"/>
                    </a:cubicBezTo>
                    <a:cubicBezTo>
                      <a:pt x="1338" y="699"/>
                      <a:pt x="1155" y="1095"/>
                      <a:pt x="882" y="1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1" name="Google Shape;3711;p32"/>
              <p:cNvSpPr/>
              <p:nvPr/>
            </p:nvSpPr>
            <p:spPr>
              <a:xfrm>
                <a:off x="6860954" y="3605981"/>
                <a:ext cx="21736" cy="21719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943" y="1125"/>
                    </a:moveTo>
                    <a:cubicBezTo>
                      <a:pt x="700" y="1277"/>
                      <a:pt x="365" y="1247"/>
                      <a:pt x="183" y="1034"/>
                    </a:cubicBezTo>
                    <a:cubicBezTo>
                      <a:pt x="1" y="760"/>
                      <a:pt x="31" y="365"/>
                      <a:pt x="274" y="183"/>
                    </a:cubicBezTo>
                    <a:cubicBezTo>
                      <a:pt x="548" y="0"/>
                      <a:pt x="943" y="122"/>
                      <a:pt x="1125" y="365"/>
                    </a:cubicBezTo>
                    <a:cubicBezTo>
                      <a:pt x="1277" y="608"/>
                      <a:pt x="1216" y="943"/>
                      <a:pt x="943" y="1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2" name="Google Shape;3712;p32"/>
              <p:cNvSpPr/>
              <p:nvPr/>
            </p:nvSpPr>
            <p:spPr>
              <a:xfrm>
                <a:off x="6817531" y="3632345"/>
                <a:ext cx="22246" cy="21208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247" extrusionOk="0">
                    <a:moveTo>
                      <a:pt x="943" y="1095"/>
                    </a:moveTo>
                    <a:cubicBezTo>
                      <a:pt x="669" y="1247"/>
                      <a:pt x="365" y="1186"/>
                      <a:pt x="183" y="912"/>
                    </a:cubicBezTo>
                    <a:cubicBezTo>
                      <a:pt x="0" y="608"/>
                      <a:pt x="61" y="244"/>
                      <a:pt x="365" y="122"/>
                    </a:cubicBezTo>
                    <a:cubicBezTo>
                      <a:pt x="639" y="1"/>
                      <a:pt x="973" y="92"/>
                      <a:pt x="1125" y="304"/>
                    </a:cubicBezTo>
                    <a:cubicBezTo>
                      <a:pt x="1307" y="548"/>
                      <a:pt x="1216" y="912"/>
                      <a:pt x="943" y="10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3" name="Google Shape;3713;p32"/>
              <p:cNvSpPr/>
              <p:nvPr/>
            </p:nvSpPr>
            <p:spPr>
              <a:xfrm>
                <a:off x="6368779" y="3898596"/>
                <a:ext cx="22246" cy="22246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08" extrusionOk="0">
                    <a:moveTo>
                      <a:pt x="153" y="912"/>
                    </a:moveTo>
                    <a:cubicBezTo>
                      <a:pt x="1" y="608"/>
                      <a:pt x="153" y="243"/>
                      <a:pt x="426" y="122"/>
                    </a:cubicBezTo>
                    <a:cubicBezTo>
                      <a:pt x="700" y="0"/>
                      <a:pt x="1004" y="122"/>
                      <a:pt x="1156" y="395"/>
                    </a:cubicBezTo>
                    <a:cubicBezTo>
                      <a:pt x="1308" y="699"/>
                      <a:pt x="1186" y="1034"/>
                      <a:pt x="852" y="1186"/>
                    </a:cubicBezTo>
                    <a:cubicBezTo>
                      <a:pt x="609" y="1307"/>
                      <a:pt x="274" y="1186"/>
                      <a:pt x="153" y="9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4" name="Google Shape;3714;p32"/>
              <p:cNvSpPr/>
              <p:nvPr/>
            </p:nvSpPr>
            <p:spPr>
              <a:xfrm>
                <a:off x="7103937" y="3461222"/>
                <a:ext cx="2224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278" extrusionOk="0">
                    <a:moveTo>
                      <a:pt x="943" y="1125"/>
                    </a:moveTo>
                    <a:cubicBezTo>
                      <a:pt x="669" y="1277"/>
                      <a:pt x="365" y="1247"/>
                      <a:pt x="183" y="973"/>
                    </a:cubicBezTo>
                    <a:cubicBezTo>
                      <a:pt x="1" y="730"/>
                      <a:pt x="61" y="335"/>
                      <a:pt x="335" y="153"/>
                    </a:cubicBezTo>
                    <a:cubicBezTo>
                      <a:pt x="548" y="1"/>
                      <a:pt x="912" y="61"/>
                      <a:pt x="1095" y="305"/>
                    </a:cubicBezTo>
                    <a:cubicBezTo>
                      <a:pt x="1308" y="578"/>
                      <a:pt x="1247" y="943"/>
                      <a:pt x="943" y="1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5" name="Google Shape;3715;p32"/>
              <p:cNvSpPr/>
              <p:nvPr/>
            </p:nvSpPr>
            <p:spPr>
              <a:xfrm>
                <a:off x="7268342" y="3362997"/>
                <a:ext cx="22246" cy="22756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extrusionOk="0">
                    <a:moveTo>
                      <a:pt x="1155" y="365"/>
                    </a:moveTo>
                    <a:cubicBezTo>
                      <a:pt x="1307" y="639"/>
                      <a:pt x="1216" y="943"/>
                      <a:pt x="1004" y="1125"/>
                    </a:cubicBezTo>
                    <a:cubicBezTo>
                      <a:pt x="730" y="1338"/>
                      <a:pt x="365" y="1247"/>
                      <a:pt x="152" y="943"/>
                    </a:cubicBezTo>
                    <a:cubicBezTo>
                      <a:pt x="0" y="669"/>
                      <a:pt x="92" y="335"/>
                      <a:pt x="304" y="183"/>
                    </a:cubicBezTo>
                    <a:cubicBezTo>
                      <a:pt x="578" y="0"/>
                      <a:pt x="973" y="61"/>
                      <a:pt x="1155" y="3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6" name="Google Shape;3716;p32"/>
              <p:cNvSpPr/>
              <p:nvPr/>
            </p:nvSpPr>
            <p:spPr>
              <a:xfrm>
                <a:off x="7309179" y="3338692"/>
                <a:ext cx="21736" cy="22246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308" extrusionOk="0">
                    <a:moveTo>
                      <a:pt x="943" y="1156"/>
                    </a:moveTo>
                    <a:cubicBezTo>
                      <a:pt x="700" y="1308"/>
                      <a:pt x="335" y="1247"/>
                      <a:pt x="183" y="1004"/>
                    </a:cubicBezTo>
                    <a:cubicBezTo>
                      <a:pt x="1" y="730"/>
                      <a:pt x="92" y="335"/>
                      <a:pt x="335" y="153"/>
                    </a:cubicBezTo>
                    <a:cubicBezTo>
                      <a:pt x="609" y="1"/>
                      <a:pt x="1004" y="92"/>
                      <a:pt x="1156" y="396"/>
                    </a:cubicBezTo>
                    <a:cubicBezTo>
                      <a:pt x="1277" y="670"/>
                      <a:pt x="1217" y="1004"/>
                      <a:pt x="943" y="11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7" name="Google Shape;3717;p32"/>
              <p:cNvSpPr/>
              <p:nvPr/>
            </p:nvSpPr>
            <p:spPr>
              <a:xfrm>
                <a:off x="7348469" y="3314914"/>
                <a:ext cx="22773" cy="22246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extrusionOk="0">
                    <a:moveTo>
                      <a:pt x="1186" y="365"/>
                    </a:moveTo>
                    <a:cubicBezTo>
                      <a:pt x="1338" y="609"/>
                      <a:pt x="1308" y="912"/>
                      <a:pt x="1034" y="1125"/>
                    </a:cubicBezTo>
                    <a:cubicBezTo>
                      <a:pt x="761" y="1308"/>
                      <a:pt x="396" y="1216"/>
                      <a:pt x="214" y="973"/>
                    </a:cubicBezTo>
                    <a:cubicBezTo>
                      <a:pt x="1" y="700"/>
                      <a:pt x="122" y="305"/>
                      <a:pt x="426" y="122"/>
                    </a:cubicBezTo>
                    <a:cubicBezTo>
                      <a:pt x="700" y="1"/>
                      <a:pt x="1034" y="92"/>
                      <a:pt x="1186" y="3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8" name="Google Shape;3718;p32"/>
              <p:cNvSpPr/>
              <p:nvPr/>
            </p:nvSpPr>
            <p:spPr>
              <a:xfrm>
                <a:off x="7514948" y="3216690"/>
                <a:ext cx="21719" cy="22756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338" extrusionOk="0">
                    <a:moveTo>
                      <a:pt x="942" y="1155"/>
                    </a:moveTo>
                    <a:cubicBezTo>
                      <a:pt x="639" y="1338"/>
                      <a:pt x="335" y="1277"/>
                      <a:pt x="152" y="973"/>
                    </a:cubicBezTo>
                    <a:cubicBezTo>
                      <a:pt x="0" y="700"/>
                      <a:pt x="61" y="396"/>
                      <a:pt x="304" y="213"/>
                    </a:cubicBezTo>
                    <a:cubicBezTo>
                      <a:pt x="547" y="0"/>
                      <a:pt x="942" y="92"/>
                      <a:pt x="1125" y="304"/>
                    </a:cubicBezTo>
                    <a:cubicBezTo>
                      <a:pt x="1277" y="578"/>
                      <a:pt x="1216" y="973"/>
                      <a:pt x="942" y="11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9" name="Google Shape;3719;p32"/>
              <p:cNvSpPr/>
              <p:nvPr/>
            </p:nvSpPr>
            <p:spPr>
              <a:xfrm>
                <a:off x="6575058" y="3776577"/>
                <a:ext cx="21225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278" extrusionOk="0">
                    <a:moveTo>
                      <a:pt x="1125" y="366"/>
                    </a:moveTo>
                    <a:cubicBezTo>
                      <a:pt x="1247" y="639"/>
                      <a:pt x="1186" y="943"/>
                      <a:pt x="913" y="1095"/>
                    </a:cubicBezTo>
                    <a:cubicBezTo>
                      <a:pt x="609" y="1277"/>
                      <a:pt x="274" y="1186"/>
                      <a:pt x="122" y="882"/>
                    </a:cubicBezTo>
                    <a:cubicBezTo>
                      <a:pt x="1" y="609"/>
                      <a:pt x="92" y="274"/>
                      <a:pt x="335" y="122"/>
                    </a:cubicBezTo>
                    <a:cubicBezTo>
                      <a:pt x="609" y="1"/>
                      <a:pt x="1004" y="122"/>
                      <a:pt x="1125" y="3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0" name="Google Shape;3720;p32"/>
              <p:cNvSpPr/>
              <p:nvPr/>
            </p:nvSpPr>
            <p:spPr>
              <a:xfrm>
                <a:off x="6409633" y="3874818"/>
                <a:ext cx="22756" cy="2171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277" extrusionOk="0">
                    <a:moveTo>
                      <a:pt x="912" y="1125"/>
                    </a:moveTo>
                    <a:cubicBezTo>
                      <a:pt x="639" y="1277"/>
                      <a:pt x="335" y="1185"/>
                      <a:pt x="183" y="912"/>
                    </a:cubicBezTo>
                    <a:cubicBezTo>
                      <a:pt x="0" y="608"/>
                      <a:pt x="122" y="213"/>
                      <a:pt x="426" y="122"/>
                    </a:cubicBezTo>
                    <a:cubicBezTo>
                      <a:pt x="699" y="0"/>
                      <a:pt x="1034" y="61"/>
                      <a:pt x="1186" y="334"/>
                    </a:cubicBezTo>
                    <a:cubicBezTo>
                      <a:pt x="1338" y="608"/>
                      <a:pt x="1216" y="973"/>
                      <a:pt x="912" y="1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1" name="Google Shape;3721;p32"/>
              <p:cNvSpPr/>
              <p:nvPr/>
            </p:nvSpPr>
            <p:spPr>
              <a:xfrm>
                <a:off x="7063610" y="3485000"/>
                <a:ext cx="22246" cy="22773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9" extrusionOk="0">
                    <a:moveTo>
                      <a:pt x="1156" y="426"/>
                    </a:moveTo>
                    <a:cubicBezTo>
                      <a:pt x="1308" y="700"/>
                      <a:pt x="1186" y="1004"/>
                      <a:pt x="913" y="1156"/>
                    </a:cubicBezTo>
                    <a:cubicBezTo>
                      <a:pt x="609" y="1338"/>
                      <a:pt x="274" y="1217"/>
                      <a:pt x="122" y="913"/>
                    </a:cubicBezTo>
                    <a:cubicBezTo>
                      <a:pt x="1" y="639"/>
                      <a:pt x="92" y="305"/>
                      <a:pt x="335" y="153"/>
                    </a:cubicBezTo>
                    <a:cubicBezTo>
                      <a:pt x="609" y="1"/>
                      <a:pt x="1004" y="122"/>
                      <a:pt x="1156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2" name="Google Shape;3722;p32"/>
              <p:cNvSpPr/>
              <p:nvPr/>
            </p:nvSpPr>
            <p:spPr>
              <a:xfrm>
                <a:off x="6655202" y="3727984"/>
                <a:ext cx="22756" cy="22246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extrusionOk="0">
                    <a:moveTo>
                      <a:pt x="183" y="1004"/>
                    </a:moveTo>
                    <a:cubicBezTo>
                      <a:pt x="0" y="730"/>
                      <a:pt x="122" y="335"/>
                      <a:pt x="426" y="153"/>
                    </a:cubicBezTo>
                    <a:cubicBezTo>
                      <a:pt x="699" y="1"/>
                      <a:pt x="973" y="122"/>
                      <a:pt x="1186" y="335"/>
                    </a:cubicBezTo>
                    <a:cubicBezTo>
                      <a:pt x="1338" y="609"/>
                      <a:pt x="1277" y="913"/>
                      <a:pt x="1064" y="1095"/>
                    </a:cubicBezTo>
                    <a:cubicBezTo>
                      <a:pt x="730" y="1308"/>
                      <a:pt x="335" y="1247"/>
                      <a:pt x="183" y="10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3" name="Google Shape;3723;p32"/>
              <p:cNvSpPr/>
              <p:nvPr/>
            </p:nvSpPr>
            <p:spPr>
              <a:xfrm>
                <a:off x="6450471" y="3850003"/>
                <a:ext cx="21736" cy="22229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307" extrusionOk="0">
                    <a:moveTo>
                      <a:pt x="152" y="1003"/>
                    </a:moveTo>
                    <a:cubicBezTo>
                      <a:pt x="0" y="730"/>
                      <a:pt x="61" y="365"/>
                      <a:pt x="365" y="152"/>
                    </a:cubicBezTo>
                    <a:cubicBezTo>
                      <a:pt x="608" y="0"/>
                      <a:pt x="943" y="122"/>
                      <a:pt x="1125" y="365"/>
                    </a:cubicBezTo>
                    <a:cubicBezTo>
                      <a:pt x="1277" y="608"/>
                      <a:pt x="1247" y="912"/>
                      <a:pt x="1034" y="1125"/>
                    </a:cubicBezTo>
                    <a:cubicBezTo>
                      <a:pt x="669" y="1307"/>
                      <a:pt x="304" y="1277"/>
                      <a:pt x="152" y="10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4" name="Google Shape;3724;p32"/>
              <p:cNvSpPr/>
              <p:nvPr/>
            </p:nvSpPr>
            <p:spPr>
              <a:xfrm>
                <a:off x="6614348" y="3752799"/>
                <a:ext cx="22773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278" extrusionOk="0">
                    <a:moveTo>
                      <a:pt x="974" y="1125"/>
                    </a:moveTo>
                    <a:cubicBezTo>
                      <a:pt x="700" y="1277"/>
                      <a:pt x="366" y="1156"/>
                      <a:pt x="214" y="943"/>
                    </a:cubicBezTo>
                    <a:cubicBezTo>
                      <a:pt x="1" y="669"/>
                      <a:pt x="122" y="244"/>
                      <a:pt x="426" y="153"/>
                    </a:cubicBezTo>
                    <a:cubicBezTo>
                      <a:pt x="730" y="1"/>
                      <a:pt x="1095" y="153"/>
                      <a:pt x="1217" y="457"/>
                    </a:cubicBezTo>
                    <a:cubicBezTo>
                      <a:pt x="1338" y="639"/>
                      <a:pt x="1217" y="973"/>
                      <a:pt x="974" y="1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32"/>
              <p:cNvSpPr/>
              <p:nvPr/>
            </p:nvSpPr>
            <p:spPr>
              <a:xfrm>
                <a:off x="6266422" y="3907900"/>
                <a:ext cx="18623" cy="1913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125" extrusionOk="0">
                    <a:moveTo>
                      <a:pt x="821" y="973"/>
                    </a:moveTo>
                    <a:cubicBezTo>
                      <a:pt x="608" y="1125"/>
                      <a:pt x="213" y="1064"/>
                      <a:pt x="92" y="821"/>
                    </a:cubicBezTo>
                    <a:cubicBezTo>
                      <a:pt x="1" y="639"/>
                      <a:pt x="31" y="304"/>
                      <a:pt x="213" y="152"/>
                    </a:cubicBezTo>
                    <a:cubicBezTo>
                      <a:pt x="396" y="0"/>
                      <a:pt x="821" y="31"/>
                      <a:pt x="973" y="213"/>
                    </a:cubicBezTo>
                    <a:cubicBezTo>
                      <a:pt x="1095" y="456"/>
                      <a:pt x="1064" y="821"/>
                      <a:pt x="821" y="9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32"/>
              <p:cNvSpPr/>
              <p:nvPr/>
            </p:nvSpPr>
            <p:spPr>
              <a:xfrm>
                <a:off x="6468040" y="3786918"/>
                <a:ext cx="19661" cy="20188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87" extrusionOk="0">
                    <a:moveTo>
                      <a:pt x="822" y="1034"/>
                    </a:moveTo>
                    <a:cubicBezTo>
                      <a:pt x="548" y="1186"/>
                      <a:pt x="214" y="1065"/>
                      <a:pt x="92" y="821"/>
                    </a:cubicBezTo>
                    <a:cubicBezTo>
                      <a:pt x="1" y="578"/>
                      <a:pt x="92" y="214"/>
                      <a:pt x="335" y="92"/>
                    </a:cubicBezTo>
                    <a:cubicBezTo>
                      <a:pt x="548" y="1"/>
                      <a:pt x="852" y="92"/>
                      <a:pt x="1004" y="305"/>
                    </a:cubicBezTo>
                    <a:cubicBezTo>
                      <a:pt x="1156" y="518"/>
                      <a:pt x="1095" y="882"/>
                      <a:pt x="822" y="10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32"/>
              <p:cNvSpPr/>
              <p:nvPr/>
            </p:nvSpPr>
            <p:spPr>
              <a:xfrm>
                <a:off x="6672772" y="3665426"/>
                <a:ext cx="20188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26" extrusionOk="0">
                    <a:moveTo>
                      <a:pt x="153" y="822"/>
                    </a:moveTo>
                    <a:cubicBezTo>
                      <a:pt x="1" y="609"/>
                      <a:pt x="122" y="214"/>
                      <a:pt x="335" y="122"/>
                    </a:cubicBezTo>
                    <a:cubicBezTo>
                      <a:pt x="609" y="1"/>
                      <a:pt x="943" y="122"/>
                      <a:pt x="1064" y="335"/>
                    </a:cubicBezTo>
                    <a:cubicBezTo>
                      <a:pt x="1186" y="548"/>
                      <a:pt x="1064" y="882"/>
                      <a:pt x="882" y="1004"/>
                    </a:cubicBezTo>
                    <a:cubicBezTo>
                      <a:pt x="669" y="1125"/>
                      <a:pt x="305" y="1065"/>
                      <a:pt x="153" y="8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32"/>
              <p:cNvSpPr/>
              <p:nvPr/>
            </p:nvSpPr>
            <p:spPr>
              <a:xfrm>
                <a:off x="6753936" y="3616833"/>
                <a:ext cx="20188" cy="20188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87" extrusionOk="0">
                    <a:moveTo>
                      <a:pt x="122" y="852"/>
                    </a:moveTo>
                    <a:cubicBezTo>
                      <a:pt x="1" y="609"/>
                      <a:pt x="122" y="244"/>
                      <a:pt x="335" y="122"/>
                    </a:cubicBezTo>
                    <a:cubicBezTo>
                      <a:pt x="609" y="1"/>
                      <a:pt x="943" y="122"/>
                      <a:pt x="1065" y="396"/>
                    </a:cubicBezTo>
                    <a:cubicBezTo>
                      <a:pt x="1186" y="609"/>
                      <a:pt x="1065" y="913"/>
                      <a:pt x="852" y="1034"/>
                    </a:cubicBezTo>
                    <a:cubicBezTo>
                      <a:pt x="609" y="1186"/>
                      <a:pt x="244" y="1064"/>
                      <a:pt x="122" y="8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32"/>
              <p:cNvSpPr/>
              <p:nvPr/>
            </p:nvSpPr>
            <p:spPr>
              <a:xfrm>
                <a:off x="6959178" y="3494830"/>
                <a:ext cx="19661" cy="19133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25" extrusionOk="0">
                    <a:moveTo>
                      <a:pt x="153" y="821"/>
                    </a:moveTo>
                    <a:cubicBezTo>
                      <a:pt x="1" y="608"/>
                      <a:pt x="92" y="213"/>
                      <a:pt x="335" y="122"/>
                    </a:cubicBezTo>
                    <a:cubicBezTo>
                      <a:pt x="548" y="0"/>
                      <a:pt x="943" y="122"/>
                      <a:pt x="1065" y="335"/>
                    </a:cubicBezTo>
                    <a:cubicBezTo>
                      <a:pt x="1156" y="547"/>
                      <a:pt x="1065" y="882"/>
                      <a:pt x="852" y="1034"/>
                    </a:cubicBezTo>
                    <a:cubicBezTo>
                      <a:pt x="670" y="1125"/>
                      <a:pt x="305" y="1064"/>
                      <a:pt x="153" y="8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32"/>
              <p:cNvSpPr/>
              <p:nvPr/>
            </p:nvSpPr>
            <p:spPr>
              <a:xfrm>
                <a:off x="7164947" y="3371791"/>
                <a:ext cx="19661" cy="20171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86" extrusionOk="0">
                    <a:moveTo>
                      <a:pt x="851" y="1034"/>
                    </a:moveTo>
                    <a:cubicBezTo>
                      <a:pt x="608" y="1186"/>
                      <a:pt x="243" y="1125"/>
                      <a:pt x="122" y="851"/>
                    </a:cubicBezTo>
                    <a:cubicBezTo>
                      <a:pt x="0" y="608"/>
                      <a:pt x="91" y="243"/>
                      <a:pt x="335" y="122"/>
                    </a:cubicBezTo>
                    <a:cubicBezTo>
                      <a:pt x="578" y="0"/>
                      <a:pt x="882" y="91"/>
                      <a:pt x="1034" y="274"/>
                    </a:cubicBezTo>
                    <a:cubicBezTo>
                      <a:pt x="1155" y="547"/>
                      <a:pt x="1064" y="882"/>
                      <a:pt x="851" y="10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32"/>
              <p:cNvSpPr/>
              <p:nvPr/>
            </p:nvSpPr>
            <p:spPr>
              <a:xfrm>
                <a:off x="7367603" y="3251846"/>
                <a:ext cx="19661" cy="20171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86" extrusionOk="0">
                    <a:moveTo>
                      <a:pt x="1003" y="274"/>
                    </a:moveTo>
                    <a:cubicBezTo>
                      <a:pt x="1155" y="487"/>
                      <a:pt x="1095" y="882"/>
                      <a:pt x="852" y="1034"/>
                    </a:cubicBezTo>
                    <a:cubicBezTo>
                      <a:pt x="669" y="1186"/>
                      <a:pt x="335" y="1095"/>
                      <a:pt x="183" y="912"/>
                    </a:cubicBezTo>
                    <a:cubicBezTo>
                      <a:pt x="0" y="730"/>
                      <a:pt x="31" y="304"/>
                      <a:pt x="244" y="152"/>
                    </a:cubicBezTo>
                    <a:cubicBezTo>
                      <a:pt x="456" y="0"/>
                      <a:pt x="821" y="61"/>
                      <a:pt x="1003" y="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32"/>
              <p:cNvSpPr/>
              <p:nvPr/>
            </p:nvSpPr>
            <p:spPr>
              <a:xfrm>
                <a:off x="6551280" y="3736777"/>
                <a:ext cx="19150" cy="20171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1186" extrusionOk="0">
                    <a:moveTo>
                      <a:pt x="153" y="882"/>
                    </a:moveTo>
                    <a:cubicBezTo>
                      <a:pt x="1" y="669"/>
                      <a:pt x="61" y="274"/>
                      <a:pt x="305" y="183"/>
                    </a:cubicBezTo>
                    <a:cubicBezTo>
                      <a:pt x="517" y="0"/>
                      <a:pt x="912" y="122"/>
                      <a:pt x="1034" y="365"/>
                    </a:cubicBezTo>
                    <a:cubicBezTo>
                      <a:pt x="1125" y="578"/>
                      <a:pt x="1064" y="882"/>
                      <a:pt x="882" y="1034"/>
                    </a:cubicBezTo>
                    <a:cubicBezTo>
                      <a:pt x="669" y="1186"/>
                      <a:pt x="335" y="1125"/>
                      <a:pt x="153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32"/>
              <p:cNvSpPr/>
              <p:nvPr/>
            </p:nvSpPr>
            <p:spPr>
              <a:xfrm>
                <a:off x="6592645" y="3712999"/>
                <a:ext cx="20171" cy="20171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86" extrusionOk="0">
                    <a:moveTo>
                      <a:pt x="821" y="1034"/>
                    </a:moveTo>
                    <a:cubicBezTo>
                      <a:pt x="608" y="1186"/>
                      <a:pt x="213" y="1064"/>
                      <a:pt x="91" y="851"/>
                    </a:cubicBezTo>
                    <a:cubicBezTo>
                      <a:pt x="0" y="608"/>
                      <a:pt x="91" y="243"/>
                      <a:pt x="335" y="122"/>
                    </a:cubicBezTo>
                    <a:cubicBezTo>
                      <a:pt x="547" y="0"/>
                      <a:pt x="851" y="122"/>
                      <a:pt x="1003" y="304"/>
                    </a:cubicBezTo>
                    <a:cubicBezTo>
                      <a:pt x="1186" y="517"/>
                      <a:pt x="1064" y="882"/>
                      <a:pt x="821" y="10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32"/>
              <p:cNvSpPr/>
              <p:nvPr/>
            </p:nvSpPr>
            <p:spPr>
              <a:xfrm>
                <a:off x="7491680" y="3177400"/>
                <a:ext cx="20698" cy="20171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186" extrusionOk="0">
                    <a:moveTo>
                      <a:pt x="1064" y="335"/>
                    </a:moveTo>
                    <a:cubicBezTo>
                      <a:pt x="1216" y="578"/>
                      <a:pt x="1064" y="943"/>
                      <a:pt x="821" y="1064"/>
                    </a:cubicBezTo>
                    <a:cubicBezTo>
                      <a:pt x="608" y="1186"/>
                      <a:pt x="304" y="1095"/>
                      <a:pt x="152" y="912"/>
                    </a:cubicBezTo>
                    <a:cubicBezTo>
                      <a:pt x="0" y="700"/>
                      <a:pt x="61" y="335"/>
                      <a:pt x="304" y="183"/>
                    </a:cubicBezTo>
                    <a:cubicBezTo>
                      <a:pt x="548" y="0"/>
                      <a:pt x="912" y="122"/>
                      <a:pt x="1064" y="3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32"/>
              <p:cNvSpPr/>
              <p:nvPr/>
            </p:nvSpPr>
            <p:spPr>
              <a:xfrm>
                <a:off x="7245074" y="3323708"/>
                <a:ext cx="20188" cy="20698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217" extrusionOk="0">
                    <a:moveTo>
                      <a:pt x="122" y="821"/>
                    </a:moveTo>
                    <a:cubicBezTo>
                      <a:pt x="1" y="547"/>
                      <a:pt x="153" y="213"/>
                      <a:pt x="396" y="92"/>
                    </a:cubicBezTo>
                    <a:cubicBezTo>
                      <a:pt x="669" y="0"/>
                      <a:pt x="1004" y="152"/>
                      <a:pt x="1125" y="395"/>
                    </a:cubicBezTo>
                    <a:cubicBezTo>
                      <a:pt x="1186" y="639"/>
                      <a:pt x="1064" y="943"/>
                      <a:pt x="882" y="1064"/>
                    </a:cubicBezTo>
                    <a:cubicBezTo>
                      <a:pt x="609" y="1216"/>
                      <a:pt x="244" y="1095"/>
                      <a:pt x="122" y="8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32"/>
              <p:cNvSpPr/>
              <p:nvPr/>
            </p:nvSpPr>
            <p:spPr>
              <a:xfrm>
                <a:off x="7285911" y="3299402"/>
                <a:ext cx="20188" cy="20188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87" extrusionOk="0">
                    <a:moveTo>
                      <a:pt x="153" y="882"/>
                    </a:moveTo>
                    <a:cubicBezTo>
                      <a:pt x="1" y="669"/>
                      <a:pt x="122" y="274"/>
                      <a:pt x="335" y="153"/>
                    </a:cubicBezTo>
                    <a:cubicBezTo>
                      <a:pt x="578" y="1"/>
                      <a:pt x="943" y="122"/>
                      <a:pt x="1065" y="396"/>
                    </a:cubicBezTo>
                    <a:cubicBezTo>
                      <a:pt x="1186" y="609"/>
                      <a:pt x="1095" y="913"/>
                      <a:pt x="913" y="1065"/>
                    </a:cubicBezTo>
                    <a:cubicBezTo>
                      <a:pt x="700" y="1186"/>
                      <a:pt x="305" y="1125"/>
                      <a:pt x="153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32"/>
              <p:cNvSpPr/>
              <p:nvPr/>
            </p:nvSpPr>
            <p:spPr>
              <a:xfrm>
                <a:off x="6878014" y="3542386"/>
                <a:ext cx="20188" cy="19661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56" extrusionOk="0">
                    <a:moveTo>
                      <a:pt x="852" y="1034"/>
                    </a:moveTo>
                    <a:cubicBezTo>
                      <a:pt x="578" y="1156"/>
                      <a:pt x="244" y="1034"/>
                      <a:pt x="122" y="821"/>
                    </a:cubicBezTo>
                    <a:cubicBezTo>
                      <a:pt x="1" y="578"/>
                      <a:pt x="153" y="213"/>
                      <a:pt x="396" y="92"/>
                    </a:cubicBezTo>
                    <a:cubicBezTo>
                      <a:pt x="609" y="1"/>
                      <a:pt x="913" y="122"/>
                      <a:pt x="1034" y="305"/>
                    </a:cubicBezTo>
                    <a:cubicBezTo>
                      <a:pt x="1186" y="548"/>
                      <a:pt x="1125" y="913"/>
                      <a:pt x="852" y="10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32"/>
              <p:cNvSpPr/>
              <p:nvPr/>
            </p:nvSpPr>
            <p:spPr>
              <a:xfrm>
                <a:off x="7450843" y="3202215"/>
                <a:ext cx="20171" cy="19133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25" extrusionOk="0">
                    <a:moveTo>
                      <a:pt x="821" y="1003"/>
                    </a:moveTo>
                    <a:cubicBezTo>
                      <a:pt x="608" y="1125"/>
                      <a:pt x="213" y="1003"/>
                      <a:pt x="91" y="791"/>
                    </a:cubicBezTo>
                    <a:cubicBezTo>
                      <a:pt x="0" y="548"/>
                      <a:pt x="152" y="183"/>
                      <a:pt x="365" y="61"/>
                    </a:cubicBezTo>
                    <a:cubicBezTo>
                      <a:pt x="608" y="0"/>
                      <a:pt x="912" y="61"/>
                      <a:pt x="1034" y="274"/>
                    </a:cubicBezTo>
                    <a:cubicBezTo>
                      <a:pt x="1186" y="517"/>
                      <a:pt x="1094" y="912"/>
                      <a:pt x="821" y="10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32"/>
              <p:cNvSpPr/>
              <p:nvPr/>
            </p:nvSpPr>
            <p:spPr>
              <a:xfrm>
                <a:off x="7080670" y="3421932"/>
                <a:ext cx="19661" cy="19661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56" extrusionOk="0">
                    <a:moveTo>
                      <a:pt x="1034" y="335"/>
                    </a:moveTo>
                    <a:cubicBezTo>
                      <a:pt x="1156" y="548"/>
                      <a:pt x="1095" y="943"/>
                      <a:pt x="821" y="1064"/>
                    </a:cubicBezTo>
                    <a:cubicBezTo>
                      <a:pt x="548" y="1156"/>
                      <a:pt x="214" y="1064"/>
                      <a:pt x="92" y="791"/>
                    </a:cubicBezTo>
                    <a:cubicBezTo>
                      <a:pt x="1" y="548"/>
                      <a:pt x="92" y="244"/>
                      <a:pt x="274" y="152"/>
                    </a:cubicBezTo>
                    <a:cubicBezTo>
                      <a:pt x="548" y="1"/>
                      <a:pt x="943" y="92"/>
                      <a:pt x="1034" y="3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32"/>
              <p:cNvSpPr/>
              <p:nvPr/>
            </p:nvSpPr>
            <p:spPr>
              <a:xfrm>
                <a:off x="6386366" y="3835512"/>
                <a:ext cx="20171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26" extrusionOk="0">
                    <a:moveTo>
                      <a:pt x="1064" y="305"/>
                    </a:moveTo>
                    <a:cubicBezTo>
                      <a:pt x="1186" y="518"/>
                      <a:pt x="1095" y="913"/>
                      <a:pt x="851" y="1004"/>
                    </a:cubicBezTo>
                    <a:cubicBezTo>
                      <a:pt x="578" y="1126"/>
                      <a:pt x="244" y="1004"/>
                      <a:pt x="122" y="761"/>
                    </a:cubicBezTo>
                    <a:cubicBezTo>
                      <a:pt x="0" y="518"/>
                      <a:pt x="122" y="214"/>
                      <a:pt x="304" y="92"/>
                    </a:cubicBezTo>
                    <a:cubicBezTo>
                      <a:pt x="578" y="1"/>
                      <a:pt x="943" y="62"/>
                      <a:pt x="1064" y="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32"/>
              <p:cNvSpPr/>
              <p:nvPr/>
            </p:nvSpPr>
            <p:spPr>
              <a:xfrm>
                <a:off x="6632445" y="3689221"/>
                <a:ext cx="20188" cy="20171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86" extrusionOk="0">
                    <a:moveTo>
                      <a:pt x="852" y="1033"/>
                    </a:moveTo>
                    <a:cubicBezTo>
                      <a:pt x="578" y="1185"/>
                      <a:pt x="244" y="1064"/>
                      <a:pt x="122" y="851"/>
                    </a:cubicBezTo>
                    <a:cubicBezTo>
                      <a:pt x="1" y="608"/>
                      <a:pt x="122" y="243"/>
                      <a:pt x="396" y="122"/>
                    </a:cubicBezTo>
                    <a:cubicBezTo>
                      <a:pt x="609" y="0"/>
                      <a:pt x="913" y="122"/>
                      <a:pt x="1034" y="304"/>
                    </a:cubicBezTo>
                    <a:cubicBezTo>
                      <a:pt x="1186" y="547"/>
                      <a:pt x="1125" y="881"/>
                      <a:pt x="852" y="10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32"/>
              <p:cNvSpPr/>
              <p:nvPr/>
            </p:nvSpPr>
            <p:spPr>
              <a:xfrm>
                <a:off x="6427203" y="3811223"/>
                <a:ext cx="20188" cy="20171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86" extrusionOk="0">
                    <a:moveTo>
                      <a:pt x="821" y="1034"/>
                    </a:moveTo>
                    <a:cubicBezTo>
                      <a:pt x="578" y="1186"/>
                      <a:pt x="213" y="1064"/>
                      <a:pt x="122" y="851"/>
                    </a:cubicBezTo>
                    <a:cubicBezTo>
                      <a:pt x="1" y="608"/>
                      <a:pt x="153" y="244"/>
                      <a:pt x="365" y="122"/>
                    </a:cubicBezTo>
                    <a:cubicBezTo>
                      <a:pt x="609" y="0"/>
                      <a:pt x="913" y="122"/>
                      <a:pt x="1034" y="304"/>
                    </a:cubicBezTo>
                    <a:cubicBezTo>
                      <a:pt x="1186" y="547"/>
                      <a:pt x="1095" y="882"/>
                      <a:pt x="821" y="10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32"/>
              <p:cNvSpPr/>
              <p:nvPr/>
            </p:nvSpPr>
            <p:spPr>
              <a:xfrm>
                <a:off x="6345528" y="3859307"/>
                <a:ext cx="20171" cy="20171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86" extrusionOk="0">
                    <a:moveTo>
                      <a:pt x="1064" y="335"/>
                    </a:moveTo>
                    <a:cubicBezTo>
                      <a:pt x="1186" y="608"/>
                      <a:pt x="1064" y="942"/>
                      <a:pt x="821" y="1064"/>
                    </a:cubicBezTo>
                    <a:cubicBezTo>
                      <a:pt x="578" y="1186"/>
                      <a:pt x="274" y="1064"/>
                      <a:pt x="152" y="882"/>
                    </a:cubicBezTo>
                    <a:cubicBezTo>
                      <a:pt x="0" y="638"/>
                      <a:pt x="122" y="274"/>
                      <a:pt x="334" y="152"/>
                    </a:cubicBezTo>
                    <a:cubicBezTo>
                      <a:pt x="608" y="0"/>
                      <a:pt x="973" y="122"/>
                      <a:pt x="1064" y="3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32"/>
              <p:cNvSpPr/>
              <p:nvPr/>
            </p:nvSpPr>
            <p:spPr>
              <a:xfrm>
                <a:off x="6794264" y="3592545"/>
                <a:ext cx="20698" cy="19661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156" extrusionOk="0">
                    <a:moveTo>
                      <a:pt x="1064" y="243"/>
                    </a:moveTo>
                    <a:cubicBezTo>
                      <a:pt x="1216" y="456"/>
                      <a:pt x="1125" y="821"/>
                      <a:pt x="882" y="1003"/>
                    </a:cubicBezTo>
                    <a:cubicBezTo>
                      <a:pt x="669" y="1155"/>
                      <a:pt x="335" y="1094"/>
                      <a:pt x="183" y="912"/>
                    </a:cubicBezTo>
                    <a:cubicBezTo>
                      <a:pt x="1" y="669"/>
                      <a:pt x="31" y="304"/>
                      <a:pt x="274" y="152"/>
                    </a:cubicBezTo>
                    <a:cubicBezTo>
                      <a:pt x="487" y="0"/>
                      <a:pt x="912" y="61"/>
                      <a:pt x="1064" y="2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32"/>
              <p:cNvSpPr/>
              <p:nvPr/>
            </p:nvSpPr>
            <p:spPr>
              <a:xfrm>
                <a:off x="6838724" y="3566692"/>
                <a:ext cx="18623" cy="19661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156" extrusionOk="0">
                    <a:moveTo>
                      <a:pt x="821" y="1003"/>
                    </a:moveTo>
                    <a:cubicBezTo>
                      <a:pt x="609" y="1155"/>
                      <a:pt x="244" y="1095"/>
                      <a:pt x="122" y="851"/>
                    </a:cubicBezTo>
                    <a:cubicBezTo>
                      <a:pt x="1" y="669"/>
                      <a:pt x="31" y="335"/>
                      <a:pt x="213" y="183"/>
                    </a:cubicBezTo>
                    <a:cubicBezTo>
                      <a:pt x="426" y="0"/>
                      <a:pt x="791" y="61"/>
                      <a:pt x="973" y="243"/>
                    </a:cubicBezTo>
                    <a:cubicBezTo>
                      <a:pt x="1095" y="487"/>
                      <a:pt x="1064" y="851"/>
                      <a:pt x="821" y="10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32"/>
              <p:cNvSpPr/>
              <p:nvPr/>
            </p:nvSpPr>
            <p:spPr>
              <a:xfrm>
                <a:off x="7040343" y="3446237"/>
                <a:ext cx="20188" cy="20171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86" extrusionOk="0">
                    <a:moveTo>
                      <a:pt x="1065" y="334"/>
                    </a:moveTo>
                    <a:cubicBezTo>
                      <a:pt x="1186" y="608"/>
                      <a:pt x="1065" y="942"/>
                      <a:pt x="791" y="1064"/>
                    </a:cubicBezTo>
                    <a:cubicBezTo>
                      <a:pt x="578" y="1186"/>
                      <a:pt x="275" y="1064"/>
                      <a:pt x="153" y="882"/>
                    </a:cubicBezTo>
                    <a:cubicBezTo>
                      <a:pt x="1" y="638"/>
                      <a:pt x="123" y="274"/>
                      <a:pt x="335" y="152"/>
                    </a:cubicBezTo>
                    <a:cubicBezTo>
                      <a:pt x="578" y="0"/>
                      <a:pt x="913" y="122"/>
                      <a:pt x="1065" y="3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32"/>
              <p:cNvSpPr/>
              <p:nvPr/>
            </p:nvSpPr>
            <p:spPr>
              <a:xfrm>
                <a:off x="7326766" y="3275114"/>
                <a:ext cx="20171" cy="20681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216" extrusionOk="0">
                    <a:moveTo>
                      <a:pt x="821" y="1064"/>
                    </a:moveTo>
                    <a:cubicBezTo>
                      <a:pt x="547" y="1216"/>
                      <a:pt x="213" y="1094"/>
                      <a:pt x="91" y="821"/>
                    </a:cubicBezTo>
                    <a:cubicBezTo>
                      <a:pt x="0" y="578"/>
                      <a:pt x="91" y="213"/>
                      <a:pt x="365" y="122"/>
                    </a:cubicBezTo>
                    <a:cubicBezTo>
                      <a:pt x="608" y="0"/>
                      <a:pt x="912" y="122"/>
                      <a:pt x="1003" y="304"/>
                    </a:cubicBezTo>
                    <a:cubicBezTo>
                      <a:pt x="1186" y="608"/>
                      <a:pt x="1094" y="942"/>
                      <a:pt x="821" y="10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32"/>
              <p:cNvSpPr/>
              <p:nvPr/>
            </p:nvSpPr>
            <p:spPr>
              <a:xfrm>
                <a:off x="6305711" y="3883085"/>
                <a:ext cx="20188" cy="19661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56" extrusionOk="0">
                    <a:moveTo>
                      <a:pt x="1034" y="304"/>
                    </a:moveTo>
                    <a:cubicBezTo>
                      <a:pt x="1186" y="517"/>
                      <a:pt x="1095" y="882"/>
                      <a:pt x="882" y="1034"/>
                    </a:cubicBezTo>
                    <a:cubicBezTo>
                      <a:pt x="669" y="1155"/>
                      <a:pt x="335" y="1095"/>
                      <a:pt x="183" y="912"/>
                    </a:cubicBezTo>
                    <a:cubicBezTo>
                      <a:pt x="1" y="730"/>
                      <a:pt x="61" y="335"/>
                      <a:pt x="274" y="152"/>
                    </a:cubicBezTo>
                    <a:cubicBezTo>
                      <a:pt x="487" y="0"/>
                      <a:pt x="882" y="92"/>
                      <a:pt x="1034" y="3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32"/>
              <p:cNvSpPr/>
              <p:nvPr/>
            </p:nvSpPr>
            <p:spPr>
              <a:xfrm>
                <a:off x="7123582" y="3396606"/>
                <a:ext cx="20698" cy="20171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186" extrusionOk="0">
                    <a:moveTo>
                      <a:pt x="153" y="821"/>
                    </a:moveTo>
                    <a:cubicBezTo>
                      <a:pt x="1" y="578"/>
                      <a:pt x="122" y="213"/>
                      <a:pt x="396" y="122"/>
                    </a:cubicBezTo>
                    <a:cubicBezTo>
                      <a:pt x="669" y="0"/>
                      <a:pt x="1004" y="122"/>
                      <a:pt x="1125" y="365"/>
                    </a:cubicBezTo>
                    <a:cubicBezTo>
                      <a:pt x="1216" y="608"/>
                      <a:pt x="1125" y="912"/>
                      <a:pt x="913" y="1034"/>
                    </a:cubicBezTo>
                    <a:cubicBezTo>
                      <a:pt x="669" y="1186"/>
                      <a:pt x="305" y="1064"/>
                      <a:pt x="153" y="8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32"/>
              <p:cNvSpPr/>
              <p:nvPr/>
            </p:nvSpPr>
            <p:spPr>
              <a:xfrm>
                <a:off x="6918851" y="3518608"/>
                <a:ext cx="20188" cy="19661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56" extrusionOk="0">
                    <a:moveTo>
                      <a:pt x="1034" y="304"/>
                    </a:moveTo>
                    <a:cubicBezTo>
                      <a:pt x="1186" y="548"/>
                      <a:pt x="1095" y="882"/>
                      <a:pt x="852" y="1034"/>
                    </a:cubicBezTo>
                    <a:cubicBezTo>
                      <a:pt x="609" y="1156"/>
                      <a:pt x="305" y="1095"/>
                      <a:pt x="153" y="882"/>
                    </a:cubicBezTo>
                    <a:cubicBezTo>
                      <a:pt x="1" y="639"/>
                      <a:pt x="31" y="304"/>
                      <a:pt x="305" y="152"/>
                    </a:cubicBezTo>
                    <a:cubicBezTo>
                      <a:pt x="548" y="0"/>
                      <a:pt x="882" y="92"/>
                      <a:pt x="1034" y="3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32"/>
              <p:cNvSpPr/>
              <p:nvPr/>
            </p:nvSpPr>
            <p:spPr>
              <a:xfrm>
                <a:off x="6713609" y="3640611"/>
                <a:ext cx="19150" cy="20188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1187" extrusionOk="0">
                    <a:moveTo>
                      <a:pt x="92" y="852"/>
                    </a:moveTo>
                    <a:cubicBezTo>
                      <a:pt x="1" y="609"/>
                      <a:pt x="122" y="244"/>
                      <a:pt x="366" y="122"/>
                    </a:cubicBezTo>
                    <a:cubicBezTo>
                      <a:pt x="639" y="1"/>
                      <a:pt x="974" y="153"/>
                      <a:pt x="1065" y="426"/>
                    </a:cubicBezTo>
                    <a:cubicBezTo>
                      <a:pt x="1126" y="639"/>
                      <a:pt x="1065" y="973"/>
                      <a:pt x="822" y="1065"/>
                    </a:cubicBezTo>
                    <a:cubicBezTo>
                      <a:pt x="548" y="1186"/>
                      <a:pt x="214" y="1065"/>
                      <a:pt x="92" y="8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32"/>
              <p:cNvSpPr/>
              <p:nvPr/>
            </p:nvSpPr>
            <p:spPr>
              <a:xfrm>
                <a:off x="7205274" y="3347996"/>
                <a:ext cx="19133" cy="20188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1187" extrusionOk="0">
                    <a:moveTo>
                      <a:pt x="152" y="882"/>
                    </a:moveTo>
                    <a:cubicBezTo>
                      <a:pt x="0" y="639"/>
                      <a:pt x="61" y="305"/>
                      <a:pt x="304" y="153"/>
                    </a:cubicBezTo>
                    <a:cubicBezTo>
                      <a:pt x="517" y="1"/>
                      <a:pt x="912" y="62"/>
                      <a:pt x="1034" y="335"/>
                    </a:cubicBezTo>
                    <a:cubicBezTo>
                      <a:pt x="1125" y="578"/>
                      <a:pt x="1064" y="822"/>
                      <a:pt x="882" y="1034"/>
                    </a:cubicBezTo>
                    <a:cubicBezTo>
                      <a:pt x="638" y="1186"/>
                      <a:pt x="304" y="1095"/>
                      <a:pt x="152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32"/>
              <p:cNvSpPr/>
              <p:nvPr/>
            </p:nvSpPr>
            <p:spPr>
              <a:xfrm>
                <a:off x="7409989" y="3225993"/>
                <a:ext cx="20698" cy="20171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186" extrusionOk="0">
                    <a:moveTo>
                      <a:pt x="852" y="1064"/>
                    </a:moveTo>
                    <a:cubicBezTo>
                      <a:pt x="578" y="1186"/>
                      <a:pt x="244" y="1064"/>
                      <a:pt x="122" y="791"/>
                    </a:cubicBezTo>
                    <a:cubicBezTo>
                      <a:pt x="1" y="578"/>
                      <a:pt x="122" y="274"/>
                      <a:pt x="305" y="153"/>
                    </a:cubicBezTo>
                    <a:cubicBezTo>
                      <a:pt x="518" y="1"/>
                      <a:pt x="913" y="122"/>
                      <a:pt x="1034" y="335"/>
                    </a:cubicBezTo>
                    <a:cubicBezTo>
                      <a:pt x="1217" y="578"/>
                      <a:pt x="1095" y="912"/>
                      <a:pt x="852" y="10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32"/>
              <p:cNvSpPr/>
              <p:nvPr/>
            </p:nvSpPr>
            <p:spPr>
              <a:xfrm>
                <a:off x="6507857" y="3762630"/>
                <a:ext cx="20698" cy="20171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186" extrusionOk="0">
                    <a:moveTo>
                      <a:pt x="851" y="1094"/>
                    </a:moveTo>
                    <a:cubicBezTo>
                      <a:pt x="578" y="1186"/>
                      <a:pt x="244" y="1094"/>
                      <a:pt x="122" y="821"/>
                    </a:cubicBezTo>
                    <a:cubicBezTo>
                      <a:pt x="0" y="578"/>
                      <a:pt x="122" y="274"/>
                      <a:pt x="304" y="183"/>
                    </a:cubicBezTo>
                    <a:cubicBezTo>
                      <a:pt x="547" y="0"/>
                      <a:pt x="912" y="122"/>
                      <a:pt x="1034" y="365"/>
                    </a:cubicBezTo>
                    <a:cubicBezTo>
                      <a:pt x="1216" y="578"/>
                      <a:pt x="1095" y="942"/>
                      <a:pt x="851" y="10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32"/>
              <p:cNvSpPr/>
              <p:nvPr/>
            </p:nvSpPr>
            <p:spPr>
              <a:xfrm>
                <a:off x="6999505" y="3471053"/>
                <a:ext cx="20188" cy="19133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25" extrusionOk="0">
                    <a:moveTo>
                      <a:pt x="852" y="1003"/>
                    </a:moveTo>
                    <a:cubicBezTo>
                      <a:pt x="578" y="1125"/>
                      <a:pt x="244" y="1003"/>
                      <a:pt x="122" y="790"/>
                    </a:cubicBezTo>
                    <a:cubicBezTo>
                      <a:pt x="1" y="517"/>
                      <a:pt x="153" y="182"/>
                      <a:pt x="396" y="61"/>
                    </a:cubicBezTo>
                    <a:cubicBezTo>
                      <a:pt x="609" y="0"/>
                      <a:pt x="913" y="61"/>
                      <a:pt x="1034" y="304"/>
                    </a:cubicBezTo>
                    <a:cubicBezTo>
                      <a:pt x="1186" y="517"/>
                      <a:pt x="1125" y="851"/>
                      <a:pt x="852" y="10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32"/>
              <p:cNvSpPr/>
              <p:nvPr/>
            </p:nvSpPr>
            <p:spPr>
              <a:xfrm>
                <a:off x="6894563" y="3476733"/>
                <a:ext cx="17076" cy="1656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974" extrusionOk="0">
                    <a:moveTo>
                      <a:pt x="639" y="912"/>
                    </a:moveTo>
                    <a:cubicBezTo>
                      <a:pt x="396" y="973"/>
                      <a:pt x="183" y="912"/>
                      <a:pt x="92" y="669"/>
                    </a:cubicBezTo>
                    <a:cubicBezTo>
                      <a:pt x="0" y="456"/>
                      <a:pt x="92" y="183"/>
                      <a:pt x="365" y="61"/>
                    </a:cubicBezTo>
                    <a:cubicBezTo>
                      <a:pt x="578" y="0"/>
                      <a:pt x="821" y="61"/>
                      <a:pt x="912" y="304"/>
                    </a:cubicBezTo>
                    <a:cubicBezTo>
                      <a:pt x="1003" y="517"/>
                      <a:pt x="912" y="791"/>
                      <a:pt x="639" y="9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32"/>
              <p:cNvSpPr/>
              <p:nvPr/>
            </p:nvSpPr>
            <p:spPr>
              <a:xfrm>
                <a:off x="7386211" y="3184118"/>
                <a:ext cx="17603" cy="1656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74" extrusionOk="0">
                    <a:moveTo>
                      <a:pt x="730" y="852"/>
                    </a:moveTo>
                    <a:cubicBezTo>
                      <a:pt x="517" y="973"/>
                      <a:pt x="274" y="943"/>
                      <a:pt x="153" y="760"/>
                    </a:cubicBezTo>
                    <a:cubicBezTo>
                      <a:pt x="1" y="517"/>
                      <a:pt x="61" y="244"/>
                      <a:pt x="305" y="92"/>
                    </a:cubicBezTo>
                    <a:cubicBezTo>
                      <a:pt x="487" y="1"/>
                      <a:pt x="761" y="61"/>
                      <a:pt x="882" y="213"/>
                    </a:cubicBezTo>
                    <a:cubicBezTo>
                      <a:pt x="1034" y="456"/>
                      <a:pt x="943" y="760"/>
                      <a:pt x="730" y="8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32"/>
              <p:cNvSpPr/>
              <p:nvPr/>
            </p:nvSpPr>
            <p:spPr>
              <a:xfrm>
                <a:off x="6484080" y="3720755"/>
                <a:ext cx="17586" cy="1707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004" extrusionOk="0">
                    <a:moveTo>
                      <a:pt x="730" y="882"/>
                    </a:moveTo>
                    <a:cubicBezTo>
                      <a:pt x="517" y="1003"/>
                      <a:pt x="274" y="973"/>
                      <a:pt x="152" y="760"/>
                    </a:cubicBezTo>
                    <a:cubicBezTo>
                      <a:pt x="0" y="547"/>
                      <a:pt x="61" y="274"/>
                      <a:pt x="304" y="122"/>
                    </a:cubicBezTo>
                    <a:cubicBezTo>
                      <a:pt x="487" y="0"/>
                      <a:pt x="760" y="91"/>
                      <a:pt x="882" y="243"/>
                    </a:cubicBezTo>
                    <a:cubicBezTo>
                      <a:pt x="1034" y="456"/>
                      <a:pt x="942" y="760"/>
                      <a:pt x="730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32"/>
              <p:cNvSpPr/>
              <p:nvPr/>
            </p:nvSpPr>
            <p:spPr>
              <a:xfrm>
                <a:off x="7180459" y="3306121"/>
                <a:ext cx="17586" cy="1656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974" extrusionOk="0">
                    <a:moveTo>
                      <a:pt x="152" y="761"/>
                    </a:moveTo>
                    <a:cubicBezTo>
                      <a:pt x="0" y="578"/>
                      <a:pt x="61" y="335"/>
                      <a:pt x="243" y="183"/>
                    </a:cubicBezTo>
                    <a:cubicBezTo>
                      <a:pt x="456" y="1"/>
                      <a:pt x="730" y="31"/>
                      <a:pt x="882" y="214"/>
                    </a:cubicBezTo>
                    <a:cubicBezTo>
                      <a:pt x="1034" y="426"/>
                      <a:pt x="1003" y="639"/>
                      <a:pt x="821" y="791"/>
                    </a:cubicBezTo>
                    <a:cubicBezTo>
                      <a:pt x="578" y="974"/>
                      <a:pt x="304" y="974"/>
                      <a:pt x="152" y="7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32"/>
              <p:cNvSpPr/>
              <p:nvPr/>
            </p:nvSpPr>
            <p:spPr>
              <a:xfrm>
                <a:off x="6688794" y="3598736"/>
                <a:ext cx="17603" cy="1707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004" extrusionOk="0">
                    <a:moveTo>
                      <a:pt x="730" y="882"/>
                    </a:moveTo>
                    <a:cubicBezTo>
                      <a:pt x="518" y="1004"/>
                      <a:pt x="274" y="943"/>
                      <a:pt x="153" y="761"/>
                    </a:cubicBezTo>
                    <a:cubicBezTo>
                      <a:pt x="1" y="548"/>
                      <a:pt x="62" y="274"/>
                      <a:pt x="305" y="122"/>
                    </a:cubicBezTo>
                    <a:cubicBezTo>
                      <a:pt x="518" y="1"/>
                      <a:pt x="791" y="92"/>
                      <a:pt x="913" y="305"/>
                    </a:cubicBezTo>
                    <a:cubicBezTo>
                      <a:pt x="1034" y="548"/>
                      <a:pt x="943" y="761"/>
                      <a:pt x="730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32"/>
              <p:cNvSpPr/>
              <p:nvPr/>
            </p:nvSpPr>
            <p:spPr>
              <a:xfrm>
                <a:off x="7055854" y="3380567"/>
                <a:ext cx="18113" cy="16565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974" extrusionOk="0">
                    <a:moveTo>
                      <a:pt x="153" y="700"/>
                    </a:moveTo>
                    <a:cubicBezTo>
                      <a:pt x="1" y="487"/>
                      <a:pt x="122" y="214"/>
                      <a:pt x="335" y="92"/>
                    </a:cubicBezTo>
                    <a:cubicBezTo>
                      <a:pt x="548" y="1"/>
                      <a:pt x="791" y="62"/>
                      <a:pt x="913" y="305"/>
                    </a:cubicBezTo>
                    <a:cubicBezTo>
                      <a:pt x="1065" y="518"/>
                      <a:pt x="943" y="791"/>
                      <a:pt x="730" y="913"/>
                    </a:cubicBezTo>
                    <a:cubicBezTo>
                      <a:pt x="487" y="974"/>
                      <a:pt x="274" y="913"/>
                      <a:pt x="153" y="7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32"/>
              <p:cNvSpPr/>
              <p:nvPr/>
            </p:nvSpPr>
            <p:spPr>
              <a:xfrm>
                <a:off x="6813398" y="3524289"/>
                <a:ext cx="17076" cy="17076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004" extrusionOk="0">
                    <a:moveTo>
                      <a:pt x="669" y="913"/>
                    </a:moveTo>
                    <a:cubicBezTo>
                      <a:pt x="426" y="1004"/>
                      <a:pt x="243" y="913"/>
                      <a:pt x="122" y="700"/>
                    </a:cubicBezTo>
                    <a:cubicBezTo>
                      <a:pt x="0" y="457"/>
                      <a:pt x="91" y="214"/>
                      <a:pt x="335" y="92"/>
                    </a:cubicBezTo>
                    <a:cubicBezTo>
                      <a:pt x="578" y="1"/>
                      <a:pt x="791" y="92"/>
                      <a:pt x="882" y="305"/>
                    </a:cubicBezTo>
                    <a:cubicBezTo>
                      <a:pt x="1003" y="578"/>
                      <a:pt x="882" y="852"/>
                      <a:pt x="669" y="9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32"/>
              <p:cNvSpPr/>
              <p:nvPr/>
            </p:nvSpPr>
            <p:spPr>
              <a:xfrm>
                <a:off x="6280896" y="3841209"/>
                <a:ext cx="17603" cy="1758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034" extrusionOk="0">
                    <a:moveTo>
                      <a:pt x="761" y="882"/>
                    </a:moveTo>
                    <a:cubicBezTo>
                      <a:pt x="548" y="1034"/>
                      <a:pt x="274" y="943"/>
                      <a:pt x="122" y="699"/>
                    </a:cubicBezTo>
                    <a:cubicBezTo>
                      <a:pt x="1" y="517"/>
                      <a:pt x="92" y="243"/>
                      <a:pt x="274" y="152"/>
                    </a:cubicBezTo>
                    <a:cubicBezTo>
                      <a:pt x="517" y="0"/>
                      <a:pt x="761" y="61"/>
                      <a:pt x="913" y="304"/>
                    </a:cubicBezTo>
                    <a:cubicBezTo>
                      <a:pt x="1034" y="487"/>
                      <a:pt x="1004" y="730"/>
                      <a:pt x="761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32"/>
              <p:cNvSpPr/>
              <p:nvPr/>
            </p:nvSpPr>
            <p:spPr>
              <a:xfrm>
                <a:off x="6770486" y="3550142"/>
                <a:ext cx="17076" cy="17076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004" extrusionOk="0">
                    <a:moveTo>
                      <a:pt x="699" y="882"/>
                    </a:moveTo>
                    <a:cubicBezTo>
                      <a:pt x="517" y="1004"/>
                      <a:pt x="244" y="973"/>
                      <a:pt x="152" y="761"/>
                    </a:cubicBezTo>
                    <a:cubicBezTo>
                      <a:pt x="0" y="548"/>
                      <a:pt x="61" y="274"/>
                      <a:pt x="304" y="122"/>
                    </a:cubicBezTo>
                    <a:cubicBezTo>
                      <a:pt x="487" y="1"/>
                      <a:pt x="760" y="61"/>
                      <a:pt x="851" y="244"/>
                    </a:cubicBezTo>
                    <a:cubicBezTo>
                      <a:pt x="1003" y="517"/>
                      <a:pt x="943" y="761"/>
                      <a:pt x="699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32"/>
              <p:cNvSpPr/>
              <p:nvPr/>
            </p:nvSpPr>
            <p:spPr>
              <a:xfrm>
                <a:off x="7099804" y="3353694"/>
                <a:ext cx="17586" cy="1758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034" extrusionOk="0">
                    <a:moveTo>
                      <a:pt x="122" y="730"/>
                    </a:moveTo>
                    <a:cubicBezTo>
                      <a:pt x="0" y="517"/>
                      <a:pt x="92" y="274"/>
                      <a:pt x="274" y="152"/>
                    </a:cubicBezTo>
                    <a:cubicBezTo>
                      <a:pt x="487" y="0"/>
                      <a:pt x="791" y="122"/>
                      <a:pt x="912" y="365"/>
                    </a:cubicBezTo>
                    <a:cubicBezTo>
                      <a:pt x="1034" y="578"/>
                      <a:pt x="912" y="851"/>
                      <a:pt x="639" y="973"/>
                    </a:cubicBezTo>
                    <a:cubicBezTo>
                      <a:pt x="426" y="1034"/>
                      <a:pt x="183" y="973"/>
                      <a:pt x="122" y="7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32"/>
              <p:cNvSpPr/>
              <p:nvPr/>
            </p:nvSpPr>
            <p:spPr>
              <a:xfrm>
                <a:off x="6402388" y="3769348"/>
                <a:ext cx="17603" cy="1707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004" extrusionOk="0">
                    <a:moveTo>
                      <a:pt x="730" y="882"/>
                    </a:moveTo>
                    <a:cubicBezTo>
                      <a:pt x="548" y="1003"/>
                      <a:pt x="274" y="943"/>
                      <a:pt x="153" y="760"/>
                    </a:cubicBezTo>
                    <a:cubicBezTo>
                      <a:pt x="1" y="547"/>
                      <a:pt x="92" y="274"/>
                      <a:pt x="305" y="122"/>
                    </a:cubicBezTo>
                    <a:cubicBezTo>
                      <a:pt x="548" y="0"/>
                      <a:pt x="852" y="92"/>
                      <a:pt x="913" y="304"/>
                    </a:cubicBezTo>
                    <a:cubicBezTo>
                      <a:pt x="1034" y="547"/>
                      <a:pt x="973" y="760"/>
                      <a:pt x="730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32"/>
              <p:cNvSpPr/>
              <p:nvPr/>
            </p:nvSpPr>
            <p:spPr>
              <a:xfrm>
                <a:off x="6567302" y="3671124"/>
                <a:ext cx="17603" cy="1707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004" extrusionOk="0">
                    <a:moveTo>
                      <a:pt x="913" y="274"/>
                    </a:moveTo>
                    <a:cubicBezTo>
                      <a:pt x="1034" y="456"/>
                      <a:pt x="1004" y="699"/>
                      <a:pt x="791" y="851"/>
                    </a:cubicBezTo>
                    <a:cubicBezTo>
                      <a:pt x="578" y="1003"/>
                      <a:pt x="305" y="942"/>
                      <a:pt x="153" y="730"/>
                    </a:cubicBezTo>
                    <a:cubicBezTo>
                      <a:pt x="1" y="487"/>
                      <a:pt x="122" y="243"/>
                      <a:pt x="335" y="91"/>
                    </a:cubicBezTo>
                    <a:cubicBezTo>
                      <a:pt x="548" y="0"/>
                      <a:pt x="761" y="31"/>
                      <a:pt x="913" y="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32"/>
              <p:cNvSpPr/>
              <p:nvPr/>
            </p:nvSpPr>
            <p:spPr>
              <a:xfrm>
                <a:off x="7302971" y="3233749"/>
                <a:ext cx="16565" cy="16565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74" extrusionOk="0">
                    <a:moveTo>
                      <a:pt x="852" y="274"/>
                    </a:moveTo>
                    <a:cubicBezTo>
                      <a:pt x="974" y="456"/>
                      <a:pt x="943" y="730"/>
                      <a:pt x="761" y="821"/>
                    </a:cubicBezTo>
                    <a:cubicBezTo>
                      <a:pt x="518" y="973"/>
                      <a:pt x="244" y="943"/>
                      <a:pt x="92" y="730"/>
                    </a:cubicBezTo>
                    <a:cubicBezTo>
                      <a:pt x="1" y="517"/>
                      <a:pt x="31" y="274"/>
                      <a:pt x="214" y="152"/>
                    </a:cubicBezTo>
                    <a:cubicBezTo>
                      <a:pt x="396" y="1"/>
                      <a:pt x="700" y="31"/>
                      <a:pt x="852" y="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32"/>
              <p:cNvSpPr/>
              <p:nvPr/>
            </p:nvSpPr>
            <p:spPr>
              <a:xfrm>
                <a:off x="6362061" y="3793126"/>
                <a:ext cx="17076" cy="17076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004" extrusionOk="0">
                    <a:moveTo>
                      <a:pt x="153" y="760"/>
                    </a:moveTo>
                    <a:cubicBezTo>
                      <a:pt x="1" y="548"/>
                      <a:pt x="62" y="274"/>
                      <a:pt x="305" y="122"/>
                    </a:cubicBezTo>
                    <a:cubicBezTo>
                      <a:pt x="487" y="1"/>
                      <a:pt x="761" y="61"/>
                      <a:pt x="852" y="274"/>
                    </a:cubicBezTo>
                    <a:cubicBezTo>
                      <a:pt x="1004" y="517"/>
                      <a:pt x="943" y="760"/>
                      <a:pt x="700" y="912"/>
                    </a:cubicBezTo>
                    <a:cubicBezTo>
                      <a:pt x="518" y="1004"/>
                      <a:pt x="305" y="912"/>
                      <a:pt x="153" y="7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32"/>
              <p:cNvSpPr/>
              <p:nvPr/>
            </p:nvSpPr>
            <p:spPr>
              <a:xfrm>
                <a:off x="7262134" y="3257527"/>
                <a:ext cx="16565" cy="17603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035" extrusionOk="0">
                    <a:moveTo>
                      <a:pt x="761" y="882"/>
                    </a:moveTo>
                    <a:cubicBezTo>
                      <a:pt x="517" y="1034"/>
                      <a:pt x="274" y="1004"/>
                      <a:pt x="122" y="730"/>
                    </a:cubicBezTo>
                    <a:cubicBezTo>
                      <a:pt x="1" y="548"/>
                      <a:pt x="61" y="274"/>
                      <a:pt x="274" y="153"/>
                    </a:cubicBezTo>
                    <a:cubicBezTo>
                      <a:pt x="487" y="1"/>
                      <a:pt x="761" y="62"/>
                      <a:pt x="913" y="305"/>
                    </a:cubicBezTo>
                    <a:cubicBezTo>
                      <a:pt x="973" y="487"/>
                      <a:pt x="943" y="761"/>
                      <a:pt x="761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32"/>
              <p:cNvSpPr/>
              <p:nvPr/>
            </p:nvSpPr>
            <p:spPr>
              <a:xfrm>
                <a:off x="6975727" y="3428140"/>
                <a:ext cx="17076" cy="17586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034" extrusionOk="0">
                    <a:moveTo>
                      <a:pt x="882" y="304"/>
                    </a:moveTo>
                    <a:cubicBezTo>
                      <a:pt x="1004" y="487"/>
                      <a:pt x="912" y="730"/>
                      <a:pt x="700" y="882"/>
                    </a:cubicBezTo>
                    <a:cubicBezTo>
                      <a:pt x="456" y="1034"/>
                      <a:pt x="152" y="912"/>
                      <a:pt x="92" y="699"/>
                    </a:cubicBezTo>
                    <a:cubicBezTo>
                      <a:pt x="0" y="487"/>
                      <a:pt x="92" y="243"/>
                      <a:pt x="274" y="122"/>
                    </a:cubicBezTo>
                    <a:cubicBezTo>
                      <a:pt x="487" y="0"/>
                      <a:pt x="760" y="91"/>
                      <a:pt x="882" y="3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32"/>
              <p:cNvSpPr/>
              <p:nvPr/>
            </p:nvSpPr>
            <p:spPr>
              <a:xfrm>
                <a:off x="6608157" y="3646819"/>
                <a:ext cx="17586" cy="1656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974" extrusionOk="0">
                    <a:moveTo>
                      <a:pt x="699" y="852"/>
                    </a:moveTo>
                    <a:cubicBezTo>
                      <a:pt x="486" y="973"/>
                      <a:pt x="243" y="943"/>
                      <a:pt x="152" y="760"/>
                    </a:cubicBezTo>
                    <a:cubicBezTo>
                      <a:pt x="0" y="517"/>
                      <a:pt x="31" y="244"/>
                      <a:pt x="304" y="92"/>
                    </a:cubicBezTo>
                    <a:cubicBezTo>
                      <a:pt x="486" y="1"/>
                      <a:pt x="760" y="31"/>
                      <a:pt x="882" y="213"/>
                    </a:cubicBezTo>
                    <a:cubicBezTo>
                      <a:pt x="1034" y="457"/>
                      <a:pt x="942" y="760"/>
                      <a:pt x="699" y="8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32"/>
              <p:cNvSpPr/>
              <p:nvPr/>
            </p:nvSpPr>
            <p:spPr>
              <a:xfrm>
                <a:off x="6730159" y="3573920"/>
                <a:ext cx="16038" cy="17076"/>
              </a:xfrm>
              <a:custGeom>
                <a:avLst/>
                <a:gdLst/>
                <a:ahLst/>
                <a:cxnLst/>
                <a:rect l="l" t="t" r="r" b="b"/>
                <a:pathLst>
                  <a:path w="943" h="1004" extrusionOk="0">
                    <a:moveTo>
                      <a:pt x="730" y="882"/>
                    </a:moveTo>
                    <a:cubicBezTo>
                      <a:pt x="548" y="1004"/>
                      <a:pt x="274" y="1004"/>
                      <a:pt x="153" y="821"/>
                    </a:cubicBezTo>
                    <a:cubicBezTo>
                      <a:pt x="1" y="578"/>
                      <a:pt x="31" y="335"/>
                      <a:pt x="274" y="183"/>
                    </a:cubicBezTo>
                    <a:cubicBezTo>
                      <a:pt x="487" y="1"/>
                      <a:pt x="760" y="92"/>
                      <a:pt x="912" y="335"/>
                    </a:cubicBezTo>
                    <a:cubicBezTo>
                      <a:pt x="943" y="548"/>
                      <a:pt x="912" y="791"/>
                      <a:pt x="730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32"/>
              <p:cNvSpPr/>
              <p:nvPr/>
            </p:nvSpPr>
            <p:spPr>
              <a:xfrm>
                <a:off x="6527502" y="3694902"/>
                <a:ext cx="16565" cy="17586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034" extrusionOk="0">
                    <a:moveTo>
                      <a:pt x="700" y="882"/>
                    </a:moveTo>
                    <a:cubicBezTo>
                      <a:pt x="517" y="1034"/>
                      <a:pt x="304" y="1003"/>
                      <a:pt x="152" y="821"/>
                    </a:cubicBezTo>
                    <a:cubicBezTo>
                      <a:pt x="0" y="608"/>
                      <a:pt x="0" y="304"/>
                      <a:pt x="213" y="152"/>
                    </a:cubicBezTo>
                    <a:cubicBezTo>
                      <a:pt x="456" y="0"/>
                      <a:pt x="700" y="92"/>
                      <a:pt x="851" y="304"/>
                    </a:cubicBezTo>
                    <a:cubicBezTo>
                      <a:pt x="973" y="517"/>
                      <a:pt x="912" y="730"/>
                      <a:pt x="700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32"/>
              <p:cNvSpPr/>
              <p:nvPr/>
            </p:nvSpPr>
            <p:spPr>
              <a:xfrm>
                <a:off x="7016055" y="3404362"/>
                <a:ext cx="17076" cy="16548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973" extrusionOk="0">
                    <a:moveTo>
                      <a:pt x="639" y="912"/>
                    </a:moveTo>
                    <a:cubicBezTo>
                      <a:pt x="395" y="973"/>
                      <a:pt x="213" y="912"/>
                      <a:pt x="92" y="669"/>
                    </a:cubicBezTo>
                    <a:cubicBezTo>
                      <a:pt x="0" y="456"/>
                      <a:pt x="92" y="182"/>
                      <a:pt x="365" y="61"/>
                    </a:cubicBezTo>
                    <a:cubicBezTo>
                      <a:pt x="578" y="0"/>
                      <a:pt x="821" y="61"/>
                      <a:pt x="912" y="304"/>
                    </a:cubicBezTo>
                    <a:cubicBezTo>
                      <a:pt x="1003" y="517"/>
                      <a:pt x="912" y="790"/>
                      <a:pt x="639" y="9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32"/>
              <p:cNvSpPr/>
              <p:nvPr/>
            </p:nvSpPr>
            <p:spPr>
              <a:xfrm>
                <a:off x="6648994" y="3622514"/>
                <a:ext cx="17076" cy="17076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004" extrusionOk="0">
                    <a:moveTo>
                      <a:pt x="700" y="882"/>
                    </a:moveTo>
                    <a:cubicBezTo>
                      <a:pt x="517" y="1004"/>
                      <a:pt x="244" y="974"/>
                      <a:pt x="152" y="761"/>
                    </a:cubicBezTo>
                    <a:cubicBezTo>
                      <a:pt x="0" y="548"/>
                      <a:pt x="31" y="275"/>
                      <a:pt x="304" y="123"/>
                    </a:cubicBezTo>
                    <a:cubicBezTo>
                      <a:pt x="487" y="1"/>
                      <a:pt x="700" y="62"/>
                      <a:pt x="851" y="244"/>
                    </a:cubicBezTo>
                    <a:cubicBezTo>
                      <a:pt x="1003" y="518"/>
                      <a:pt x="943" y="761"/>
                      <a:pt x="700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32"/>
              <p:cNvSpPr/>
              <p:nvPr/>
            </p:nvSpPr>
            <p:spPr>
              <a:xfrm>
                <a:off x="7221296" y="3282343"/>
                <a:ext cx="17076" cy="1656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974" extrusionOk="0">
                    <a:moveTo>
                      <a:pt x="152" y="761"/>
                    </a:moveTo>
                    <a:cubicBezTo>
                      <a:pt x="0" y="517"/>
                      <a:pt x="31" y="244"/>
                      <a:pt x="274" y="92"/>
                    </a:cubicBezTo>
                    <a:cubicBezTo>
                      <a:pt x="456" y="1"/>
                      <a:pt x="669" y="31"/>
                      <a:pt x="852" y="213"/>
                    </a:cubicBezTo>
                    <a:cubicBezTo>
                      <a:pt x="1004" y="426"/>
                      <a:pt x="943" y="700"/>
                      <a:pt x="730" y="852"/>
                    </a:cubicBezTo>
                    <a:cubicBezTo>
                      <a:pt x="548" y="973"/>
                      <a:pt x="274" y="943"/>
                      <a:pt x="152" y="7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32"/>
              <p:cNvSpPr/>
              <p:nvPr/>
            </p:nvSpPr>
            <p:spPr>
              <a:xfrm>
                <a:off x="7342788" y="3209971"/>
                <a:ext cx="17076" cy="16548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973" extrusionOk="0">
                    <a:moveTo>
                      <a:pt x="152" y="760"/>
                    </a:moveTo>
                    <a:cubicBezTo>
                      <a:pt x="0" y="517"/>
                      <a:pt x="31" y="243"/>
                      <a:pt x="274" y="92"/>
                    </a:cubicBezTo>
                    <a:cubicBezTo>
                      <a:pt x="456" y="0"/>
                      <a:pt x="730" y="31"/>
                      <a:pt x="821" y="213"/>
                    </a:cubicBezTo>
                    <a:cubicBezTo>
                      <a:pt x="1003" y="426"/>
                      <a:pt x="943" y="699"/>
                      <a:pt x="730" y="851"/>
                    </a:cubicBezTo>
                    <a:cubicBezTo>
                      <a:pt x="548" y="973"/>
                      <a:pt x="274" y="943"/>
                      <a:pt x="152" y="7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32"/>
              <p:cNvSpPr/>
              <p:nvPr/>
            </p:nvSpPr>
            <p:spPr>
              <a:xfrm>
                <a:off x="6321733" y="3817432"/>
                <a:ext cx="17076" cy="16548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973" extrusionOk="0">
                    <a:moveTo>
                      <a:pt x="153" y="760"/>
                    </a:moveTo>
                    <a:cubicBezTo>
                      <a:pt x="1" y="547"/>
                      <a:pt x="31" y="334"/>
                      <a:pt x="183" y="182"/>
                    </a:cubicBezTo>
                    <a:cubicBezTo>
                      <a:pt x="426" y="0"/>
                      <a:pt x="700" y="31"/>
                      <a:pt x="852" y="213"/>
                    </a:cubicBezTo>
                    <a:cubicBezTo>
                      <a:pt x="1004" y="395"/>
                      <a:pt x="913" y="699"/>
                      <a:pt x="700" y="851"/>
                    </a:cubicBezTo>
                    <a:cubicBezTo>
                      <a:pt x="548" y="973"/>
                      <a:pt x="274" y="942"/>
                      <a:pt x="153" y="7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32"/>
              <p:cNvSpPr/>
              <p:nvPr/>
            </p:nvSpPr>
            <p:spPr>
              <a:xfrm>
                <a:off x="6854236" y="3500511"/>
                <a:ext cx="17076" cy="17076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004" extrusionOk="0">
                    <a:moveTo>
                      <a:pt x="730" y="882"/>
                    </a:moveTo>
                    <a:cubicBezTo>
                      <a:pt x="548" y="1004"/>
                      <a:pt x="304" y="943"/>
                      <a:pt x="152" y="761"/>
                    </a:cubicBezTo>
                    <a:cubicBezTo>
                      <a:pt x="0" y="548"/>
                      <a:pt x="31" y="274"/>
                      <a:pt x="274" y="122"/>
                    </a:cubicBezTo>
                    <a:cubicBezTo>
                      <a:pt x="456" y="1"/>
                      <a:pt x="669" y="31"/>
                      <a:pt x="852" y="244"/>
                    </a:cubicBezTo>
                    <a:cubicBezTo>
                      <a:pt x="1004" y="457"/>
                      <a:pt x="943" y="730"/>
                      <a:pt x="730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32"/>
              <p:cNvSpPr/>
              <p:nvPr/>
            </p:nvSpPr>
            <p:spPr>
              <a:xfrm>
                <a:off x="7426028" y="3159813"/>
                <a:ext cx="17586" cy="1707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004" extrusionOk="0">
                    <a:moveTo>
                      <a:pt x="152" y="730"/>
                    </a:moveTo>
                    <a:cubicBezTo>
                      <a:pt x="0" y="518"/>
                      <a:pt x="91" y="244"/>
                      <a:pt x="304" y="123"/>
                    </a:cubicBezTo>
                    <a:cubicBezTo>
                      <a:pt x="517" y="1"/>
                      <a:pt x="730" y="92"/>
                      <a:pt x="882" y="275"/>
                    </a:cubicBezTo>
                    <a:cubicBezTo>
                      <a:pt x="1034" y="518"/>
                      <a:pt x="973" y="761"/>
                      <a:pt x="730" y="882"/>
                    </a:cubicBezTo>
                    <a:cubicBezTo>
                      <a:pt x="547" y="1004"/>
                      <a:pt x="304" y="913"/>
                      <a:pt x="152" y="7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32"/>
              <p:cNvSpPr/>
              <p:nvPr/>
            </p:nvSpPr>
            <p:spPr>
              <a:xfrm>
                <a:off x="6443225" y="3745043"/>
                <a:ext cx="17603" cy="1707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004" extrusionOk="0">
                    <a:moveTo>
                      <a:pt x="882" y="244"/>
                    </a:moveTo>
                    <a:cubicBezTo>
                      <a:pt x="1034" y="457"/>
                      <a:pt x="1004" y="669"/>
                      <a:pt x="791" y="821"/>
                    </a:cubicBezTo>
                    <a:cubicBezTo>
                      <a:pt x="578" y="1004"/>
                      <a:pt x="305" y="973"/>
                      <a:pt x="153" y="761"/>
                    </a:cubicBezTo>
                    <a:cubicBezTo>
                      <a:pt x="1" y="548"/>
                      <a:pt x="31" y="335"/>
                      <a:pt x="244" y="183"/>
                    </a:cubicBezTo>
                    <a:cubicBezTo>
                      <a:pt x="457" y="1"/>
                      <a:pt x="730" y="31"/>
                      <a:pt x="882" y="2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32"/>
              <p:cNvSpPr/>
              <p:nvPr/>
            </p:nvSpPr>
            <p:spPr>
              <a:xfrm>
                <a:off x="7076537" y="3314914"/>
                <a:ext cx="15528" cy="1398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822" extrusionOk="0">
                    <a:moveTo>
                      <a:pt x="153" y="700"/>
                    </a:moveTo>
                    <a:cubicBezTo>
                      <a:pt x="1" y="426"/>
                      <a:pt x="122" y="153"/>
                      <a:pt x="305" y="92"/>
                    </a:cubicBezTo>
                    <a:cubicBezTo>
                      <a:pt x="487" y="1"/>
                      <a:pt x="700" y="92"/>
                      <a:pt x="791" y="244"/>
                    </a:cubicBezTo>
                    <a:cubicBezTo>
                      <a:pt x="913" y="426"/>
                      <a:pt x="821" y="730"/>
                      <a:pt x="609" y="761"/>
                    </a:cubicBezTo>
                    <a:cubicBezTo>
                      <a:pt x="426" y="821"/>
                      <a:pt x="274" y="730"/>
                      <a:pt x="153" y="7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32"/>
              <p:cNvSpPr/>
              <p:nvPr/>
            </p:nvSpPr>
            <p:spPr>
              <a:xfrm>
                <a:off x="7141169" y="3329916"/>
                <a:ext cx="16038" cy="17076"/>
              </a:xfrm>
              <a:custGeom>
                <a:avLst/>
                <a:gdLst/>
                <a:ahLst/>
                <a:cxnLst/>
                <a:rect l="l" t="t" r="r" b="b"/>
                <a:pathLst>
                  <a:path w="943" h="1004" extrusionOk="0">
                    <a:moveTo>
                      <a:pt x="699" y="882"/>
                    </a:moveTo>
                    <a:cubicBezTo>
                      <a:pt x="486" y="1003"/>
                      <a:pt x="243" y="942"/>
                      <a:pt x="122" y="760"/>
                    </a:cubicBezTo>
                    <a:cubicBezTo>
                      <a:pt x="0" y="578"/>
                      <a:pt x="0" y="304"/>
                      <a:pt x="182" y="152"/>
                    </a:cubicBezTo>
                    <a:cubicBezTo>
                      <a:pt x="426" y="0"/>
                      <a:pt x="699" y="30"/>
                      <a:pt x="851" y="274"/>
                    </a:cubicBezTo>
                    <a:cubicBezTo>
                      <a:pt x="942" y="547"/>
                      <a:pt x="882" y="760"/>
                      <a:pt x="699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32"/>
              <p:cNvSpPr/>
              <p:nvPr/>
            </p:nvSpPr>
            <p:spPr>
              <a:xfrm>
                <a:off x="6504235" y="3655612"/>
                <a:ext cx="13453" cy="1449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852" extrusionOk="0">
                    <a:moveTo>
                      <a:pt x="700" y="699"/>
                    </a:moveTo>
                    <a:cubicBezTo>
                      <a:pt x="487" y="851"/>
                      <a:pt x="244" y="851"/>
                      <a:pt x="153" y="699"/>
                    </a:cubicBezTo>
                    <a:cubicBezTo>
                      <a:pt x="1" y="487"/>
                      <a:pt x="31" y="274"/>
                      <a:pt x="213" y="122"/>
                    </a:cubicBezTo>
                    <a:cubicBezTo>
                      <a:pt x="396" y="0"/>
                      <a:pt x="700" y="31"/>
                      <a:pt x="760" y="274"/>
                    </a:cubicBezTo>
                    <a:cubicBezTo>
                      <a:pt x="791" y="426"/>
                      <a:pt x="700" y="608"/>
                      <a:pt x="700" y="6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32"/>
              <p:cNvSpPr/>
              <p:nvPr/>
            </p:nvSpPr>
            <p:spPr>
              <a:xfrm>
                <a:off x="6666054" y="3558936"/>
                <a:ext cx="13980" cy="1449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52" extrusionOk="0">
                    <a:moveTo>
                      <a:pt x="700" y="851"/>
                    </a:moveTo>
                    <a:cubicBezTo>
                      <a:pt x="456" y="791"/>
                      <a:pt x="274" y="791"/>
                      <a:pt x="152" y="669"/>
                    </a:cubicBezTo>
                    <a:cubicBezTo>
                      <a:pt x="0" y="517"/>
                      <a:pt x="61" y="213"/>
                      <a:pt x="244" y="92"/>
                    </a:cubicBezTo>
                    <a:cubicBezTo>
                      <a:pt x="426" y="0"/>
                      <a:pt x="730" y="61"/>
                      <a:pt x="760" y="244"/>
                    </a:cubicBezTo>
                    <a:cubicBezTo>
                      <a:pt x="821" y="456"/>
                      <a:pt x="730" y="608"/>
                      <a:pt x="700" y="8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32"/>
              <p:cNvSpPr/>
              <p:nvPr/>
            </p:nvSpPr>
            <p:spPr>
              <a:xfrm>
                <a:off x="7362943" y="3143791"/>
                <a:ext cx="15018" cy="1449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852" extrusionOk="0">
                    <a:moveTo>
                      <a:pt x="1" y="700"/>
                    </a:moveTo>
                    <a:cubicBezTo>
                      <a:pt x="62" y="457"/>
                      <a:pt x="122" y="274"/>
                      <a:pt x="214" y="153"/>
                    </a:cubicBezTo>
                    <a:cubicBezTo>
                      <a:pt x="366" y="1"/>
                      <a:pt x="670" y="122"/>
                      <a:pt x="761" y="305"/>
                    </a:cubicBezTo>
                    <a:cubicBezTo>
                      <a:pt x="882" y="487"/>
                      <a:pt x="761" y="791"/>
                      <a:pt x="518" y="852"/>
                    </a:cubicBezTo>
                    <a:cubicBezTo>
                      <a:pt x="396" y="852"/>
                      <a:pt x="214" y="761"/>
                      <a:pt x="1" y="7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32"/>
              <p:cNvSpPr/>
              <p:nvPr/>
            </p:nvSpPr>
            <p:spPr>
              <a:xfrm>
                <a:off x="7278683" y="3194460"/>
                <a:ext cx="14490" cy="15528"/>
              </a:xfrm>
              <a:custGeom>
                <a:avLst/>
                <a:gdLst/>
                <a:ahLst/>
                <a:cxnLst/>
                <a:rect l="l" t="t" r="r" b="b"/>
                <a:pathLst>
                  <a:path w="852" h="913" extrusionOk="0">
                    <a:moveTo>
                      <a:pt x="851" y="335"/>
                    </a:moveTo>
                    <a:cubicBezTo>
                      <a:pt x="821" y="456"/>
                      <a:pt x="760" y="639"/>
                      <a:pt x="669" y="730"/>
                    </a:cubicBezTo>
                    <a:cubicBezTo>
                      <a:pt x="517" y="912"/>
                      <a:pt x="213" y="821"/>
                      <a:pt x="92" y="639"/>
                    </a:cubicBezTo>
                    <a:cubicBezTo>
                      <a:pt x="0" y="487"/>
                      <a:pt x="61" y="244"/>
                      <a:pt x="213" y="152"/>
                    </a:cubicBezTo>
                    <a:cubicBezTo>
                      <a:pt x="426" y="0"/>
                      <a:pt x="699" y="61"/>
                      <a:pt x="851" y="3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32"/>
              <p:cNvSpPr/>
              <p:nvPr/>
            </p:nvSpPr>
            <p:spPr>
              <a:xfrm>
                <a:off x="7117901" y="3290626"/>
                <a:ext cx="13453" cy="1551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912" extrusionOk="0">
                    <a:moveTo>
                      <a:pt x="791" y="365"/>
                    </a:moveTo>
                    <a:cubicBezTo>
                      <a:pt x="760" y="486"/>
                      <a:pt x="730" y="669"/>
                      <a:pt x="608" y="760"/>
                    </a:cubicBezTo>
                    <a:cubicBezTo>
                      <a:pt x="456" y="912"/>
                      <a:pt x="152" y="821"/>
                      <a:pt x="91" y="608"/>
                    </a:cubicBezTo>
                    <a:cubicBezTo>
                      <a:pt x="0" y="395"/>
                      <a:pt x="31" y="213"/>
                      <a:pt x="243" y="122"/>
                    </a:cubicBezTo>
                    <a:cubicBezTo>
                      <a:pt x="365" y="0"/>
                      <a:pt x="639" y="61"/>
                      <a:pt x="791" y="3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32"/>
              <p:cNvSpPr/>
              <p:nvPr/>
            </p:nvSpPr>
            <p:spPr>
              <a:xfrm>
                <a:off x="7320048" y="3169644"/>
                <a:ext cx="15001" cy="15528"/>
              </a:xfrm>
              <a:custGeom>
                <a:avLst/>
                <a:gdLst/>
                <a:ahLst/>
                <a:cxnLst/>
                <a:rect l="l" t="t" r="r" b="b"/>
                <a:pathLst>
                  <a:path w="882" h="913" extrusionOk="0">
                    <a:moveTo>
                      <a:pt x="760" y="304"/>
                    </a:moveTo>
                    <a:cubicBezTo>
                      <a:pt x="881" y="487"/>
                      <a:pt x="760" y="760"/>
                      <a:pt x="547" y="852"/>
                    </a:cubicBezTo>
                    <a:cubicBezTo>
                      <a:pt x="365" y="912"/>
                      <a:pt x="152" y="791"/>
                      <a:pt x="91" y="639"/>
                    </a:cubicBezTo>
                    <a:cubicBezTo>
                      <a:pt x="0" y="456"/>
                      <a:pt x="61" y="274"/>
                      <a:pt x="213" y="152"/>
                    </a:cubicBezTo>
                    <a:cubicBezTo>
                      <a:pt x="395" y="0"/>
                      <a:pt x="638" y="92"/>
                      <a:pt x="760" y="3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32"/>
              <p:cNvSpPr/>
              <p:nvPr/>
            </p:nvSpPr>
            <p:spPr>
              <a:xfrm>
                <a:off x="6459264" y="3681465"/>
                <a:ext cx="16548" cy="13453"/>
              </a:xfrm>
              <a:custGeom>
                <a:avLst/>
                <a:gdLst/>
                <a:ahLst/>
                <a:cxnLst/>
                <a:rect l="l" t="t" r="r" b="b"/>
                <a:pathLst>
                  <a:path w="973" h="791" extrusionOk="0">
                    <a:moveTo>
                      <a:pt x="578" y="790"/>
                    </a:moveTo>
                    <a:cubicBezTo>
                      <a:pt x="456" y="760"/>
                      <a:pt x="274" y="730"/>
                      <a:pt x="152" y="608"/>
                    </a:cubicBezTo>
                    <a:cubicBezTo>
                      <a:pt x="0" y="456"/>
                      <a:pt x="122" y="152"/>
                      <a:pt x="304" y="91"/>
                    </a:cubicBezTo>
                    <a:cubicBezTo>
                      <a:pt x="456" y="0"/>
                      <a:pt x="730" y="91"/>
                      <a:pt x="821" y="243"/>
                    </a:cubicBezTo>
                    <a:cubicBezTo>
                      <a:pt x="973" y="426"/>
                      <a:pt x="882" y="699"/>
                      <a:pt x="578" y="7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32"/>
              <p:cNvSpPr/>
              <p:nvPr/>
            </p:nvSpPr>
            <p:spPr>
              <a:xfrm>
                <a:off x="6871295" y="3437444"/>
                <a:ext cx="14490" cy="13963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1" extrusionOk="0">
                    <a:moveTo>
                      <a:pt x="92" y="639"/>
                    </a:moveTo>
                    <a:cubicBezTo>
                      <a:pt x="1" y="456"/>
                      <a:pt x="61" y="183"/>
                      <a:pt x="244" y="61"/>
                    </a:cubicBezTo>
                    <a:cubicBezTo>
                      <a:pt x="396" y="0"/>
                      <a:pt x="669" y="31"/>
                      <a:pt x="760" y="183"/>
                    </a:cubicBezTo>
                    <a:cubicBezTo>
                      <a:pt x="852" y="335"/>
                      <a:pt x="821" y="547"/>
                      <a:pt x="669" y="669"/>
                    </a:cubicBezTo>
                    <a:cubicBezTo>
                      <a:pt x="517" y="821"/>
                      <a:pt x="213" y="821"/>
                      <a:pt x="92" y="6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32"/>
              <p:cNvSpPr/>
              <p:nvPr/>
            </p:nvSpPr>
            <p:spPr>
              <a:xfrm>
                <a:off x="6934890" y="3452955"/>
                <a:ext cx="17076" cy="16038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943" extrusionOk="0">
                    <a:moveTo>
                      <a:pt x="730" y="821"/>
                    </a:moveTo>
                    <a:cubicBezTo>
                      <a:pt x="547" y="943"/>
                      <a:pt x="274" y="912"/>
                      <a:pt x="152" y="699"/>
                    </a:cubicBezTo>
                    <a:cubicBezTo>
                      <a:pt x="0" y="517"/>
                      <a:pt x="61" y="243"/>
                      <a:pt x="243" y="152"/>
                    </a:cubicBezTo>
                    <a:cubicBezTo>
                      <a:pt x="456" y="0"/>
                      <a:pt x="730" y="31"/>
                      <a:pt x="882" y="243"/>
                    </a:cubicBezTo>
                    <a:cubicBezTo>
                      <a:pt x="1003" y="487"/>
                      <a:pt x="912" y="699"/>
                      <a:pt x="730" y="8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32"/>
              <p:cNvSpPr/>
              <p:nvPr/>
            </p:nvSpPr>
            <p:spPr>
              <a:xfrm>
                <a:off x="7198029" y="3242015"/>
                <a:ext cx="13453" cy="15018"/>
              </a:xfrm>
              <a:custGeom>
                <a:avLst/>
                <a:gdLst/>
                <a:ahLst/>
                <a:cxnLst/>
                <a:rect l="l" t="t" r="r" b="b"/>
                <a:pathLst>
                  <a:path w="791" h="883" extrusionOk="0">
                    <a:moveTo>
                      <a:pt x="730" y="730"/>
                    </a:moveTo>
                    <a:cubicBezTo>
                      <a:pt x="487" y="882"/>
                      <a:pt x="274" y="882"/>
                      <a:pt x="153" y="730"/>
                    </a:cubicBezTo>
                    <a:cubicBezTo>
                      <a:pt x="1" y="548"/>
                      <a:pt x="1" y="305"/>
                      <a:pt x="183" y="153"/>
                    </a:cubicBezTo>
                    <a:cubicBezTo>
                      <a:pt x="396" y="1"/>
                      <a:pt x="700" y="92"/>
                      <a:pt x="761" y="274"/>
                    </a:cubicBezTo>
                    <a:cubicBezTo>
                      <a:pt x="791" y="426"/>
                      <a:pt x="761" y="609"/>
                      <a:pt x="730" y="7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32"/>
              <p:cNvSpPr/>
              <p:nvPr/>
            </p:nvSpPr>
            <p:spPr>
              <a:xfrm>
                <a:off x="6911622" y="3412628"/>
                <a:ext cx="15001" cy="15001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760" y="244"/>
                    </a:moveTo>
                    <a:cubicBezTo>
                      <a:pt x="882" y="396"/>
                      <a:pt x="851" y="608"/>
                      <a:pt x="700" y="730"/>
                    </a:cubicBezTo>
                    <a:cubicBezTo>
                      <a:pt x="517" y="882"/>
                      <a:pt x="244" y="821"/>
                      <a:pt x="122" y="639"/>
                    </a:cubicBezTo>
                    <a:cubicBezTo>
                      <a:pt x="0" y="487"/>
                      <a:pt x="61" y="274"/>
                      <a:pt x="213" y="152"/>
                    </a:cubicBezTo>
                    <a:cubicBezTo>
                      <a:pt x="335" y="0"/>
                      <a:pt x="669" y="31"/>
                      <a:pt x="760" y="2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32"/>
              <p:cNvSpPr/>
              <p:nvPr/>
            </p:nvSpPr>
            <p:spPr>
              <a:xfrm>
                <a:off x="6626237" y="3583224"/>
                <a:ext cx="15018" cy="15018"/>
              </a:xfrm>
              <a:custGeom>
                <a:avLst/>
                <a:gdLst/>
                <a:ahLst/>
                <a:cxnLst/>
                <a:rect l="l" t="t" r="r" b="b"/>
                <a:pathLst>
                  <a:path w="883" h="883" extrusionOk="0">
                    <a:moveTo>
                      <a:pt x="761" y="274"/>
                    </a:moveTo>
                    <a:cubicBezTo>
                      <a:pt x="882" y="457"/>
                      <a:pt x="761" y="730"/>
                      <a:pt x="518" y="791"/>
                    </a:cubicBezTo>
                    <a:cubicBezTo>
                      <a:pt x="335" y="882"/>
                      <a:pt x="153" y="761"/>
                      <a:pt x="62" y="609"/>
                    </a:cubicBezTo>
                    <a:cubicBezTo>
                      <a:pt x="1" y="426"/>
                      <a:pt x="31" y="244"/>
                      <a:pt x="183" y="123"/>
                    </a:cubicBezTo>
                    <a:cubicBezTo>
                      <a:pt x="366" y="1"/>
                      <a:pt x="639" y="92"/>
                      <a:pt x="761" y="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32"/>
              <p:cNvSpPr/>
              <p:nvPr/>
            </p:nvSpPr>
            <p:spPr>
              <a:xfrm>
                <a:off x="6585399" y="3607019"/>
                <a:ext cx="13453" cy="1500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882" extrusionOk="0">
                    <a:moveTo>
                      <a:pt x="730" y="699"/>
                    </a:moveTo>
                    <a:cubicBezTo>
                      <a:pt x="457" y="882"/>
                      <a:pt x="183" y="851"/>
                      <a:pt x="62" y="669"/>
                    </a:cubicBezTo>
                    <a:cubicBezTo>
                      <a:pt x="1" y="517"/>
                      <a:pt x="31" y="274"/>
                      <a:pt x="183" y="152"/>
                    </a:cubicBezTo>
                    <a:cubicBezTo>
                      <a:pt x="365" y="0"/>
                      <a:pt x="669" y="61"/>
                      <a:pt x="761" y="274"/>
                    </a:cubicBezTo>
                    <a:cubicBezTo>
                      <a:pt x="791" y="426"/>
                      <a:pt x="730" y="578"/>
                      <a:pt x="730" y="6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32"/>
              <p:cNvSpPr/>
              <p:nvPr/>
            </p:nvSpPr>
            <p:spPr>
              <a:xfrm>
                <a:off x="6420485" y="3705243"/>
                <a:ext cx="13980" cy="1449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52" extrusionOk="0">
                    <a:moveTo>
                      <a:pt x="730" y="699"/>
                    </a:moveTo>
                    <a:cubicBezTo>
                      <a:pt x="517" y="851"/>
                      <a:pt x="274" y="851"/>
                      <a:pt x="152" y="699"/>
                    </a:cubicBezTo>
                    <a:cubicBezTo>
                      <a:pt x="1" y="517"/>
                      <a:pt x="61" y="243"/>
                      <a:pt x="244" y="122"/>
                    </a:cubicBezTo>
                    <a:cubicBezTo>
                      <a:pt x="426" y="0"/>
                      <a:pt x="730" y="61"/>
                      <a:pt x="760" y="274"/>
                    </a:cubicBezTo>
                    <a:cubicBezTo>
                      <a:pt x="821" y="426"/>
                      <a:pt x="730" y="608"/>
                      <a:pt x="730" y="6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32"/>
              <p:cNvSpPr/>
              <p:nvPr/>
            </p:nvSpPr>
            <p:spPr>
              <a:xfrm>
                <a:off x="6830458" y="3460711"/>
                <a:ext cx="15528" cy="1396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821" extrusionOk="0">
                    <a:moveTo>
                      <a:pt x="547" y="821"/>
                    </a:moveTo>
                    <a:cubicBezTo>
                      <a:pt x="456" y="790"/>
                      <a:pt x="274" y="760"/>
                      <a:pt x="152" y="638"/>
                    </a:cubicBezTo>
                    <a:cubicBezTo>
                      <a:pt x="0" y="487"/>
                      <a:pt x="61" y="183"/>
                      <a:pt x="274" y="91"/>
                    </a:cubicBezTo>
                    <a:cubicBezTo>
                      <a:pt x="487" y="0"/>
                      <a:pt x="730" y="91"/>
                      <a:pt x="791" y="335"/>
                    </a:cubicBezTo>
                    <a:cubicBezTo>
                      <a:pt x="912" y="487"/>
                      <a:pt x="821" y="699"/>
                      <a:pt x="547" y="8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32"/>
              <p:cNvSpPr/>
              <p:nvPr/>
            </p:nvSpPr>
            <p:spPr>
              <a:xfrm>
                <a:off x="6379647" y="3729531"/>
                <a:ext cx="13963" cy="1449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extrusionOk="0">
                    <a:moveTo>
                      <a:pt x="730" y="670"/>
                    </a:moveTo>
                    <a:cubicBezTo>
                      <a:pt x="456" y="852"/>
                      <a:pt x="213" y="822"/>
                      <a:pt x="91" y="639"/>
                    </a:cubicBezTo>
                    <a:cubicBezTo>
                      <a:pt x="0" y="487"/>
                      <a:pt x="61" y="244"/>
                      <a:pt x="213" y="153"/>
                    </a:cubicBezTo>
                    <a:cubicBezTo>
                      <a:pt x="395" y="1"/>
                      <a:pt x="699" y="31"/>
                      <a:pt x="760" y="244"/>
                    </a:cubicBezTo>
                    <a:cubicBezTo>
                      <a:pt x="821" y="396"/>
                      <a:pt x="730" y="548"/>
                      <a:pt x="730" y="6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32"/>
              <p:cNvSpPr/>
              <p:nvPr/>
            </p:nvSpPr>
            <p:spPr>
              <a:xfrm>
                <a:off x="7156664" y="3266831"/>
                <a:ext cx="15018" cy="1398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822" extrusionOk="0">
                    <a:moveTo>
                      <a:pt x="761" y="822"/>
                    </a:moveTo>
                    <a:cubicBezTo>
                      <a:pt x="548" y="761"/>
                      <a:pt x="335" y="761"/>
                      <a:pt x="183" y="670"/>
                    </a:cubicBezTo>
                    <a:cubicBezTo>
                      <a:pt x="1" y="548"/>
                      <a:pt x="92" y="214"/>
                      <a:pt x="275" y="92"/>
                    </a:cubicBezTo>
                    <a:cubicBezTo>
                      <a:pt x="457" y="1"/>
                      <a:pt x="791" y="62"/>
                      <a:pt x="852" y="244"/>
                    </a:cubicBezTo>
                    <a:cubicBezTo>
                      <a:pt x="882" y="396"/>
                      <a:pt x="791" y="609"/>
                      <a:pt x="761" y="8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32"/>
              <p:cNvSpPr/>
              <p:nvPr/>
            </p:nvSpPr>
            <p:spPr>
              <a:xfrm>
                <a:off x="6706891" y="3534630"/>
                <a:ext cx="15018" cy="15018"/>
              </a:xfrm>
              <a:custGeom>
                <a:avLst/>
                <a:gdLst/>
                <a:ahLst/>
                <a:cxnLst/>
                <a:rect l="l" t="t" r="r" b="b"/>
                <a:pathLst>
                  <a:path w="883" h="883" extrusionOk="0">
                    <a:moveTo>
                      <a:pt x="761" y="274"/>
                    </a:moveTo>
                    <a:cubicBezTo>
                      <a:pt x="882" y="457"/>
                      <a:pt x="761" y="730"/>
                      <a:pt x="548" y="821"/>
                    </a:cubicBezTo>
                    <a:cubicBezTo>
                      <a:pt x="335" y="882"/>
                      <a:pt x="153" y="761"/>
                      <a:pt x="92" y="609"/>
                    </a:cubicBezTo>
                    <a:cubicBezTo>
                      <a:pt x="1" y="426"/>
                      <a:pt x="31" y="244"/>
                      <a:pt x="183" y="122"/>
                    </a:cubicBezTo>
                    <a:cubicBezTo>
                      <a:pt x="396" y="1"/>
                      <a:pt x="639" y="92"/>
                      <a:pt x="761" y="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32"/>
              <p:cNvSpPr/>
              <p:nvPr/>
            </p:nvSpPr>
            <p:spPr>
              <a:xfrm>
                <a:off x="6217301" y="3825698"/>
                <a:ext cx="13980" cy="15001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82" extrusionOk="0">
                    <a:moveTo>
                      <a:pt x="700" y="882"/>
                    </a:moveTo>
                    <a:cubicBezTo>
                      <a:pt x="487" y="791"/>
                      <a:pt x="305" y="791"/>
                      <a:pt x="183" y="669"/>
                    </a:cubicBezTo>
                    <a:cubicBezTo>
                      <a:pt x="1" y="517"/>
                      <a:pt x="62" y="274"/>
                      <a:pt x="244" y="122"/>
                    </a:cubicBezTo>
                    <a:cubicBezTo>
                      <a:pt x="457" y="0"/>
                      <a:pt x="761" y="61"/>
                      <a:pt x="791" y="304"/>
                    </a:cubicBezTo>
                    <a:cubicBezTo>
                      <a:pt x="822" y="456"/>
                      <a:pt x="761" y="639"/>
                      <a:pt x="700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32"/>
              <p:cNvSpPr/>
              <p:nvPr/>
            </p:nvSpPr>
            <p:spPr>
              <a:xfrm>
                <a:off x="6241096" y="3864987"/>
                <a:ext cx="16548" cy="17586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034" extrusionOk="0">
                    <a:moveTo>
                      <a:pt x="730" y="882"/>
                    </a:moveTo>
                    <a:cubicBezTo>
                      <a:pt x="517" y="1034"/>
                      <a:pt x="243" y="1004"/>
                      <a:pt x="152" y="791"/>
                    </a:cubicBezTo>
                    <a:cubicBezTo>
                      <a:pt x="0" y="608"/>
                      <a:pt x="31" y="335"/>
                      <a:pt x="183" y="183"/>
                    </a:cubicBezTo>
                    <a:cubicBezTo>
                      <a:pt x="365" y="1"/>
                      <a:pt x="669" y="92"/>
                      <a:pt x="821" y="304"/>
                    </a:cubicBezTo>
                    <a:cubicBezTo>
                      <a:pt x="973" y="487"/>
                      <a:pt x="912" y="730"/>
                      <a:pt x="730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32"/>
              <p:cNvSpPr/>
              <p:nvPr/>
            </p:nvSpPr>
            <p:spPr>
              <a:xfrm>
                <a:off x="7033114" y="3340767"/>
                <a:ext cx="15001" cy="1398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22" extrusionOk="0">
                    <a:moveTo>
                      <a:pt x="548" y="821"/>
                    </a:moveTo>
                    <a:cubicBezTo>
                      <a:pt x="426" y="760"/>
                      <a:pt x="244" y="730"/>
                      <a:pt x="152" y="608"/>
                    </a:cubicBezTo>
                    <a:cubicBezTo>
                      <a:pt x="0" y="456"/>
                      <a:pt x="92" y="152"/>
                      <a:pt x="274" y="92"/>
                    </a:cubicBezTo>
                    <a:cubicBezTo>
                      <a:pt x="456" y="0"/>
                      <a:pt x="669" y="61"/>
                      <a:pt x="760" y="213"/>
                    </a:cubicBezTo>
                    <a:cubicBezTo>
                      <a:pt x="882" y="396"/>
                      <a:pt x="851" y="669"/>
                      <a:pt x="548" y="8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32"/>
              <p:cNvSpPr/>
              <p:nvPr/>
            </p:nvSpPr>
            <p:spPr>
              <a:xfrm>
                <a:off x="6257628" y="3801392"/>
                <a:ext cx="15528" cy="1398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822" extrusionOk="0">
                    <a:moveTo>
                      <a:pt x="609" y="822"/>
                    </a:moveTo>
                    <a:cubicBezTo>
                      <a:pt x="518" y="791"/>
                      <a:pt x="305" y="791"/>
                      <a:pt x="214" y="670"/>
                    </a:cubicBezTo>
                    <a:cubicBezTo>
                      <a:pt x="1" y="518"/>
                      <a:pt x="92" y="214"/>
                      <a:pt x="274" y="122"/>
                    </a:cubicBezTo>
                    <a:cubicBezTo>
                      <a:pt x="457" y="1"/>
                      <a:pt x="609" y="62"/>
                      <a:pt x="761" y="214"/>
                    </a:cubicBezTo>
                    <a:cubicBezTo>
                      <a:pt x="913" y="396"/>
                      <a:pt x="882" y="670"/>
                      <a:pt x="609" y="8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32"/>
              <p:cNvSpPr/>
              <p:nvPr/>
            </p:nvSpPr>
            <p:spPr>
              <a:xfrm>
                <a:off x="6790131" y="3486547"/>
                <a:ext cx="14490" cy="1347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792" extrusionOk="0">
                    <a:moveTo>
                      <a:pt x="852" y="92"/>
                    </a:moveTo>
                    <a:cubicBezTo>
                      <a:pt x="760" y="335"/>
                      <a:pt x="760" y="518"/>
                      <a:pt x="700" y="639"/>
                    </a:cubicBezTo>
                    <a:cubicBezTo>
                      <a:pt x="548" y="791"/>
                      <a:pt x="244" y="761"/>
                      <a:pt x="122" y="548"/>
                    </a:cubicBezTo>
                    <a:cubicBezTo>
                      <a:pt x="0" y="366"/>
                      <a:pt x="92" y="62"/>
                      <a:pt x="274" y="31"/>
                    </a:cubicBezTo>
                    <a:cubicBezTo>
                      <a:pt x="426" y="1"/>
                      <a:pt x="578" y="62"/>
                      <a:pt x="852" y="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32"/>
              <p:cNvSpPr/>
              <p:nvPr/>
            </p:nvSpPr>
            <p:spPr>
              <a:xfrm>
                <a:off x="6746181" y="3510342"/>
                <a:ext cx="15528" cy="1396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821" extrusionOk="0">
                    <a:moveTo>
                      <a:pt x="609" y="821"/>
                    </a:moveTo>
                    <a:cubicBezTo>
                      <a:pt x="518" y="790"/>
                      <a:pt x="305" y="790"/>
                      <a:pt x="214" y="669"/>
                    </a:cubicBezTo>
                    <a:cubicBezTo>
                      <a:pt x="1" y="517"/>
                      <a:pt x="92" y="274"/>
                      <a:pt x="274" y="122"/>
                    </a:cubicBezTo>
                    <a:cubicBezTo>
                      <a:pt x="426" y="0"/>
                      <a:pt x="669" y="31"/>
                      <a:pt x="761" y="183"/>
                    </a:cubicBezTo>
                    <a:cubicBezTo>
                      <a:pt x="913" y="365"/>
                      <a:pt x="882" y="638"/>
                      <a:pt x="609" y="8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32"/>
              <p:cNvSpPr/>
              <p:nvPr/>
            </p:nvSpPr>
            <p:spPr>
              <a:xfrm>
                <a:off x="6298483" y="3777615"/>
                <a:ext cx="15511" cy="13980"/>
              </a:xfrm>
              <a:custGeom>
                <a:avLst/>
                <a:gdLst/>
                <a:ahLst/>
                <a:cxnLst/>
                <a:rect l="l" t="t" r="r" b="b"/>
                <a:pathLst>
                  <a:path w="912" h="822" extrusionOk="0">
                    <a:moveTo>
                      <a:pt x="152" y="700"/>
                    </a:moveTo>
                    <a:cubicBezTo>
                      <a:pt x="0" y="426"/>
                      <a:pt x="122" y="153"/>
                      <a:pt x="304" y="92"/>
                    </a:cubicBezTo>
                    <a:cubicBezTo>
                      <a:pt x="456" y="1"/>
                      <a:pt x="699" y="122"/>
                      <a:pt x="790" y="274"/>
                    </a:cubicBezTo>
                    <a:cubicBezTo>
                      <a:pt x="912" y="457"/>
                      <a:pt x="851" y="761"/>
                      <a:pt x="608" y="821"/>
                    </a:cubicBezTo>
                    <a:cubicBezTo>
                      <a:pt x="426" y="821"/>
                      <a:pt x="274" y="730"/>
                      <a:pt x="152" y="7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32"/>
              <p:cNvSpPr/>
              <p:nvPr/>
            </p:nvSpPr>
            <p:spPr>
              <a:xfrm>
                <a:off x="6339830" y="3753326"/>
                <a:ext cx="15018" cy="15511"/>
              </a:xfrm>
              <a:custGeom>
                <a:avLst/>
                <a:gdLst/>
                <a:ahLst/>
                <a:cxnLst/>
                <a:rect l="l" t="t" r="r" b="b"/>
                <a:pathLst>
                  <a:path w="883" h="912" extrusionOk="0">
                    <a:moveTo>
                      <a:pt x="761" y="304"/>
                    </a:moveTo>
                    <a:cubicBezTo>
                      <a:pt x="882" y="486"/>
                      <a:pt x="761" y="760"/>
                      <a:pt x="548" y="821"/>
                    </a:cubicBezTo>
                    <a:cubicBezTo>
                      <a:pt x="335" y="912"/>
                      <a:pt x="153" y="790"/>
                      <a:pt x="92" y="638"/>
                    </a:cubicBezTo>
                    <a:cubicBezTo>
                      <a:pt x="1" y="456"/>
                      <a:pt x="31" y="274"/>
                      <a:pt x="244" y="152"/>
                    </a:cubicBezTo>
                    <a:cubicBezTo>
                      <a:pt x="396" y="0"/>
                      <a:pt x="639" y="61"/>
                      <a:pt x="761" y="3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32"/>
              <p:cNvSpPr/>
              <p:nvPr/>
            </p:nvSpPr>
            <p:spPr>
              <a:xfrm>
                <a:off x="6952460" y="3388850"/>
                <a:ext cx="15528" cy="1345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791" extrusionOk="0">
                    <a:moveTo>
                      <a:pt x="183" y="730"/>
                    </a:moveTo>
                    <a:cubicBezTo>
                      <a:pt x="1" y="456"/>
                      <a:pt x="31" y="183"/>
                      <a:pt x="274" y="61"/>
                    </a:cubicBezTo>
                    <a:cubicBezTo>
                      <a:pt x="426" y="0"/>
                      <a:pt x="639" y="31"/>
                      <a:pt x="761" y="183"/>
                    </a:cubicBezTo>
                    <a:cubicBezTo>
                      <a:pt x="913" y="365"/>
                      <a:pt x="852" y="638"/>
                      <a:pt x="639" y="730"/>
                    </a:cubicBezTo>
                    <a:cubicBezTo>
                      <a:pt x="487" y="790"/>
                      <a:pt x="305" y="730"/>
                      <a:pt x="183" y="7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32"/>
              <p:cNvSpPr/>
              <p:nvPr/>
            </p:nvSpPr>
            <p:spPr>
              <a:xfrm>
                <a:off x="7239393" y="3218238"/>
                <a:ext cx="15001" cy="15018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3" extrusionOk="0">
                    <a:moveTo>
                      <a:pt x="760" y="274"/>
                    </a:moveTo>
                    <a:cubicBezTo>
                      <a:pt x="882" y="457"/>
                      <a:pt x="760" y="730"/>
                      <a:pt x="547" y="791"/>
                    </a:cubicBezTo>
                    <a:cubicBezTo>
                      <a:pt x="335" y="882"/>
                      <a:pt x="152" y="761"/>
                      <a:pt x="91" y="609"/>
                    </a:cubicBezTo>
                    <a:cubicBezTo>
                      <a:pt x="0" y="426"/>
                      <a:pt x="31" y="213"/>
                      <a:pt x="243" y="122"/>
                    </a:cubicBezTo>
                    <a:cubicBezTo>
                      <a:pt x="395" y="1"/>
                      <a:pt x="639" y="61"/>
                      <a:pt x="760" y="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32"/>
              <p:cNvSpPr/>
              <p:nvPr/>
            </p:nvSpPr>
            <p:spPr>
              <a:xfrm>
                <a:off x="6545599" y="3630270"/>
                <a:ext cx="13963" cy="15018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83" extrusionOk="0">
                    <a:moveTo>
                      <a:pt x="0" y="761"/>
                    </a:moveTo>
                    <a:cubicBezTo>
                      <a:pt x="31" y="548"/>
                      <a:pt x="31" y="366"/>
                      <a:pt x="152" y="214"/>
                    </a:cubicBezTo>
                    <a:cubicBezTo>
                      <a:pt x="243" y="1"/>
                      <a:pt x="547" y="92"/>
                      <a:pt x="699" y="274"/>
                    </a:cubicBezTo>
                    <a:cubicBezTo>
                      <a:pt x="821" y="457"/>
                      <a:pt x="791" y="730"/>
                      <a:pt x="547" y="822"/>
                    </a:cubicBezTo>
                    <a:cubicBezTo>
                      <a:pt x="395" y="882"/>
                      <a:pt x="243" y="822"/>
                      <a:pt x="0" y="7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32"/>
              <p:cNvSpPr/>
              <p:nvPr/>
            </p:nvSpPr>
            <p:spPr>
              <a:xfrm>
                <a:off x="6992787" y="3365055"/>
                <a:ext cx="13453" cy="15528"/>
              </a:xfrm>
              <a:custGeom>
                <a:avLst/>
                <a:gdLst/>
                <a:ahLst/>
                <a:cxnLst/>
                <a:rect l="l" t="t" r="r" b="b"/>
                <a:pathLst>
                  <a:path w="791" h="913" extrusionOk="0">
                    <a:moveTo>
                      <a:pt x="791" y="305"/>
                    </a:moveTo>
                    <a:cubicBezTo>
                      <a:pt x="760" y="396"/>
                      <a:pt x="760" y="609"/>
                      <a:pt x="669" y="700"/>
                    </a:cubicBezTo>
                    <a:cubicBezTo>
                      <a:pt x="517" y="913"/>
                      <a:pt x="213" y="822"/>
                      <a:pt x="92" y="639"/>
                    </a:cubicBezTo>
                    <a:cubicBezTo>
                      <a:pt x="1" y="487"/>
                      <a:pt x="31" y="244"/>
                      <a:pt x="183" y="153"/>
                    </a:cubicBezTo>
                    <a:cubicBezTo>
                      <a:pt x="365" y="1"/>
                      <a:pt x="639" y="31"/>
                      <a:pt x="791" y="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32"/>
              <p:cNvSpPr/>
              <p:nvPr/>
            </p:nvSpPr>
            <p:spPr>
              <a:xfrm>
                <a:off x="6397217" y="3667501"/>
                <a:ext cx="11905" cy="10868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39" extrusionOk="0">
                    <a:moveTo>
                      <a:pt x="578" y="639"/>
                    </a:moveTo>
                    <a:cubicBezTo>
                      <a:pt x="396" y="548"/>
                      <a:pt x="244" y="517"/>
                      <a:pt x="122" y="456"/>
                    </a:cubicBezTo>
                    <a:cubicBezTo>
                      <a:pt x="1" y="335"/>
                      <a:pt x="92" y="31"/>
                      <a:pt x="274" y="0"/>
                    </a:cubicBezTo>
                    <a:cubicBezTo>
                      <a:pt x="396" y="0"/>
                      <a:pt x="578" y="61"/>
                      <a:pt x="669" y="152"/>
                    </a:cubicBezTo>
                    <a:cubicBezTo>
                      <a:pt x="700" y="244"/>
                      <a:pt x="609" y="456"/>
                      <a:pt x="578" y="6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32"/>
              <p:cNvSpPr/>
              <p:nvPr/>
            </p:nvSpPr>
            <p:spPr>
              <a:xfrm>
                <a:off x="6684661" y="3496889"/>
                <a:ext cx="11395" cy="11395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70" extrusionOk="0">
                    <a:moveTo>
                      <a:pt x="669" y="92"/>
                    </a:moveTo>
                    <a:cubicBezTo>
                      <a:pt x="578" y="305"/>
                      <a:pt x="548" y="457"/>
                      <a:pt x="487" y="548"/>
                    </a:cubicBezTo>
                    <a:cubicBezTo>
                      <a:pt x="365" y="670"/>
                      <a:pt x="1" y="548"/>
                      <a:pt x="1" y="396"/>
                    </a:cubicBezTo>
                    <a:cubicBezTo>
                      <a:pt x="1" y="305"/>
                      <a:pt x="92" y="92"/>
                      <a:pt x="183" y="31"/>
                    </a:cubicBezTo>
                    <a:cubicBezTo>
                      <a:pt x="274" y="1"/>
                      <a:pt x="426" y="62"/>
                      <a:pt x="669" y="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32"/>
              <p:cNvSpPr/>
              <p:nvPr/>
            </p:nvSpPr>
            <p:spPr>
              <a:xfrm>
                <a:off x="6808228" y="3421932"/>
                <a:ext cx="12415" cy="11395"/>
              </a:xfrm>
              <a:custGeom>
                <a:avLst/>
                <a:gdLst/>
                <a:ahLst/>
                <a:cxnLst/>
                <a:rect l="l" t="t" r="r" b="b"/>
                <a:pathLst>
                  <a:path w="730" h="670" extrusionOk="0">
                    <a:moveTo>
                      <a:pt x="0" y="548"/>
                    </a:moveTo>
                    <a:cubicBezTo>
                      <a:pt x="91" y="365"/>
                      <a:pt x="91" y="213"/>
                      <a:pt x="213" y="92"/>
                    </a:cubicBezTo>
                    <a:cubicBezTo>
                      <a:pt x="304" y="1"/>
                      <a:pt x="517" y="61"/>
                      <a:pt x="608" y="152"/>
                    </a:cubicBezTo>
                    <a:cubicBezTo>
                      <a:pt x="730" y="244"/>
                      <a:pt x="699" y="548"/>
                      <a:pt x="517" y="608"/>
                    </a:cubicBezTo>
                    <a:cubicBezTo>
                      <a:pt x="395" y="669"/>
                      <a:pt x="243" y="608"/>
                      <a:pt x="0" y="5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32"/>
              <p:cNvSpPr/>
              <p:nvPr/>
            </p:nvSpPr>
            <p:spPr>
              <a:xfrm>
                <a:off x="7094124" y="3252884"/>
                <a:ext cx="12415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730" h="669" extrusionOk="0">
                    <a:moveTo>
                      <a:pt x="578" y="669"/>
                    </a:moveTo>
                    <a:cubicBezTo>
                      <a:pt x="365" y="547"/>
                      <a:pt x="213" y="517"/>
                      <a:pt x="122" y="426"/>
                    </a:cubicBezTo>
                    <a:cubicBezTo>
                      <a:pt x="0" y="304"/>
                      <a:pt x="122" y="0"/>
                      <a:pt x="304" y="0"/>
                    </a:cubicBezTo>
                    <a:cubicBezTo>
                      <a:pt x="426" y="0"/>
                      <a:pt x="608" y="91"/>
                      <a:pt x="638" y="213"/>
                    </a:cubicBezTo>
                    <a:cubicBezTo>
                      <a:pt x="730" y="274"/>
                      <a:pt x="608" y="456"/>
                      <a:pt x="578" y="6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32"/>
              <p:cNvSpPr/>
              <p:nvPr/>
            </p:nvSpPr>
            <p:spPr>
              <a:xfrm>
                <a:off x="6481494" y="3616833"/>
                <a:ext cx="10868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639" h="700" extrusionOk="0">
                    <a:moveTo>
                      <a:pt x="578" y="700"/>
                    </a:moveTo>
                    <a:cubicBezTo>
                      <a:pt x="365" y="609"/>
                      <a:pt x="213" y="578"/>
                      <a:pt x="122" y="487"/>
                    </a:cubicBezTo>
                    <a:cubicBezTo>
                      <a:pt x="0" y="396"/>
                      <a:pt x="61" y="92"/>
                      <a:pt x="213" y="31"/>
                    </a:cubicBezTo>
                    <a:cubicBezTo>
                      <a:pt x="365" y="1"/>
                      <a:pt x="547" y="31"/>
                      <a:pt x="608" y="183"/>
                    </a:cubicBezTo>
                    <a:cubicBezTo>
                      <a:pt x="639" y="335"/>
                      <a:pt x="578" y="487"/>
                      <a:pt x="578" y="7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32"/>
              <p:cNvSpPr/>
              <p:nvPr/>
            </p:nvSpPr>
            <p:spPr>
              <a:xfrm>
                <a:off x="7175288" y="3204801"/>
                <a:ext cx="11905" cy="10868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39" extrusionOk="0">
                    <a:moveTo>
                      <a:pt x="578" y="639"/>
                    </a:moveTo>
                    <a:cubicBezTo>
                      <a:pt x="395" y="547"/>
                      <a:pt x="243" y="517"/>
                      <a:pt x="122" y="456"/>
                    </a:cubicBezTo>
                    <a:cubicBezTo>
                      <a:pt x="0" y="335"/>
                      <a:pt x="91" y="31"/>
                      <a:pt x="274" y="0"/>
                    </a:cubicBezTo>
                    <a:cubicBezTo>
                      <a:pt x="395" y="0"/>
                      <a:pt x="578" y="61"/>
                      <a:pt x="669" y="152"/>
                    </a:cubicBezTo>
                    <a:cubicBezTo>
                      <a:pt x="699" y="244"/>
                      <a:pt x="578" y="456"/>
                      <a:pt x="578" y="6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32"/>
              <p:cNvSpPr/>
              <p:nvPr/>
            </p:nvSpPr>
            <p:spPr>
              <a:xfrm>
                <a:off x="6277273" y="3739873"/>
                <a:ext cx="10885" cy="11395"/>
              </a:xfrm>
              <a:custGeom>
                <a:avLst/>
                <a:gdLst/>
                <a:ahLst/>
                <a:cxnLst/>
                <a:rect l="l" t="t" r="r" b="b"/>
                <a:pathLst>
                  <a:path w="640" h="670" extrusionOk="0">
                    <a:moveTo>
                      <a:pt x="639" y="92"/>
                    </a:moveTo>
                    <a:cubicBezTo>
                      <a:pt x="578" y="305"/>
                      <a:pt x="578" y="457"/>
                      <a:pt x="457" y="548"/>
                    </a:cubicBezTo>
                    <a:cubicBezTo>
                      <a:pt x="335" y="669"/>
                      <a:pt x="1" y="609"/>
                      <a:pt x="1" y="396"/>
                    </a:cubicBezTo>
                    <a:cubicBezTo>
                      <a:pt x="1" y="305"/>
                      <a:pt x="62" y="92"/>
                      <a:pt x="153" y="31"/>
                    </a:cubicBezTo>
                    <a:cubicBezTo>
                      <a:pt x="274" y="1"/>
                      <a:pt x="426" y="62"/>
                      <a:pt x="639" y="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32"/>
              <p:cNvSpPr/>
              <p:nvPr/>
            </p:nvSpPr>
            <p:spPr>
              <a:xfrm>
                <a:off x="6195598" y="3786918"/>
                <a:ext cx="10358" cy="12432"/>
              </a:xfrm>
              <a:custGeom>
                <a:avLst/>
                <a:gdLst/>
                <a:ahLst/>
                <a:cxnLst/>
                <a:rect l="l" t="t" r="r" b="b"/>
                <a:pathLst>
                  <a:path w="609" h="731" extrusionOk="0">
                    <a:moveTo>
                      <a:pt x="547" y="730"/>
                    </a:moveTo>
                    <a:cubicBezTo>
                      <a:pt x="365" y="639"/>
                      <a:pt x="152" y="639"/>
                      <a:pt x="92" y="578"/>
                    </a:cubicBezTo>
                    <a:cubicBezTo>
                      <a:pt x="0" y="457"/>
                      <a:pt x="31" y="274"/>
                      <a:pt x="122" y="153"/>
                    </a:cubicBezTo>
                    <a:cubicBezTo>
                      <a:pt x="213" y="1"/>
                      <a:pt x="547" y="62"/>
                      <a:pt x="578" y="214"/>
                    </a:cubicBezTo>
                    <a:cubicBezTo>
                      <a:pt x="608" y="335"/>
                      <a:pt x="578" y="487"/>
                      <a:pt x="547" y="7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32"/>
              <p:cNvSpPr/>
              <p:nvPr/>
            </p:nvSpPr>
            <p:spPr>
              <a:xfrm>
                <a:off x="6889392" y="3374376"/>
                <a:ext cx="11395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670" h="700" extrusionOk="0">
                    <a:moveTo>
                      <a:pt x="517" y="699"/>
                    </a:moveTo>
                    <a:cubicBezTo>
                      <a:pt x="335" y="578"/>
                      <a:pt x="183" y="547"/>
                      <a:pt x="92" y="456"/>
                    </a:cubicBezTo>
                    <a:cubicBezTo>
                      <a:pt x="0" y="304"/>
                      <a:pt x="92" y="61"/>
                      <a:pt x="304" y="61"/>
                    </a:cubicBezTo>
                    <a:cubicBezTo>
                      <a:pt x="456" y="0"/>
                      <a:pt x="639" y="91"/>
                      <a:pt x="669" y="243"/>
                    </a:cubicBezTo>
                    <a:cubicBezTo>
                      <a:pt x="639" y="365"/>
                      <a:pt x="548" y="517"/>
                      <a:pt x="517" y="6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32"/>
              <p:cNvSpPr/>
              <p:nvPr/>
            </p:nvSpPr>
            <p:spPr>
              <a:xfrm>
                <a:off x="7296780" y="3132412"/>
                <a:ext cx="11905" cy="1088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40" extrusionOk="0">
                    <a:moveTo>
                      <a:pt x="578" y="639"/>
                    </a:moveTo>
                    <a:cubicBezTo>
                      <a:pt x="395" y="548"/>
                      <a:pt x="243" y="518"/>
                      <a:pt x="122" y="457"/>
                    </a:cubicBezTo>
                    <a:cubicBezTo>
                      <a:pt x="0" y="335"/>
                      <a:pt x="91" y="31"/>
                      <a:pt x="274" y="1"/>
                    </a:cubicBezTo>
                    <a:cubicBezTo>
                      <a:pt x="395" y="1"/>
                      <a:pt x="578" y="62"/>
                      <a:pt x="669" y="183"/>
                    </a:cubicBezTo>
                    <a:cubicBezTo>
                      <a:pt x="699" y="244"/>
                      <a:pt x="608" y="457"/>
                      <a:pt x="578" y="6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32"/>
              <p:cNvSpPr/>
              <p:nvPr/>
            </p:nvSpPr>
            <p:spPr>
              <a:xfrm>
                <a:off x="7381040" y="3081234"/>
                <a:ext cx="11905" cy="1088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40" extrusionOk="0">
                    <a:moveTo>
                      <a:pt x="1" y="578"/>
                    </a:moveTo>
                    <a:cubicBezTo>
                      <a:pt x="62" y="366"/>
                      <a:pt x="62" y="214"/>
                      <a:pt x="183" y="122"/>
                    </a:cubicBezTo>
                    <a:cubicBezTo>
                      <a:pt x="305" y="1"/>
                      <a:pt x="487" y="62"/>
                      <a:pt x="609" y="153"/>
                    </a:cubicBezTo>
                    <a:cubicBezTo>
                      <a:pt x="700" y="274"/>
                      <a:pt x="669" y="548"/>
                      <a:pt x="487" y="609"/>
                    </a:cubicBezTo>
                    <a:cubicBezTo>
                      <a:pt x="335" y="639"/>
                      <a:pt x="213" y="609"/>
                      <a:pt x="1" y="5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32"/>
              <p:cNvSpPr/>
              <p:nvPr/>
            </p:nvSpPr>
            <p:spPr>
              <a:xfrm>
                <a:off x="6970047" y="3326293"/>
                <a:ext cx="10868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639" h="669" extrusionOk="0">
                    <a:moveTo>
                      <a:pt x="608" y="669"/>
                    </a:moveTo>
                    <a:cubicBezTo>
                      <a:pt x="426" y="608"/>
                      <a:pt x="243" y="608"/>
                      <a:pt x="152" y="517"/>
                    </a:cubicBezTo>
                    <a:cubicBezTo>
                      <a:pt x="0" y="456"/>
                      <a:pt x="61" y="152"/>
                      <a:pt x="243" y="61"/>
                    </a:cubicBezTo>
                    <a:cubicBezTo>
                      <a:pt x="426" y="0"/>
                      <a:pt x="608" y="31"/>
                      <a:pt x="638" y="183"/>
                    </a:cubicBezTo>
                    <a:cubicBezTo>
                      <a:pt x="638" y="304"/>
                      <a:pt x="608" y="456"/>
                      <a:pt x="608" y="6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32"/>
              <p:cNvSpPr/>
              <p:nvPr/>
            </p:nvSpPr>
            <p:spPr>
              <a:xfrm>
                <a:off x="6602986" y="3543934"/>
                <a:ext cx="10868" cy="12432"/>
              </a:xfrm>
              <a:custGeom>
                <a:avLst/>
                <a:gdLst/>
                <a:ahLst/>
                <a:cxnLst/>
                <a:rect l="l" t="t" r="r" b="b"/>
                <a:pathLst>
                  <a:path w="639" h="731" extrusionOk="0">
                    <a:moveTo>
                      <a:pt x="608" y="730"/>
                    </a:moveTo>
                    <a:cubicBezTo>
                      <a:pt x="426" y="639"/>
                      <a:pt x="213" y="639"/>
                      <a:pt x="152" y="578"/>
                    </a:cubicBezTo>
                    <a:cubicBezTo>
                      <a:pt x="0" y="457"/>
                      <a:pt x="61" y="274"/>
                      <a:pt x="152" y="153"/>
                    </a:cubicBezTo>
                    <a:cubicBezTo>
                      <a:pt x="243" y="1"/>
                      <a:pt x="547" y="31"/>
                      <a:pt x="608" y="214"/>
                    </a:cubicBezTo>
                    <a:cubicBezTo>
                      <a:pt x="638" y="335"/>
                      <a:pt x="608" y="487"/>
                      <a:pt x="608" y="7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32"/>
              <p:cNvSpPr/>
              <p:nvPr/>
            </p:nvSpPr>
            <p:spPr>
              <a:xfrm>
                <a:off x="7010884" y="3303535"/>
                <a:ext cx="11395" cy="10358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09" extrusionOk="0">
                    <a:moveTo>
                      <a:pt x="548" y="609"/>
                    </a:moveTo>
                    <a:cubicBezTo>
                      <a:pt x="365" y="518"/>
                      <a:pt x="213" y="487"/>
                      <a:pt x="92" y="426"/>
                    </a:cubicBezTo>
                    <a:cubicBezTo>
                      <a:pt x="0" y="305"/>
                      <a:pt x="61" y="1"/>
                      <a:pt x="244" y="1"/>
                    </a:cubicBezTo>
                    <a:cubicBezTo>
                      <a:pt x="365" y="1"/>
                      <a:pt x="548" y="62"/>
                      <a:pt x="639" y="153"/>
                    </a:cubicBezTo>
                    <a:cubicBezTo>
                      <a:pt x="669" y="214"/>
                      <a:pt x="578" y="366"/>
                      <a:pt x="548" y="6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32"/>
              <p:cNvSpPr/>
              <p:nvPr/>
            </p:nvSpPr>
            <p:spPr>
              <a:xfrm>
                <a:off x="6522842" y="3593055"/>
                <a:ext cx="11395" cy="10358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09" extrusionOk="0">
                    <a:moveTo>
                      <a:pt x="1" y="578"/>
                    </a:moveTo>
                    <a:cubicBezTo>
                      <a:pt x="31" y="365"/>
                      <a:pt x="31" y="183"/>
                      <a:pt x="122" y="122"/>
                    </a:cubicBezTo>
                    <a:cubicBezTo>
                      <a:pt x="214" y="0"/>
                      <a:pt x="366" y="31"/>
                      <a:pt x="518" y="122"/>
                    </a:cubicBezTo>
                    <a:cubicBezTo>
                      <a:pt x="670" y="213"/>
                      <a:pt x="639" y="517"/>
                      <a:pt x="487" y="578"/>
                    </a:cubicBezTo>
                    <a:cubicBezTo>
                      <a:pt x="335" y="608"/>
                      <a:pt x="183" y="578"/>
                      <a:pt x="1" y="5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32"/>
              <p:cNvSpPr/>
              <p:nvPr/>
            </p:nvSpPr>
            <p:spPr>
              <a:xfrm>
                <a:off x="6316052" y="3714547"/>
                <a:ext cx="11395" cy="12415"/>
              </a:xfrm>
              <a:custGeom>
                <a:avLst/>
                <a:gdLst/>
                <a:ahLst/>
                <a:cxnLst/>
                <a:rect l="l" t="t" r="r" b="b"/>
                <a:pathLst>
                  <a:path w="670" h="730" extrusionOk="0">
                    <a:moveTo>
                      <a:pt x="578" y="730"/>
                    </a:moveTo>
                    <a:cubicBezTo>
                      <a:pt x="365" y="639"/>
                      <a:pt x="213" y="608"/>
                      <a:pt x="122" y="487"/>
                    </a:cubicBezTo>
                    <a:cubicBezTo>
                      <a:pt x="1" y="335"/>
                      <a:pt x="122" y="61"/>
                      <a:pt x="274" y="31"/>
                    </a:cubicBezTo>
                    <a:cubicBezTo>
                      <a:pt x="396" y="0"/>
                      <a:pt x="608" y="31"/>
                      <a:pt x="639" y="213"/>
                    </a:cubicBezTo>
                    <a:cubicBezTo>
                      <a:pt x="669" y="365"/>
                      <a:pt x="608" y="517"/>
                      <a:pt x="578" y="7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32"/>
              <p:cNvSpPr/>
              <p:nvPr/>
            </p:nvSpPr>
            <p:spPr>
              <a:xfrm>
                <a:off x="7216126" y="3179985"/>
                <a:ext cx="10868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639" h="700" extrusionOk="0">
                    <a:moveTo>
                      <a:pt x="578" y="699"/>
                    </a:moveTo>
                    <a:cubicBezTo>
                      <a:pt x="396" y="608"/>
                      <a:pt x="213" y="578"/>
                      <a:pt x="122" y="487"/>
                    </a:cubicBezTo>
                    <a:cubicBezTo>
                      <a:pt x="0" y="396"/>
                      <a:pt x="92" y="92"/>
                      <a:pt x="213" y="31"/>
                    </a:cubicBezTo>
                    <a:cubicBezTo>
                      <a:pt x="396" y="0"/>
                      <a:pt x="578" y="31"/>
                      <a:pt x="608" y="183"/>
                    </a:cubicBezTo>
                    <a:cubicBezTo>
                      <a:pt x="639" y="304"/>
                      <a:pt x="608" y="456"/>
                      <a:pt x="578" y="6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32"/>
              <p:cNvSpPr/>
              <p:nvPr/>
            </p:nvSpPr>
            <p:spPr>
              <a:xfrm>
                <a:off x="6767900" y="3446747"/>
                <a:ext cx="10868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639" h="700" extrusionOk="0">
                    <a:moveTo>
                      <a:pt x="548" y="700"/>
                    </a:moveTo>
                    <a:cubicBezTo>
                      <a:pt x="365" y="608"/>
                      <a:pt x="213" y="578"/>
                      <a:pt x="92" y="517"/>
                    </a:cubicBezTo>
                    <a:cubicBezTo>
                      <a:pt x="0" y="396"/>
                      <a:pt x="61" y="92"/>
                      <a:pt x="244" y="61"/>
                    </a:cubicBezTo>
                    <a:cubicBezTo>
                      <a:pt x="396" y="0"/>
                      <a:pt x="608" y="61"/>
                      <a:pt x="639" y="213"/>
                    </a:cubicBezTo>
                    <a:cubicBezTo>
                      <a:pt x="639" y="304"/>
                      <a:pt x="548" y="456"/>
                      <a:pt x="548" y="7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32"/>
              <p:cNvSpPr/>
              <p:nvPr/>
            </p:nvSpPr>
            <p:spPr>
              <a:xfrm>
                <a:off x="6562659" y="3569277"/>
                <a:ext cx="11378" cy="10868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39" extrusionOk="0">
                    <a:moveTo>
                      <a:pt x="669" y="243"/>
                    </a:moveTo>
                    <a:cubicBezTo>
                      <a:pt x="608" y="335"/>
                      <a:pt x="578" y="487"/>
                      <a:pt x="456" y="547"/>
                    </a:cubicBezTo>
                    <a:cubicBezTo>
                      <a:pt x="304" y="639"/>
                      <a:pt x="152" y="608"/>
                      <a:pt x="92" y="395"/>
                    </a:cubicBezTo>
                    <a:cubicBezTo>
                      <a:pt x="0" y="304"/>
                      <a:pt x="122" y="61"/>
                      <a:pt x="243" y="31"/>
                    </a:cubicBezTo>
                    <a:cubicBezTo>
                      <a:pt x="335" y="0"/>
                      <a:pt x="547" y="61"/>
                      <a:pt x="669" y="2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32"/>
              <p:cNvSpPr/>
              <p:nvPr/>
            </p:nvSpPr>
            <p:spPr>
              <a:xfrm>
                <a:off x="7256453" y="3156718"/>
                <a:ext cx="11395" cy="10868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39" extrusionOk="0">
                    <a:moveTo>
                      <a:pt x="669" y="31"/>
                    </a:moveTo>
                    <a:cubicBezTo>
                      <a:pt x="578" y="274"/>
                      <a:pt x="578" y="426"/>
                      <a:pt x="517" y="548"/>
                    </a:cubicBezTo>
                    <a:cubicBezTo>
                      <a:pt x="395" y="639"/>
                      <a:pt x="213" y="608"/>
                      <a:pt x="92" y="487"/>
                    </a:cubicBezTo>
                    <a:cubicBezTo>
                      <a:pt x="0" y="396"/>
                      <a:pt x="31" y="153"/>
                      <a:pt x="183" y="92"/>
                    </a:cubicBezTo>
                    <a:cubicBezTo>
                      <a:pt x="304" y="1"/>
                      <a:pt x="456" y="31"/>
                      <a:pt x="669" y="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32"/>
              <p:cNvSpPr/>
              <p:nvPr/>
            </p:nvSpPr>
            <p:spPr>
              <a:xfrm>
                <a:off x="7340713" y="3106576"/>
                <a:ext cx="11395" cy="10868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39" extrusionOk="0">
                    <a:moveTo>
                      <a:pt x="670" y="61"/>
                    </a:moveTo>
                    <a:cubicBezTo>
                      <a:pt x="609" y="243"/>
                      <a:pt x="609" y="456"/>
                      <a:pt x="487" y="517"/>
                    </a:cubicBezTo>
                    <a:cubicBezTo>
                      <a:pt x="396" y="639"/>
                      <a:pt x="183" y="608"/>
                      <a:pt x="122" y="487"/>
                    </a:cubicBezTo>
                    <a:cubicBezTo>
                      <a:pt x="1" y="335"/>
                      <a:pt x="1" y="183"/>
                      <a:pt x="153" y="91"/>
                    </a:cubicBezTo>
                    <a:cubicBezTo>
                      <a:pt x="274" y="0"/>
                      <a:pt x="426" y="61"/>
                      <a:pt x="670" y="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32"/>
              <p:cNvSpPr/>
              <p:nvPr/>
            </p:nvSpPr>
            <p:spPr>
              <a:xfrm>
                <a:off x="6438055" y="3642686"/>
                <a:ext cx="11922" cy="10868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39" extrusionOk="0">
                    <a:moveTo>
                      <a:pt x="1" y="487"/>
                    </a:moveTo>
                    <a:cubicBezTo>
                      <a:pt x="123" y="304"/>
                      <a:pt x="153" y="122"/>
                      <a:pt x="244" y="92"/>
                    </a:cubicBezTo>
                    <a:cubicBezTo>
                      <a:pt x="396" y="0"/>
                      <a:pt x="548" y="31"/>
                      <a:pt x="609" y="244"/>
                    </a:cubicBezTo>
                    <a:cubicBezTo>
                      <a:pt x="700" y="396"/>
                      <a:pt x="639" y="578"/>
                      <a:pt x="487" y="608"/>
                    </a:cubicBezTo>
                    <a:cubicBezTo>
                      <a:pt x="335" y="639"/>
                      <a:pt x="244" y="578"/>
                      <a:pt x="1" y="4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32"/>
              <p:cNvSpPr/>
              <p:nvPr/>
            </p:nvSpPr>
            <p:spPr>
              <a:xfrm>
                <a:off x="6643823" y="3520683"/>
                <a:ext cx="10868" cy="10868"/>
              </a:xfrm>
              <a:custGeom>
                <a:avLst/>
                <a:gdLst/>
                <a:ahLst/>
                <a:cxnLst/>
                <a:rect l="l" t="t" r="r" b="b"/>
                <a:pathLst>
                  <a:path w="639" h="639" extrusionOk="0">
                    <a:moveTo>
                      <a:pt x="0" y="517"/>
                    </a:moveTo>
                    <a:cubicBezTo>
                      <a:pt x="61" y="334"/>
                      <a:pt x="92" y="152"/>
                      <a:pt x="183" y="61"/>
                    </a:cubicBezTo>
                    <a:cubicBezTo>
                      <a:pt x="304" y="0"/>
                      <a:pt x="487" y="30"/>
                      <a:pt x="548" y="182"/>
                    </a:cubicBezTo>
                    <a:cubicBezTo>
                      <a:pt x="639" y="334"/>
                      <a:pt x="608" y="517"/>
                      <a:pt x="487" y="608"/>
                    </a:cubicBezTo>
                    <a:cubicBezTo>
                      <a:pt x="365" y="638"/>
                      <a:pt x="213" y="578"/>
                      <a:pt x="0" y="5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32"/>
              <p:cNvSpPr/>
              <p:nvPr/>
            </p:nvSpPr>
            <p:spPr>
              <a:xfrm>
                <a:off x="6849065" y="3397627"/>
                <a:ext cx="10358" cy="12432"/>
              </a:xfrm>
              <a:custGeom>
                <a:avLst/>
                <a:gdLst/>
                <a:ahLst/>
                <a:cxnLst/>
                <a:rect l="l" t="t" r="r" b="b"/>
                <a:pathLst>
                  <a:path w="609" h="731" extrusionOk="0">
                    <a:moveTo>
                      <a:pt x="487" y="730"/>
                    </a:moveTo>
                    <a:cubicBezTo>
                      <a:pt x="304" y="609"/>
                      <a:pt x="153" y="578"/>
                      <a:pt x="92" y="457"/>
                    </a:cubicBezTo>
                    <a:cubicBezTo>
                      <a:pt x="1" y="305"/>
                      <a:pt x="31" y="153"/>
                      <a:pt x="244" y="92"/>
                    </a:cubicBezTo>
                    <a:cubicBezTo>
                      <a:pt x="396" y="1"/>
                      <a:pt x="578" y="62"/>
                      <a:pt x="608" y="244"/>
                    </a:cubicBezTo>
                    <a:cubicBezTo>
                      <a:pt x="608" y="396"/>
                      <a:pt x="548" y="548"/>
                      <a:pt x="487" y="7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32"/>
              <p:cNvSpPr/>
              <p:nvPr/>
            </p:nvSpPr>
            <p:spPr>
              <a:xfrm>
                <a:off x="7054834" y="3277172"/>
                <a:ext cx="10868" cy="10358"/>
              </a:xfrm>
              <a:custGeom>
                <a:avLst/>
                <a:gdLst/>
                <a:ahLst/>
                <a:cxnLst/>
                <a:rect l="l" t="t" r="r" b="b"/>
                <a:pathLst>
                  <a:path w="639" h="609" extrusionOk="0">
                    <a:moveTo>
                      <a:pt x="638" y="31"/>
                    </a:moveTo>
                    <a:cubicBezTo>
                      <a:pt x="608" y="244"/>
                      <a:pt x="608" y="396"/>
                      <a:pt x="486" y="487"/>
                    </a:cubicBezTo>
                    <a:cubicBezTo>
                      <a:pt x="365" y="609"/>
                      <a:pt x="182" y="548"/>
                      <a:pt x="91" y="457"/>
                    </a:cubicBezTo>
                    <a:cubicBezTo>
                      <a:pt x="0" y="305"/>
                      <a:pt x="0" y="153"/>
                      <a:pt x="122" y="62"/>
                    </a:cubicBezTo>
                    <a:cubicBezTo>
                      <a:pt x="243" y="1"/>
                      <a:pt x="395" y="31"/>
                      <a:pt x="638" y="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32"/>
              <p:cNvSpPr/>
              <p:nvPr/>
            </p:nvSpPr>
            <p:spPr>
              <a:xfrm>
                <a:off x="6929719" y="3350071"/>
                <a:ext cx="11378" cy="1139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70" extrusionOk="0">
                    <a:moveTo>
                      <a:pt x="578" y="669"/>
                    </a:moveTo>
                    <a:cubicBezTo>
                      <a:pt x="395" y="608"/>
                      <a:pt x="213" y="578"/>
                      <a:pt x="122" y="487"/>
                    </a:cubicBezTo>
                    <a:cubicBezTo>
                      <a:pt x="0" y="365"/>
                      <a:pt x="91" y="183"/>
                      <a:pt x="213" y="122"/>
                    </a:cubicBezTo>
                    <a:cubicBezTo>
                      <a:pt x="365" y="1"/>
                      <a:pt x="547" y="31"/>
                      <a:pt x="578" y="213"/>
                    </a:cubicBezTo>
                    <a:cubicBezTo>
                      <a:pt x="669" y="304"/>
                      <a:pt x="578" y="456"/>
                      <a:pt x="578" y="6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32"/>
              <p:cNvSpPr/>
              <p:nvPr/>
            </p:nvSpPr>
            <p:spPr>
              <a:xfrm>
                <a:off x="7135471" y="3228068"/>
                <a:ext cx="10885" cy="10868"/>
              </a:xfrm>
              <a:custGeom>
                <a:avLst/>
                <a:gdLst/>
                <a:ahLst/>
                <a:cxnLst/>
                <a:rect l="l" t="t" r="r" b="b"/>
                <a:pathLst>
                  <a:path w="640" h="639" extrusionOk="0">
                    <a:moveTo>
                      <a:pt x="1" y="517"/>
                    </a:moveTo>
                    <a:cubicBezTo>
                      <a:pt x="62" y="335"/>
                      <a:pt x="92" y="152"/>
                      <a:pt x="183" y="61"/>
                    </a:cubicBezTo>
                    <a:cubicBezTo>
                      <a:pt x="305" y="0"/>
                      <a:pt x="487" y="31"/>
                      <a:pt x="578" y="183"/>
                    </a:cubicBezTo>
                    <a:cubicBezTo>
                      <a:pt x="639" y="335"/>
                      <a:pt x="609" y="517"/>
                      <a:pt x="457" y="547"/>
                    </a:cubicBezTo>
                    <a:cubicBezTo>
                      <a:pt x="366" y="638"/>
                      <a:pt x="214" y="547"/>
                      <a:pt x="1" y="5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32"/>
              <p:cNvSpPr/>
              <p:nvPr/>
            </p:nvSpPr>
            <p:spPr>
              <a:xfrm>
                <a:off x="6235925" y="3762103"/>
                <a:ext cx="10868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639" h="700" extrusionOk="0">
                    <a:moveTo>
                      <a:pt x="0" y="578"/>
                    </a:moveTo>
                    <a:cubicBezTo>
                      <a:pt x="61" y="396"/>
                      <a:pt x="122" y="214"/>
                      <a:pt x="183" y="122"/>
                    </a:cubicBezTo>
                    <a:cubicBezTo>
                      <a:pt x="304" y="1"/>
                      <a:pt x="487" y="92"/>
                      <a:pt x="578" y="244"/>
                    </a:cubicBezTo>
                    <a:cubicBezTo>
                      <a:pt x="639" y="396"/>
                      <a:pt x="608" y="578"/>
                      <a:pt x="456" y="609"/>
                    </a:cubicBezTo>
                    <a:cubicBezTo>
                      <a:pt x="365" y="700"/>
                      <a:pt x="213" y="609"/>
                      <a:pt x="0" y="5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32"/>
              <p:cNvSpPr/>
              <p:nvPr/>
            </p:nvSpPr>
            <p:spPr>
              <a:xfrm>
                <a:off x="6723950" y="3473638"/>
                <a:ext cx="11395" cy="10341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08" extrusionOk="0">
                    <a:moveTo>
                      <a:pt x="669" y="30"/>
                    </a:moveTo>
                    <a:cubicBezTo>
                      <a:pt x="639" y="243"/>
                      <a:pt x="639" y="395"/>
                      <a:pt x="518" y="486"/>
                    </a:cubicBezTo>
                    <a:cubicBezTo>
                      <a:pt x="396" y="608"/>
                      <a:pt x="214" y="547"/>
                      <a:pt x="92" y="456"/>
                    </a:cubicBezTo>
                    <a:cubicBezTo>
                      <a:pt x="1" y="304"/>
                      <a:pt x="31" y="152"/>
                      <a:pt x="153" y="30"/>
                    </a:cubicBezTo>
                    <a:cubicBezTo>
                      <a:pt x="305" y="0"/>
                      <a:pt x="487" y="30"/>
                      <a:pt x="669" y="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32"/>
              <p:cNvSpPr/>
              <p:nvPr/>
            </p:nvSpPr>
            <p:spPr>
              <a:xfrm>
                <a:off x="6356890" y="3691279"/>
                <a:ext cx="10885" cy="10868"/>
              </a:xfrm>
              <a:custGeom>
                <a:avLst/>
                <a:gdLst/>
                <a:ahLst/>
                <a:cxnLst/>
                <a:rect l="l" t="t" r="r" b="b"/>
                <a:pathLst>
                  <a:path w="640" h="639" extrusionOk="0">
                    <a:moveTo>
                      <a:pt x="548" y="639"/>
                    </a:moveTo>
                    <a:cubicBezTo>
                      <a:pt x="366" y="578"/>
                      <a:pt x="214" y="517"/>
                      <a:pt x="92" y="457"/>
                    </a:cubicBezTo>
                    <a:cubicBezTo>
                      <a:pt x="1" y="335"/>
                      <a:pt x="62" y="153"/>
                      <a:pt x="183" y="61"/>
                    </a:cubicBezTo>
                    <a:cubicBezTo>
                      <a:pt x="335" y="1"/>
                      <a:pt x="518" y="1"/>
                      <a:pt x="548" y="183"/>
                    </a:cubicBezTo>
                    <a:cubicBezTo>
                      <a:pt x="639" y="305"/>
                      <a:pt x="609" y="457"/>
                      <a:pt x="548" y="6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32"/>
              <p:cNvSpPr/>
              <p:nvPr/>
            </p:nvSpPr>
            <p:spPr>
              <a:xfrm>
                <a:off x="6908000" y="3311819"/>
                <a:ext cx="7772" cy="673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396" extrusionOk="0">
                    <a:moveTo>
                      <a:pt x="1" y="335"/>
                    </a:moveTo>
                    <a:cubicBezTo>
                      <a:pt x="31" y="183"/>
                      <a:pt x="61" y="91"/>
                      <a:pt x="92" y="31"/>
                    </a:cubicBezTo>
                    <a:cubicBezTo>
                      <a:pt x="153" y="0"/>
                      <a:pt x="305" y="31"/>
                      <a:pt x="335" y="91"/>
                    </a:cubicBezTo>
                    <a:cubicBezTo>
                      <a:pt x="457" y="183"/>
                      <a:pt x="396" y="304"/>
                      <a:pt x="305" y="395"/>
                    </a:cubicBezTo>
                    <a:cubicBezTo>
                      <a:pt x="274" y="395"/>
                      <a:pt x="153" y="335"/>
                      <a:pt x="1" y="3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32"/>
              <p:cNvSpPr/>
              <p:nvPr/>
            </p:nvSpPr>
            <p:spPr>
              <a:xfrm>
                <a:off x="7319010" y="3067797"/>
                <a:ext cx="7245" cy="5698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35" extrusionOk="0">
                    <a:moveTo>
                      <a:pt x="426" y="31"/>
                    </a:moveTo>
                    <a:cubicBezTo>
                      <a:pt x="365" y="183"/>
                      <a:pt x="335" y="304"/>
                      <a:pt x="304" y="335"/>
                    </a:cubicBezTo>
                    <a:cubicBezTo>
                      <a:pt x="213" y="335"/>
                      <a:pt x="122" y="304"/>
                      <a:pt x="0" y="304"/>
                    </a:cubicBezTo>
                    <a:cubicBezTo>
                      <a:pt x="0" y="213"/>
                      <a:pt x="0" y="61"/>
                      <a:pt x="61" y="61"/>
                    </a:cubicBezTo>
                    <a:cubicBezTo>
                      <a:pt x="152" y="1"/>
                      <a:pt x="274" y="31"/>
                      <a:pt x="426" y="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32"/>
              <p:cNvSpPr/>
              <p:nvPr/>
            </p:nvSpPr>
            <p:spPr>
              <a:xfrm>
                <a:off x="6416352" y="3604434"/>
                <a:ext cx="7772" cy="6208"/>
              </a:xfrm>
              <a:custGeom>
                <a:avLst/>
                <a:gdLst/>
                <a:ahLst/>
                <a:cxnLst/>
                <a:rect l="l" t="t" r="r" b="b"/>
                <a:pathLst>
                  <a:path w="457" h="365" extrusionOk="0">
                    <a:moveTo>
                      <a:pt x="456" y="91"/>
                    </a:moveTo>
                    <a:cubicBezTo>
                      <a:pt x="365" y="243"/>
                      <a:pt x="365" y="365"/>
                      <a:pt x="335" y="365"/>
                    </a:cubicBezTo>
                    <a:cubicBezTo>
                      <a:pt x="213" y="365"/>
                      <a:pt x="152" y="304"/>
                      <a:pt x="31" y="274"/>
                    </a:cubicBezTo>
                    <a:cubicBezTo>
                      <a:pt x="0" y="274"/>
                      <a:pt x="61" y="91"/>
                      <a:pt x="92" y="61"/>
                    </a:cubicBezTo>
                    <a:cubicBezTo>
                      <a:pt x="183" y="0"/>
                      <a:pt x="304" y="61"/>
                      <a:pt x="456" y="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8" name="Google Shape;3848;p32"/>
              <p:cNvSpPr/>
              <p:nvPr/>
            </p:nvSpPr>
            <p:spPr>
              <a:xfrm>
                <a:off x="7032604" y="3238920"/>
                <a:ext cx="6735" cy="5698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35" extrusionOk="0">
                    <a:moveTo>
                      <a:pt x="334" y="335"/>
                    </a:moveTo>
                    <a:cubicBezTo>
                      <a:pt x="182" y="304"/>
                      <a:pt x="122" y="304"/>
                      <a:pt x="30" y="213"/>
                    </a:cubicBezTo>
                    <a:cubicBezTo>
                      <a:pt x="0" y="183"/>
                      <a:pt x="30" y="0"/>
                      <a:pt x="61" y="0"/>
                    </a:cubicBezTo>
                    <a:cubicBezTo>
                      <a:pt x="182" y="0"/>
                      <a:pt x="274" y="0"/>
                      <a:pt x="365" y="31"/>
                    </a:cubicBezTo>
                    <a:cubicBezTo>
                      <a:pt x="395" y="61"/>
                      <a:pt x="334" y="183"/>
                      <a:pt x="334" y="3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9" name="Google Shape;3849;p32"/>
              <p:cNvSpPr/>
              <p:nvPr/>
            </p:nvSpPr>
            <p:spPr>
              <a:xfrm>
                <a:off x="6336225" y="3653027"/>
                <a:ext cx="6735" cy="5187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05" extrusionOk="0">
                    <a:moveTo>
                      <a:pt x="395" y="31"/>
                    </a:moveTo>
                    <a:cubicBezTo>
                      <a:pt x="365" y="183"/>
                      <a:pt x="334" y="304"/>
                      <a:pt x="304" y="304"/>
                    </a:cubicBezTo>
                    <a:cubicBezTo>
                      <a:pt x="213" y="304"/>
                      <a:pt x="91" y="274"/>
                      <a:pt x="0" y="274"/>
                    </a:cubicBezTo>
                    <a:cubicBezTo>
                      <a:pt x="30" y="183"/>
                      <a:pt x="0" y="92"/>
                      <a:pt x="61" y="31"/>
                    </a:cubicBezTo>
                    <a:cubicBezTo>
                      <a:pt x="152" y="0"/>
                      <a:pt x="243" y="31"/>
                      <a:pt x="395" y="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0" name="Google Shape;3850;p32"/>
              <p:cNvSpPr/>
              <p:nvPr/>
            </p:nvSpPr>
            <p:spPr>
              <a:xfrm>
                <a:off x="7113241" y="3189799"/>
                <a:ext cx="6735" cy="726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27" extrusionOk="0">
                    <a:moveTo>
                      <a:pt x="396" y="31"/>
                    </a:moveTo>
                    <a:cubicBezTo>
                      <a:pt x="396" y="153"/>
                      <a:pt x="396" y="214"/>
                      <a:pt x="365" y="305"/>
                    </a:cubicBezTo>
                    <a:cubicBezTo>
                      <a:pt x="274" y="426"/>
                      <a:pt x="92" y="366"/>
                      <a:pt x="62" y="274"/>
                    </a:cubicBezTo>
                    <a:cubicBezTo>
                      <a:pt x="1" y="183"/>
                      <a:pt x="62" y="62"/>
                      <a:pt x="92" y="31"/>
                    </a:cubicBezTo>
                    <a:cubicBezTo>
                      <a:pt x="153" y="1"/>
                      <a:pt x="274" y="31"/>
                      <a:pt x="396" y="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1" name="Google Shape;3851;p32"/>
              <p:cNvSpPr/>
              <p:nvPr/>
            </p:nvSpPr>
            <p:spPr>
              <a:xfrm>
                <a:off x="6213695" y="3725398"/>
                <a:ext cx="7245" cy="673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96" extrusionOk="0">
                    <a:moveTo>
                      <a:pt x="365" y="396"/>
                    </a:moveTo>
                    <a:cubicBezTo>
                      <a:pt x="243" y="305"/>
                      <a:pt x="122" y="305"/>
                      <a:pt x="61" y="244"/>
                    </a:cubicBezTo>
                    <a:cubicBezTo>
                      <a:pt x="0" y="183"/>
                      <a:pt x="91" y="92"/>
                      <a:pt x="91" y="1"/>
                    </a:cubicBezTo>
                    <a:cubicBezTo>
                      <a:pt x="213" y="31"/>
                      <a:pt x="304" y="31"/>
                      <a:pt x="395" y="92"/>
                    </a:cubicBezTo>
                    <a:cubicBezTo>
                      <a:pt x="426" y="122"/>
                      <a:pt x="395" y="244"/>
                      <a:pt x="365" y="3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2" name="Google Shape;3852;p32"/>
              <p:cNvSpPr/>
              <p:nvPr/>
            </p:nvSpPr>
            <p:spPr>
              <a:xfrm>
                <a:off x="6623141" y="3482414"/>
                <a:ext cx="6225" cy="67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365" y="31"/>
                    </a:moveTo>
                    <a:cubicBezTo>
                      <a:pt x="335" y="183"/>
                      <a:pt x="335" y="305"/>
                      <a:pt x="305" y="335"/>
                    </a:cubicBezTo>
                    <a:cubicBezTo>
                      <a:pt x="213" y="396"/>
                      <a:pt x="92" y="335"/>
                      <a:pt x="1" y="305"/>
                    </a:cubicBezTo>
                    <a:cubicBezTo>
                      <a:pt x="1" y="244"/>
                      <a:pt x="1" y="92"/>
                      <a:pt x="31" y="92"/>
                    </a:cubicBezTo>
                    <a:cubicBezTo>
                      <a:pt x="92" y="1"/>
                      <a:pt x="213" y="31"/>
                      <a:pt x="365" y="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3" name="Google Shape;3853;p32"/>
              <p:cNvSpPr/>
              <p:nvPr/>
            </p:nvSpPr>
            <p:spPr>
              <a:xfrm>
                <a:off x="6703795" y="3433821"/>
                <a:ext cx="5698" cy="7262"/>
              </a:xfrm>
              <a:custGeom>
                <a:avLst/>
                <a:gdLst/>
                <a:ahLst/>
                <a:cxnLst/>
                <a:rect l="l" t="t" r="r" b="b"/>
                <a:pathLst>
                  <a:path w="335" h="427" extrusionOk="0">
                    <a:moveTo>
                      <a:pt x="274" y="426"/>
                    </a:moveTo>
                    <a:cubicBezTo>
                      <a:pt x="122" y="365"/>
                      <a:pt x="0" y="365"/>
                      <a:pt x="0" y="305"/>
                    </a:cubicBezTo>
                    <a:cubicBezTo>
                      <a:pt x="0" y="213"/>
                      <a:pt x="31" y="122"/>
                      <a:pt x="61" y="61"/>
                    </a:cubicBezTo>
                    <a:cubicBezTo>
                      <a:pt x="61" y="1"/>
                      <a:pt x="274" y="92"/>
                      <a:pt x="304" y="122"/>
                    </a:cubicBezTo>
                    <a:cubicBezTo>
                      <a:pt x="335" y="213"/>
                      <a:pt x="304" y="305"/>
                      <a:pt x="274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4" name="Google Shape;3854;p32"/>
              <p:cNvSpPr/>
              <p:nvPr/>
            </p:nvSpPr>
            <p:spPr>
              <a:xfrm>
                <a:off x="6786508" y="3384190"/>
                <a:ext cx="7262" cy="7262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27" extrusionOk="0">
                    <a:moveTo>
                      <a:pt x="305" y="426"/>
                    </a:moveTo>
                    <a:cubicBezTo>
                      <a:pt x="183" y="335"/>
                      <a:pt x="92" y="335"/>
                      <a:pt x="61" y="274"/>
                    </a:cubicBezTo>
                    <a:cubicBezTo>
                      <a:pt x="1" y="153"/>
                      <a:pt x="92" y="1"/>
                      <a:pt x="213" y="1"/>
                    </a:cubicBezTo>
                    <a:cubicBezTo>
                      <a:pt x="305" y="1"/>
                      <a:pt x="365" y="92"/>
                      <a:pt x="426" y="153"/>
                    </a:cubicBezTo>
                    <a:cubicBezTo>
                      <a:pt x="426" y="244"/>
                      <a:pt x="335" y="305"/>
                      <a:pt x="305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5" name="Google Shape;3855;p32"/>
              <p:cNvSpPr/>
              <p:nvPr/>
            </p:nvSpPr>
            <p:spPr>
              <a:xfrm>
                <a:off x="7275570" y="3092102"/>
                <a:ext cx="6225" cy="777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457" extrusionOk="0">
                    <a:moveTo>
                      <a:pt x="31" y="426"/>
                    </a:moveTo>
                    <a:cubicBezTo>
                      <a:pt x="31" y="304"/>
                      <a:pt x="1" y="183"/>
                      <a:pt x="31" y="122"/>
                    </a:cubicBezTo>
                    <a:cubicBezTo>
                      <a:pt x="62" y="0"/>
                      <a:pt x="305" y="31"/>
                      <a:pt x="335" y="152"/>
                    </a:cubicBezTo>
                    <a:cubicBezTo>
                      <a:pt x="366" y="243"/>
                      <a:pt x="335" y="334"/>
                      <a:pt x="305" y="395"/>
                    </a:cubicBezTo>
                    <a:cubicBezTo>
                      <a:pt x="275" y="456"/>
                      <a:pt x="153" y="426"/>
                      <a:pt x="31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6" name="Google Shape;3856;p32"/>
              <p:cNvSpPr/>
              <p:nvPr/>
            </p:nvSpPr>
            <p:spPr>
              <a:xfrm>
                <a:off x="7194406" y="3141206"/>
                <a:ext cx="7772" cy="726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27" extrusionOk="0">
                    <a:moveTo>
                      <a:pt x="1" y="274"/>
                    </a:moveTo>
                    <a:cubicBezTo>
                      <a:pt x="31" y="183"/>
                      <a:pt x="62" y="92"/>
                      <a:pt x="153" y="31"/>
                    </a:cubicBezTo>
                    <a:cubicBezTo>
                      <a:pt x="214" y="1"/>
                      <a:pt x="335" y="31"/>
                      <a:pt x="366" y="122"/>
                    </a:cubicBezTo>
                    <a:cubicBezTo>
                      <a:pt x="457" y="183"/>
                      <a:pt x="366" y="426"/>
                      <a:pt x="244" y="396"/>
                    </a:cubicBezTo>
                    <a:cubicBezTo>
                      <a:pt x="183" y="396"/>
                      <a:pt x="92" y="305"/>
                      <a:pt x="1" y="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32"/>
              <p:cNvSpPr/>
              <p:nvPr/>
            </p:nvSpPr>
            <p:spPr>
              <a:xfrm>
                <a:off x="6500102" y="3554275"/>
                <a:ext cx="7772" cy="726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27" extrusionOk="0">
                    <a:moveTo>
                      <a:pt x="0" y="274"/>
                    </a:moveTo>
                    <a:cubicBezTo>
                      <a:pt x="31" y="183"/>
                      <a:pt x="92" y="62"/>
                      <a:pt x="152" y="31"/>
                    </a:cubicBezTo>
                    <a:cubicBezTo>
                      <a:pt x="244" y="1"/>
                      <a:pt x="335" y="31"/>
                      <a:pt x="396" y="122"/>
                    </a:cubicBezTo>
                    <a:cubicBezTo>
                      <a:pt x="456" y="183"/>
                      <a:pt x="396" y="426"/>
                      <a:pt x="274" y="366"/>
                    </a:cubicBezTo>
                    <a:cubicBezTo>
                      <a:pt x="183" y="366"/>
                      <a:pt x="122" y="335"/>
                      <a:pt x="0" y="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32"/>
              <p:cNvSpPr/>
              <p:nvPr/>
            </p:nvSpPr>
            <p:spPr>
              <a:xfrm>
                <a:off x="6581776" y="3505682"/>
                <a:ext cx="6225" cy="726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427" extrusionOk="0">
                    <a:moveTo>
                      <a:pt x="31" y="426"/>
                    </a:moveTo>
                    <a:cubicBezTo>
                      <a:pt x="31" y="305"/>
                      <a:pt x="1" y="183"/>
                      <a:pt x="31" y="122"/>
                    </a:cubicBezTo>
                    <a:cubicBezTo>
                      <a:pt x="62" y="1"/>
                      <a:pt x="305" y="31"/>
                      <a:pt x="335" y="153"/>
                    </a:cubicBezTo>
                    <a:cubicBezTo>
                      <a:pt x="366" y="244"/>
                      <a:pt x="335" y="335"/>
                      <a:pt x="305" y="396"/>
                    </a:cubicBezTo>
                    <a:cubicBezTo>
                      <a:pt x="244" y="426"/>
                      <a:pt x="153" y="396"/>
                      <a:pt x="31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32"/>
              <p:cNvSpPr/>
              <p:nvPr/>
            </p:nvSpPr>
            <p:spPr>
              <a:xfrm>
                <a:off x="6747218" y="3407968"/>
                <a:ext cx="5187" cy="673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96" extrusionOk="0">
                    <a:moveTo>
                      <a:pt x="305" y="396"/>
                    </a:moveTo>
                    <a:cubicBezTo>
                      <a:pt x="183" y="396"/>
                      <a:pt x="61" y="396"/>
                      <a:pt x="31" y="366"/>
                    </a:cubicBezTo>
                    <a:cubicBezTo>
                      <a:pt x="1" y="305"/>
                      <a:pt x="1" y="214"/>
                      <a:pt x="1" y="122"/>
                    </a:cubicBezTo>
                    <a:cubicBezTo>
                      <a:pt x="31" y="1"/>
                      <a:pt x="244" y="1"/>
                      <a:pt x="305" y="1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860;p32"/>
              <p:cNvSpPr/>
              <p:nvPr/>
            </p:nvSpPr>
            <p:spPr>
              <a:xfrm>
                <a:off x="7399137" y="3019204"/>
                <a:ext cx="7262" cy="7245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26" extrusionOk="0">
                    <a:moveTo>
                      <a:pt x="305" y="426"/>
                    </a:moveTo>
                    <a:cubicBezTo>
                      <a:pt x="213" y="335"/>
                      <a:pt x="122" y="335"/>
                      <a:pt x="61" y="274"/>
                    </a:cubicBezTo>
                    <a:cubicBezTo>
                      <a:pt x="1" y="152"/>
                      <a:pt x="61" y="0"/>
                      <a:pt x="213" y="31"/>
                    </a:cubicBezTo>
                    <a:cubicBezTo>
                      <a:pt x="305" y="31"/>
                      <a:pt x="365" y="122"/>
                      <a:pt x="426" y="183"/>
                    </a:cubicBezTo>
                    <a:cubicBezTo>
                      <a:pt x="426" y="213"/>
                      <a:pt x="365" y="304"/>
                      <a:pt x="305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32"/>
              <p:cNvSpPr/>
              <p:nvPr/>
            </p:nvSpPr>
            <p:spPr>
              <a:xfrm>
                <a:off x="6295897" y="3676295"/>
                <a:ext cx="5698" cy="724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426" extrusionOk="0">
                    <a:moveTo>
                      <a:pt x="304" y="426"/>
                    </a:moveTo>
                    <a:cubicBezTo>
                      <a:pt x="183" y="395"/>
                      <a:pt x="91" y="395"/>
                      <a:pt x="31" y="334"/>
                    </a:cubicBezTo>
                    <a:cubicBezTo>
                      <a:pt x="0" y="274"/>
                      <a:pt x="0" y="152"/>
                      <a:pt x="0" y="122"/>
                    </a:cubicBezTo>
                    <a:cubicBezTo>
                      <a:pt x="31" y="0"/>
                      <a:pt x="274" y="31"/>
                      <a:pt x="304" y="152"/>
                    </a:cubicBezTo>
                    <a:cubicBezTo>
                      <a:pt x="334" y="183"/>
                      <a:pt x="304" y="304"/>
                      <a:pt x="304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32"/>
              <p:cNvSpPr/>
              <p:nvPr/>
            </p:nvSpPr>
            <p:spPr>
              <a:xfrm>
                <a:off x="6989164" y="3263225"/>
                <a:ext cx="7772" cy="724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26" extrusionOk="0">
                    <a:moveTo>
                      <a:pt x="1" y="274"/>
                    </a:moveTo>
                    <a:cubicBezTo>
                      <a:pt x="62" y="213"/>
                      <a:pt x="92" y="91"/>
                      <a:pt x="153" y="61"/>
                    </a:cubicBezTo>
                    <a:cubicBezTo>
                      <a:pt x="244" y="0"/>
                      <a:pt x="366" y="61"/>
                      <a:pt x="396" y="122"/>
                    </a:cubicBezTo>
                    <a:cubicBezTo>
                      <a:pt x="457" y="213"/>
                      <a:pt x="396" y="426"/>
                      <a:pt x="274" y="395"/>
                    </a:cubicBezTo>
                    <a:cubicBezTo>
                      <a:pt x="153" y="395"/>
                      <a:pt x="92" y="365"/>
                      <a:pt x="1" y="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863;p32"/>
              <p:cNvSpPr/>
              <p:nvPr/>
            </p:nvSpPr>
            <p:spPr>
              <a:xfrm>
                <a:off x="6826325" y="3359902"/>
                <a:ext cx="7245" cy="6208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65" extrusionOk="0">
                    <a:moveTo>
                      <a:pt x="395" y="365"/>
                    </a:moveTo>
                    <a:cubicBezTo>
                      <a:pt x="274" y="365"/>
                      <a:pt x="213" y="365"/>
                      <a:pt x="122" y="334"/>
                    </a:cubicBezTo>
                    <a:cubicBezTo>
                      <a:pt x="0" y="243"/>
                      <a:pt x="31" y="61"/>
                      <a:pt x="152" y="30"/>
                    </a:cubicBezTo>
                    <a:cubicBezTo>
                      <a:pt x="243" y="0"/>
                      <a:pt x="334" y="30"/>
                      <a:pt x="395" y="91"/>
                    </a:cubicBezTo>
                    <a:cubicBezTo>
                      <a:pt x="426" y="182"/>
                      <a:pt x="395" y="243"/>
                      <a:pt x="395" y="3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864;p32"/>
              <p:cNvSpPr/>
              <p:nvPr/>
            </p:nvSpPr>
            <p:spPr>
              <a:xfrm>
                <a:off x="7360358" y="3045057"/>
                <a:ext cx="5187" cy="51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05" extrusionOk="0">
                    <a:moveTo>
                      <a:pt x="305" y="304"/>
                    </a:moveTo>
                    <a:cubicBezTo>
                      <a:pt x="183" y="274"/>
                      <a:pt x="62" y="274"/>
                      <a:pt x="31" y="213"/>
                    </a:cubicBezTo>
                    <a:cubicBezTo>
                      <a:pt x="1" y="183"/>
                      <a:pt x="31" y="61"/>
                      <a:pt x="31" y="0"/>
                    </a:cubicBezTo>
                    <a:cubicBezTo>
                      <a:pt x="122" y="0"/>
                      <a:pt x="214" y="0"/>
                      <a:pt x="274" y="31"/>
                    </a:cubicBezTo>
                    <a:cubicBezTo>
                      <a:pt x="305" y="31"/>
                      <a:pt x="274" y="152"/>
                      <a:pt x="305" y="3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865;p32"/>
              <p:cNvSpPr/>
              <p:nvPr/>
            </p:nvSpPr>
            <p:spPr>
              <a:xfrm>
                <a:off x="6541976" y="3531535"/>
                <a:ext cx="4677" cy="5698"/>
              </a:xfrm>
              <a:custGeom>
                <a:avLst/>
                <a:gdLst/>
                <a:ahLst/>
                <a:cxnLst/>
                <a:rect l="l" t="t" r="r" b="b"/>
                <a:pathLst>
                  <a:path w="275" h="335" extrusionOk="0">
                    <a:moveTo>
                      <a:pt x="274" y="335"/>
                    </a:moveTo>
                    <a:cubicBezTo>
                      <a:pt x="122" y="274"/>
                      <a:pt x="0" y="274"/>
                      <a:pt x="0" y="244"/>
                    </a:cubicBezTo>
                    <a:cubicBezTo>
                      <a:pt x="0" y="152"/>
                      <a:pt x="61" y="92"/>
                      <a:pt x="92" y="0"/>
                    </a:cubicBezTo>
                    <a:cubicBezTo>
                      <a:pt x="92" y="0"/>
                      <a:pt x="244" y="31"/>
                      <a:pt x="244" y="92"/>
                    </a:cubicBezTo>
                    <a:cubicBezTo>
                      <a:pt x="274" y="122"/>
                      <a:pt x="244" y="183"/>
                      <a:pt x="274" y="3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6" name="Google Shape;3866;p32"/>
              <p:cNvSpPr/>
              <p:nvPr/>
            </p:nvSpPr>
            <p:spPr>
              <a:xfrm>
                <a:off x="7154606" y="3167059"/>
                <a:ext cx="5187" cy="724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" extrusionOk="0">
                    <a:moveTo>
                      <a:pt x="304" y="426"/>
                    </a:moveTo>
                    <a:cubicBezTo>
                      <a:pt x="152" y="304"/>
                      <a:pt x="92" y="274"/>
                      <a:pt x="31" y="244"/>
                    </a:cubicBezTo>
                    <a:cubicBezTo>
                      <a:pt x="0" y="152"/>
                      <a:pt x="31" y="61"/>
                      <a:pt x="31" y="0"/>
                    </a:cubicBezTo>
                    <a:cubicBezTo>
                      <a:pt x="122" y="0"/>
                      <a:pt x="244" y="0"/>
                      <a:pt x="274" y="31"/>
                    </a:cubicBezTo>
                    <a:cubicBezTo>
                      <a:pt x="304" y="92"/>
                      <a:pt x="274" y="152"/>
                      <a:pt x="304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7" name="Google Shape;3867;p32"/>
              <p:cNvSpPr/>
              <p:nvPr/>
            </p:nvSpPr>
            <p:spPr>
              <a:xfrm>
                <a:off x="6867672" y="3336634"/>
                <a:ext cx="6225" cy="569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35" extrusionOk="0">
                    <a:moveTo>
                      <a:pt x="1" y="304"/>
                    </a:moveTo>
                    <a:cubicBezTo>
                      <a:pt x="62" y="183"/>
                      <a:pt x="1" y="61"/>
                      <a:pt x="92" y="31"/>
                    </a:cubicBezTo>
                    <a:cubicBezTo>
                      <a:pt x="122" y="0"/>
                      <a:pt x="274" y="31"/>
                      <a:pt x="305" y="61"/>
                    </a:cubicBezTo>
                    <a:cubicBezTo>
                      <a:pt x="366" y="91"/>
                      <a:pt x="366" y="243"/>
                      <a:pt x="305" y="274"/>
                    </a:cubicBezTo>
                    <a:cubicBezTo>
                      <a:pt x="274" y="335"/>
                      <a:pt x="153" y="304"/>
                      <a:pt x="1" y="3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8" name="Google Shape;3868;p32"/>
              <p:cNvSpPr/>
              <p:nvPr/>
            </p:nvSpPr>
            <p:spPr>
              <a:xfrm>
                <a:off x="6662958" y="3459147"/>
                <a:ext cx="5187" cy="51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05" extrusionOk="0">
                    <a:moveTo>
                      <a:pt x="304" y="305"/>
                    </a:moveTo>
                    <a:cubicBezTo>
                      <a:pt x="182" y="275"/>
                      <a:pt x="91" y="275"/>
                      <a:pt x="30" y="244"/>
                    </a:cubicBezTo>
                    <a:cubicBezTo>
                      <a:pt x="0" y="183"/>
                      <a:pt x="30" y="92"/>
                      <a:pt x="30" y="1"/>
                    </a:cubicBezTo>
                    <a:cubicBezTo>
                      <a:pt x="122" y="1"/>
                      <a:pt x="243" y="1"/>
                      <a:pt x="274" y="31"/>
                    </a:cubicBezTo>
                    <a:cubicBezTo>
                      <a:pt x="304" y="92"/>
                      <a:pt x="304" y="183"/>
                      <a:pt x="304" y="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869;p32"/>
              <p:cNvSpPr/>
              <p:nvPr/>
            </p:nvSpPr>
            <p:spPr>
              <a:xfrm>
                <a:off x="6460812" y="3580128"/>
                <a:ext cx="5187" cy="726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7" extrusionOk="0">
                    <a:moveTo>
                      <a:pt x="304" y="426"/>
                    </a:moveTo>
                    <a:cubicBezTo>
                      <a:pt x="152" y="305"/>
                      <a:pt x="61" y="274"/>
                      <a:pt x="31" y="213"/>
                    </a:cubicBezTo>
                    <a:cubicBezTo>
                      <a:pt x="0" y="153"/>
                      <a:pt x="31" y="61"/>
                      <a:pt x="61" y="1"/>
                    </a:cubicBezTo>
                    <a:cubicBezTo>
                      <a:pt x="152" y="1"/>
                      <a:pt x="274" y="1"/>
                      <a:pt x="304" y="31"/>
                    </a:cubicBezTo>
                    <a:cubicBezTo>
                      <a:pt x="304" y="61"/>
                      <a:pt x="274" y="183"/>
                      <a:pt x="304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0" name="Google Shape;3870;p32"/>
              <p:cNvSpPr/>
              <p:nvPr/>
            </p:nvSpPr>
            <p:spPr>
              <a:xfrm>
                <a:off x="6949364" y="3288041"/>
                <a:ext cx="5698" cy="5698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35" extrusionOk="0">
                    <a:moveTo>
                      <a:pt x="335" y="122"/>
                    </a:moveTo>
                    <a:cubicBezTo>
                      <a:pt x="274" y="182"/>
                      <a:pt x="274" y="304"/>
                      <a:pt x="183" y="334"/>
                    </a:cubicBezTo>
                    <a:cubicBezTo>
                      <a:pt x="122" y="334"/>
                      <a:pt x="0" y="304"/>
                      <a:pt x="0" y="274"/>
                    </a:cubicBezTo>
                    <a:cubicBezTo>
                      <a:pt x="0" y="182"/>
                      <a:pt x="31" y="61"/>
                      <a:pt x="61" y="61"/>
                    </a:cubicBezTo>
                    <a:cubicBezTo>
                      <a:pt x="152" y="0"/>
                      <a:pt x="213" y="61"/>
                      <a:pt x="335" y="1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1" name="Google Shape;3871;p32"/>
              <p:cNvSpPr/>
              <p:nvPr/>
            </p:nvSpPr>
            <p:spPr>
              <a:xfrm>
                <a:off x="6173878" y="3750214"/>
                <a:ext cx="5715" cy="5187"/>
              </a:xfrm>
              <a:custGeom>
                <a:avLst/>
                <a:gdLst/>
                <a:ahLst/>
                <a:cxnLst/>
                <a:rect l="l" t="t" r="r" b="b"/>
                <a:pathLst>
                  <a:path w="336" h="305" extrusionOk="0">
                    <a:moveTo>
                      <a:pt x="1" y="305"/>
                    </a:moveTo>
                    <a:cubicBezTo>
                      <a:pt x="31" y="183"/>
                      <a:pt x="1" y="61"/>
                      <a:pt x="62" y="31"/>
                    </a:cubicBezTo>
                    <a:cubicBezTo>
                      <a:pt x="122" y="1"/>
                      <a:pt x="274" y="31"/>
                      <a:pt x="305" y="61"/>
                    </a:cubicBezTo>
                    <a:cubicBezTo>
                      <a:pt x="335" y="92"/>
                      <a:pt x="335" y="244"/>
                      <a:pt x="305" y="274"/>
                    </a:cubicBezTo>
                    <a:cubicBezTo>
                      <a:pt x="214" y="305"/>
                      <a:pt x="153" y="244"/>
                      <a:pt x="1" y="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32"/>
              <p:cNvSpPr/>
              <p:nvPr/>
            </p:nvSpPr>
            <p:spPr>
              <a:xfrm>
                <a:off x="7236281" y="3117938"/>
                <a:ext cx="5187" cy="673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96" extrusionOk="0">
                    <a:moveTo>
                      <a:pt x="214" y="396"/>
                    </a:moveTo>
                    <a:cubicBezTo>
                      <a:pt x="123" y="305"/>
                      <a:pt x="1" y="274"/>
                      <a:pt x="1" y="183"/>
                    </a:cubicBezTo>
                    <a:cubicBezTo>
                      <a:pt x="1" y="122"/>
                      <a:pt x="62" y="31"/>
                      <a:pt x="153" y="1"/>
                    </a:cubicBezTo>
                    <a:cubicBezTo>
                      <a:pt x="153" y="1"/>
                      <a:pt x="274" y="31"/>
                      <a:pt x="305" y="92"/>
                    </a:cubicBezTo>
                    <a:cubicBezTo>
                      <a:pt x="244" y="153"/>
                      <a:pt x="214" y="244"/>
                      <a:pt x="214" y="3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873;p32"/>
              <p:cNvSpPr/>
              <p:nvPr/>
            </p:nvSpPr>
            <p:spPr>
              <a:xfrm>
                <a:off x="7073951" y="3214104"/>
                <a:ext cx="5187" cy="673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96" extrusionOk="0">
                    <a:moveTo>
                      <a:pt x="244" y="396"/>
                    </a:moveTo>
                    <a:cubicBezTo>
                      <a:pt x="122" y="304"/>
                      <a:pt x="1" y="274"/>
                      <a:pt x="1" y="244"/>
                    </a:cubicBezTo>
                    <a:cubicBezTo>
                      <a:pt x="1" y="152"/>
                      <a:pt x="31" y="92"/>
                      <a:pt x="92" y="0"/>
                    </a:cubicBezTo>
                    <a:cubicBezTo>
                      <a:pt x="153" y="61"/>
                      <a:pt x="274" y="61"/>
                      <a:pt x="305" y="122"/>
                    </a:cubicBezTo>
                    <a:cubicBezTo>
                      <a:pt x="305" y="152"/>
                      <a:pt x="274" y="274"/>
                      <a:pt x="244" y="3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4" name="Google Shape;3874;p32"/>
              <p:cNvSpPr/>
              <p:nvPr/>
            </p:nvSpPr>
            <p:spPr>
              <a:xfrm>
                <a:off x="6256081" y="3701620"/>
                <a:ext cx="5187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66" extrusionOk="0">
                    <a:moveTo>
                      <a:pt x="213" y="365"/>
                    </a:moveTo>
                    <a:cubicBezTo>
                      <a:pt x="92" y="304"/>
                      <a:pt x="1" y="304"/>
                      <a:pt x="1" y="213"/>
                    </a:cubicBezTo>
                    <a:cubicBezTo>
                      <a:pt x="1" y="152"/>
                      <a:pt x="31" y="61"/>
                      <a:pt x="61" y="1"/>
                    </a:cubicBezTo>
                    <a:cubicBezTo>
                      <a:pt x="153" y="31"/>
                      <a:pt x="213" y="31"/>
                      <a:pt x="244" y="122"/>
                    </a:cubicBezTo>
                    <a:cubicBezTo>
                      <a:pt x="305" y="152"/>
                      <a:pt x="213" y="213"/>
                      <a:pt x="213" y="3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5" name="Google Shape;3875;p32"/>
              <p:cNvSpPr/>
              <p:nvPr/>
            </p:nvSpPr>
            <p:spPr>
              <a:xfrm>
                <a:off x="6376535" y="3629249"/>
                <a:ext cx="6225" cy="620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5" extrusionOk="0">
                    <a:moveTo>
                      <a:pt x="244" y="365"/>
                    </a:moveTo>
                    <a:cubicBezTo>
                      <a:pt x="122" y="304"/>
                      <a:pt x="62" y="274"/>
                      <a:pt x="1" y="213"/>
                    </a:cubicBezTo>
                    <a:cubicBezTo>
                      <a:pt x="1" y="152"/>
                      <a:pt x="62" y="61"/>
                      <a:pt x="92" y="0"/>
                    </a:cubicBezTo>
                    <a:cubicBezTo>
                      <a:pt x="153" y="31"/>
                      <a:pt x="274" y="31"/>
                      <a:pt x="274" y="122"/>
                    </a:cubicBezTo>
                    <a:cubicBezTo>
                      <a:pt x="366" y="152"/>
                      <a:pt x="274" y="274"/>
                      <a:pt x="244" y="3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76" name="Google Shape;3876;p32"/>
            <p:cNvSpPr/>
            <p:nvPr/>
          </p:nvSpPr>
          <p:spPr>
            <a:xfrm>
              <a:off x="7221806" y="2558561"/>
              <a:ext cx="481822" cy="591929"/>
            </a:xfrm>
            <a:custGeom>
              <a:avLst/>
              <a:gdLst/>
              <a:ahLst/>
              <a:cxnLst/>
              <a:rect l="l" t="t" r="r" b="b"/>
              <a:pathLst>
                <a:path w="28330" h="34804" extrusionOk="0">
                  <a:moveTo>
                    <a:pt x="18755" y="1"/>
                  </a:moveTo>
                  <a:lnTo>
                    <a:pt x="1" y="34804"/>
                  </a:lnTo>
                  <a:lnTo>
                    <a:pt x="882" y="34652"/>
                  </a:lnTo>
                  <a:lnTo>
                    <a:pt x="28330" y="7661"/>
                  </a:lnTo>
                  <a:lnTo>
                    <a:pt x="24257" y="943"/>
                  </a:lnTo>
                  <a:lnTo>
                    <a:pt x="187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32"/>
            <p:cNvSpPr/>
            <p:nvPr/>
          </p:nvSpPr>
          <p:spPr>
            <a:xfrm>
              <a:off x="7257490" y="2626816"/>
              <a:ext cx="412534" cy="488523"/>
            </a:xfrm>
            <a:custGeom>
              <a:avLst/>
              <a:gdLst/>
              <a:ahLst/>
              <a:cxnLst/>
              <a:rect l="l" t="t" r="r" b="b"/>
              <a:pathLst>
                <a:path w="24256" h="28724" extrusionOk="0">
                  <a:moveTo>
                    <a:pt x="22736" y="0"/>
                  </a:moveTo>
                  <a:lnTo>
                    <a:pt x="0" y="28724"/>
                  </a:lnTo>
                  <a:lnTo>
                    <a:pt x="0" y="28724"/>
                  </a:lnTo>
                  <a:lnTo>
                    <a:pt x="24256" y="942"/>
                  </a:lnTo>
                  <a:lnTo>
                    <a:pt x="2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32"/>
            <p:cNvSpPr/>
            <p:nvPr/>
          </p:nvSpPr>
          <p:spPr>
            <a:xfrm>
              <a:off x="7244564" y="2566317"/>
              <a:ext cx="308125" cy="547999"/>
            </a:xfrm>
            <a:custGeom>
              <a:avLst/>
              <a:gdLst/>
              <a:ahLst/>
              <a:cxnLst/>
              <a:rect l="l" t="t" r="r" b="b"/>
              <a:pathLst>
                <a:path w="18117" h="32221" extrusionOk="0">
                  <a:moveTo>
                    <a:pt x="15472" y="1"/>
                  </a:moveTo>
                  <a:lnTo>
                    <a:pt x="0" y="32220"/>
                  </a:lnTo>
                  <a:lnTo>
                    <a:pt x="18116" y="913"/>
                  </a:lnTo>
                  <a:lnTo>
                    <a:pt x="15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32"/>
            <p:cNvSpPr/>
            <p:nvPr/>
          </p:nvSpPr>
          <p:spPr>
            <a:xfrm>
              <a:off x="7297817" y="2722455"/>
              <a:ext cx="368604" cy="366018"/>
            </a:xfrm>
            <a:custGeom>
              <a:avLst/>
              <a:gdLst/>
              <a:ahLst/>
              <a:cxnLst/>
              <a:rect l="l" t="t" r="r" b="b"/>
              <a:pathLst>
                <a:path w="21673" h="21521" extrusionOk="0">
                  <a:moveTo>
                    <a:pt x="21125" y="0"/>
                  </a:moveTo>
                  <a:lnTo>
                    <a:pt x="0" y="21520"/>
                  </a:lnTo>
                  <a:lnTo>
                    <a:pt x="21672" y="699"/>
                  </a:lnTo>
                  <a:lnTo>
                    <a:pt x="211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32"/>
            <p:cNvSpPr/>
            <p:nvPr/>
          </p:nvSpPr>
          <p:spPr>
            <a:xfrm>
              <a:off x="7361922" y="2315577"/>
              <a:ext cx="570210" cy="461175"/>
            </a:xfrm>
            <a:custGeom>
              <a:avLst/>
              <a:gdLst/>
              <a:ahLst/>
              <a:cxnLst/>
              <a:rect l="l" t="t" r="r" b="b"/>
              <a:pathLst>
                <a:path w="33527" h="27116" extrusionOk="0">
                  <a:moveTo>
                    <a:pt x="19058" y="1"/>
                  </a:moveTo>
                  <a:cubicBezTo>
                    <a:pt x="18146" y="153"/>
                    <a:pt x="17265" y="487"/>
                    <a:pt x="16444" y="1004"/>
                  </a:cubicBezTo>
                  <a:cubicBezTo>
                    <a:pt x="13587" y="2919"/>
                    <a:pt x="12675" y="6597"/>
                    <a:pt x="14195" y="9576"/>
                  </a:cubicBezTo>
                  <a:cubicBezTo>
                    <a:pt x="13739" y="9180"/>
                    <a:pt x="13313" y="8725"/>
                    <a:pt x="12979" y="8208"/>
                  </a:cubicBezTo>
                  <a:cubicBezTo>
                    <a:pt x="11642" y="6171"/>
                    <a:pt x="11520" y="3709"/>
                    <a:pt x="12432" y="1703"/>
                  </a:cubicBezTo>
                  <a:cubicBezTo>
                    <a:pt x="11226" y="986"/>
                    <a:pt x="9900" y="642"/>
                    <a:pt x="8590" y="642"/>
                  </a:cubicBezTo>
                  <a:cubicBezTo>
                    <a:pt x="6069" y="642"/>
                    <a:pt x="3609" y="1916"/>
                    <a:pt x="2189" y="4256"/>
                  </a:cubicBezTo>
                  <a:cubicBezTo>
                    <a:pt x="0" y="7782"/>
                    <a:pt x="1125" y="12402"/>
                    <a:pt x="4681" y="14591"/>
                  </a:cubicBezTo>
                  <a:cubicBezTo>
                    <a:pt x="5167" y="14895"/>
                    <a:pt x="5684" y="15108"/>
                    <a:pt x="6170" y="15260"/>
                  </a:cubicBezTo>
                  <a:cubicBezTo>
                    <a:pt x="5745" y="18147"/>
                    <a:pt x="7052" y="21187"/>
                    <a:pt x="9696" y="22798"/>
                  </a:cubicBezTo>
                  <a:cubicBezTo>
                    <a:pt x="10923" y="23537"/>
                    <a:pt x="12272" y="23885"/>
                    <a:pt x="13600" y="23885"/>
                  </a:cubicBezTo>
                  <a:cubicBezTo>
                    <a:pt x="14838" y="23885"/>
                    <a:pt x="16058" y="23582"/>
                    <a:pt x="17143" y="23010"/>
                  </a:cubicBezTo>
                  <a:cubicBezTo>
                    <a:pt x="17447" y="24378"/>
                    <a:pt x="18237" y="25594"/>
                    <a:pt x="19514" y="26354"/>
                  </a:cubicBezTo>
                  <a:cubicBezTo>
                    <a:pt x="20357" y="26870"/>
                    <a:pt x="21294" y="27116"/>
                    <a:pt x="22221" y="27116"/>
                  </a:cubicBezTo>
                  <a:cubicBezTo>
                    <a:pt x="23971" y="27116"/>
                    <a:pt x="25684" y="26241"/>
                    <a:pt x="26657" y="24652"/>
                  </a:cubicBezTo>
                  <a:cubicBezTo>
                    <a:pt x="27143" y="23862"/>
                    <a:pt x="27356" y="23010"/>
                    <a:pt x="27417" y="22129"/>
                  </a:cubicBezTo>
                  <a:cubicBezTo>
                    <a:pt x="29058" y="21673"/>
                    <a:pt x="30457" y="20579"/>
                    <a:pt x="31368" y="19059"/>
                  </a:cubicBezTo>
                  <a:cubicBezTo>
                    <a:pt x="33527" y="15533"/>
                    <a:pt x="32432" y="10883"/>
                    <a:pt x="28846" y="8725"/>
                  </a:cubicBezTo>
                  <a:cubicBezTo>
                    <a:pt x="27903" y="8147"/>
                    <a:pt x="26870" y="7813"/>
                    <a:pt x="25806" y="7661"/>
                  </a:cubicBezTo>
                  <a:cubicBezTo>
                    <a:pt x="26201" y="5077"/>
                    <a:pt x="25046" y="2433"/>
                    <a:pt x="22706" y="974"/>
                  </a:cubicBezTo>
                  <a:cubicBezTo>
                    <a:pt x="21551" y="305"/>
                    <a:pt x="20304" y="1"/>
                    <a:pt x="19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32"/>
            <p:cNvSpPr/>
            <p:nvPr/>
          </p:nvSpPr>
          <p:spPr>
            <a:xfrm>
              <a:off x="7399647" y="2335239"/>
              <a:ext cx="570227" cy="461686"/>
            </a:xfrm>
            <a:custGeom>
              <a:avLst/>
              <a:gdLst/>
              <a:ahLst/>
              <a:cxnLst/>
              <a:rect l="l" t="t" r="r" b="b"/>
              <a:pathLst>
                <a:path w="33528" h="27146" extrusionOk="0">
                  <a:moveTo>
                    <a:pt x="19029" y="0"/>
                  </a:moveTo>
                  <a:cubicBezTo>
                    <a:pt x="18117" y="152"/>
                    <a:pt x="17266" y="517"/>
                    <a:pt x="16415" y="1033"/>
                  </a:cubicBezTo>
                  <a:cubicBezTo>
                    <a:pt x="13557" y="2948"/>
                    <a:pt x="12646" y="6626"/>
                    <a:pt x="14165" y="9575"/>
                  </a:cubicBezTo>
                  <a:cubicBezTo>
                    <a:pt x="13709" y="9210"/>
                    <a:pt x="13314" y="8754"/>
                    <a:pt x="12950" y="8207"/>
                  </a:cubicBezTo>
                  <a:cubicBezTo>
                    <a:pt x="11643" y="6201"/>
                    <a:pt x="11521" y="3739"/>
                    <a:pt x="12433" y="1733"/>
                  </a:cubicBezTo>
                  <a:cubicBezTo>
                    <a:pt x="11215" y="1014"/>
                    <a:pt x="9879" y="670"/>
                    <a:pt x="8562" y="670"/>
                  </a:cubicBezTo>
                  <a:cubicBezTo>
                    <a:pt x="6035" y="670"/>
                    <a:pt x="3578" y="1937"/>
                    <a:pt x="2159" y="4255"/>
                  </a:cubicBezTo>
                  <a:cubicBezTo>
                    <a:pt x="1" y="7812"/>
                    <a:pt x="1095" y="12432"/>
                    <a:pt x="4682" y="14590"/>
                  </a:cubicBezTo>
                  <a:cubicBezTo>
                    <a:pt x="5168" y="14894"/>
                    <a:pt x="5655" y="15137"/>
                    <a:pt x="6141" y="15289"/>
                  </a:cubicBezTo>
                  <a:cubicBezTo>
                    <a:pt x="5746" y="18177"/>
                    <a:pt x="7022" y="21216"/>
                    <a:pt x="9697" y="22797"/>
                  </a:cubicBezTo>
                  <a:cubicBezTo>
                    <a:pt x="10915" y="23556"/>
                    <a:pt x="12272" y="23912"/>
                    <a:pt x="13611" y="23912"/>
                  </a:cubicBezTo>
                  <a:cubicBezTo>
                    <a:pt x="14846" y="23912"/>
                    <a:pt x="16065" y="23609"/>
                    <a:pt x="17144" y="23040"/>
                  </a:cubicBezTo>
                  <a:cubicBezTo>
                    <a:pt x="17387" y="24408"/>
                    <a:pt x="18238" y="25623"/>
                    <a:pt x="19485" y="26383"/>
                  </a:cubicBezTo>
                  <a:cubicBezTo>
                    <a:pt x="20327" y="26899"/>
                    <a:pt x="21265" y="27145"/>
                    <a:pt x="22192" y="27145"/>
                  </a:cubicBezTo>
                  <a:cubicBezTo>
                    <a:pt x="23941" y="27145"/>
                    <a:pt x="25654" y="26270"/>
                    <a:pt x="26628" y="24681"/>
                  </a:cubicBezTo>
                  <a:cubicBezTo>
                    <a:pt x="27114" y="23861"/>
                    <a:pt x="27357" y="23040"/>
                    <a:pt x="27387" y="22158"/>
                  </a:cubicBezTo>
                  <a:cubicBezTo>
                    <a:pt x="28998" y="21702"/>
                    <a:pt x="30397" y="20608"/>
                    <a:pt x="31339" y="19088"/>
                  </a:cubicBezTo>
                  <a:cubicBezTo>
                    <a:pt x="33527" y="15563"/>
                    <a:pt x="32403" y="10912"/>
                    <a:pt x="28846" y="8754"/>
                  </a:cubicBezTo>
                  <a:cubicBezTo>
                    <a:pt x="27904" y="8176"/>
                    <a:pt x="26871" y="7842"/>
                    <a:pt x="25807" y="7690"/>
                  </a:cubicBezTo>
                  <a:cubicBezTo>
                    <a:pt x="26172" y="5106"/>
                    <a:pt x="25047" y="2432"/>
                    <a:pt x="22676" y="1003"/>
                  </a:cubicBezTo>
                  <a:cubicBezTo>
                    <a:pt x="21552" y="304"/>
                    <a:pt x="20305" y="0"/>
                    <a:pt x="190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32"/>
            <p:cNvSpPr/>
            <p:nvPr/>
          </p:nvSpPr>
          <p:spPr>
            <a:xfrm>
              <a:off x="5719445" y="2746233"/>
              <a:ext cx="626063" cy="495258"/>
            </a:xfrm>
            <a:custGeom>
              <a:avLst/>
              <a:gdLst/>
              <a:ahLst/>
              <a:cxnLst/>
              <a:rect l="l" t="t" r="r" b="b"/>
              <a:pathLst>
                <a:path w="36811" h="29120" extrusionOk="0">
                  <a:moveTo>
                    <a:pt x="7873" y="0"/>
                  </a:moveTo>
                  <a:lnTo>
                    <a:pt x="913" y="4377"/>
                  </a:lnTo>
                  <a:lnTo>
                    <a:pt x="1" y="10183"/>
                  </a:lnTo>
                  <a:lnTo>
                    <a:pt x="36810" y="29119"/>
                  </a:lnTo>
                  <a:lnTo>
                    <a:pt x="36628" y="28238"/>
                  </a:lnTo>
                  <a:lnTo>
                    <a:pt x="78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32"/>
            <p:cNvSpPr/>
            <p:nvPr/>
          </p:nvSpPr>
          <p:spPr>
            <a:xfrm>
              <a:off x="5789248" y="2782428"/>
              <a:ext cx="519035" cy="422874"/>
            </a:xfrm>
            <a:custGeom>
              <a:avLst/>
              <a:gdLst/>
              <a:ahLst/>
              <a:cxnLst/>
              <a:rect l="l" t="t" r="r" b="b"/>
              <a:pathLst>
                <a:path w="30518" h="24864" extrusionOk="0">
                  <a:moveTo>
                    <a:pt x="943" y="0"/>
                  </a:moveTo>
                  <a:lnTo>
                    <a:pt x="0" y="1611"/>
                  </a:lnTo>
                  <a:lnTo>
                    <a:pt x="30518" y="24864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32"/>
            <p:cNvSpPr/>
            <p:nvPr/>
          </p:nvSpPr>
          <p:spPr>
            <a:xfrm>
              <a:off x="5728766" y="2905978"/>
              <a:ext cx="579003" cy="312768"/>
            </a:xfrm>
            <a:custGeom>
              <a:avLst/>
              <a:gdLst/>
              <a:ahLst/>
              <a:cxnLst/>
              <a:rect l="l" t="t" r="r" b="b"/>
              <a:pathLst>
                <a:path w="34044" h="18390" extrusionOk="0">
                  <a:moveTo>
                    <a:pt x="851" y="1"/>
                  </a:moveTo>
                  <a:lnTo>
                    <a:pt x="0" y="2767"/>
                  </a:lnTo>
                  <a:lnTo>
                    <a:pt x="34043" y="18390"/>
                  </a:lnTo>
                  <a:lnTo>
                    <a:pt x="34043" y="18390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32"/>
            <p:cNvSpPr/>
            <p:nvPr/>
          </p:nvSpPr>
          <p:spPr>
            <a:xfrm>
              <a:off x="5889547" y="2783975"/>
              <a:ext cx="389795" cy="379454"/>
            </a:xfrm>
            <a:custGeom>
              <a:avLst/>
              <a:gdLst/>
              <a:ahLst/>
              <a:cxnLst/>
              <a:rect l="l" t="t" r="r" b="b"/>
              <a:pathLst>
                <a:path w="22919" h="22311" extrusionOk="0">
                  <a:moveTo>
                    <a:pt x="669" y="0"/>
                  </a:moveTo>
                  <a:lnTo>
                    <a:pt x="0" y="578"/>
                  </a:lnTo>
                  <a:lnTo>
                    <a:pt x="22918" y="22311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32"/>
            <p:cNvSpPr/>
            <p:nvPr/>
          </p:nvSpPr>
          <p:spPr>
            <a:xfrm>
              <a:off x="5459402" y="2526959"/>
              <a:ext cx="499918" cy="562251"/>
            </a:xfrm>
            <a:custGeom>
              <a:avLst/>
              <a:gdLst/>
              <a:ahLst/>
              <a:cxnLst/>
              <a:rect l="l" t="t" r="r" b="b"/>
              <a:pathLst>
                <a:path w="29394" h="33059" extrusionOk="0">
                  <a:moveTo>
                    <a:pt x="15888" y="0"/>
                  </a:moveTo>
                  <a:cubicBezTo>
                    <a:pt x="13193" y="0"/>
                    <a:pt x="10564" y="1391"/>
                    <a:pt x="9089" y="3895"/>
                  </a:cubicBezTo>
                  <a:cubicBezTo>
                    <a:pt x="8481" y="4929"/>
                    <a:pt x="8177" y="5993"/>
                    <a:pt x="8086" y="7087"/>
                  </a:cubicBezTo>
                  <a:cubicBezTo>
                    <a:pt x="7797" y="7051"/>
                    <a:pt x="7507" y="7034"/>
                    <a:pt x="7218" y="7034"/>
                  </a:cubicBezTo>
                  <a:cubicBezTo>
                    <a:pt x="4805" y="7034"/>
                    <a:pt x="2459" y="8268"/>
                    <a:pt x="1156" y="10522"/>
                  </a:cubicBezTo>
                  <a:cubicBezTo>
                    <a:pt x="426" y="11737"/>
                    <a:pt x="122" y="13044"/>
                    <a:pt x="214" y="14351"/>
                  </a:cubicBezTo>
                  <a:cubicBezTo>
                    <a:pt x="396" y="15294"/>
                    <a:pt x="730" y="16206"/>
                    <a:pt x="1338" y="17087"/>
                  </a:cubicBezTo>
                  <a:cubicBezTo>
                    <a:pt x="2710" y="19024"/>
                    <a:pt x="4873" y="20064"/>
                    <a:pt x="7078" y="20064"/>
                  </a:cubicBezTo>
                  <a:cubicBezTo>
                    <a:pt x="8195" y="20064"/>
                    <a:pt x="9323" y="19797"/>
                    <a:pt x="10366" y="19245"/>
                  </a:cubicBezTo>
                  <a:lnTo>
                    <a:pt x="10366" y="19245"/>
                  </a:lnTo>
                  <a:cubicBezTo>
                    <a:pt x="9940" y="19731"/>
                    <a:pt x="9484" y="20187"/>
                    <a:pt x="8937" y="20583"/>
                  </a:cubicBezTo>
                  <a:cubicBezTo>
                    <a:pt x="7703" y="21423"/>
                    <a:pt x="6322" y="21822"/>
                    <a:pt x="4948" y="21822"/>
                  </a:cubicBezTo>
                  <a:cubicBezTo>
                    <a:pt x="3987" y="21822"/>
                    <a:pt x="3029" y="21627"/>
                    <a:pt x="2129" y="21251"/>
                  </a:cubicBezTo>
                  <a:lnTo>
                    <a:pt x="2129" y="21251"/>
                  </a:lnTo>
                  <a:cubicBezTo>
                    <a:pt x="1" y="25020"/>
                    <a:pt x="1278" y="29762"/>
                    <a:pt x="4986" y="31981"/>
                  </a:cubicBezTo>
                  <a:cubicBezTo>
                    <a:pt x="6242" y="32710"/>
                    <a:pt x="7617" y="33058"/>
                    <a:pt x="8972" y="33058"/>
                  </a:cubicBezTo>
                  <a:cubicBezTo>
                    <a:pt x="11683" y="33058"/>
                    <a:pt x="14317" y="31667"/>
                    <a:pt x="15776" y="29154"/>
                  </a:cubicBezTo>
                  <a:cubicBezTo>
                    <a:pt x="16080" y="28668"/>
                    <a:pt x="16323" y="28151"/>
                    <a:pt x="16475" y="27604"/>
                  </a:cubicBezTo>
                  <a:cubicBezTo>
                    <a:pt x="16809" y="27647"/>
                    <a:pt x="17144" y="27669"/>
                    <a:pt x="17478" y="27669"/>
                  </a:cubicBezTo>
                  <a:cubicBezTo>
                    <a:pt x="20185" y="27669"/>
                    <a:pt x="22826" y="26263"/>
                    <a:pt x="24287" y="23774"/>
                  </a:cubicBezTo>
                  <a:cubicBezTo>
                    <a:pt x="25776" y="21251"/>
                    <a:pt x="25685" y="18303"/>
                    <a:pt x="24378" y="15932"/>
                  </a:cubicBezTo>
                  <a:cubicBezTo>
                    <a:pt x="25776" y="15598"/>
                    <a:pt x="27083" y="14716"/>
                    <a:pt x="27874" y="13409"/>
                  </a:cubicBezTo>
                  <a:cubicBezTo>
                    <a:pt x="29394" y="10826"/>
                    <a:pt x="28512" y="7482"/>
                    <a:pt x="25928" y="5962"/>
                  </a:cubicBezTo>
                  <a:cubicBezTo>
                    <a:pt x="25077" y="5446"/>
                    <a:pt x="24226" y="5233"/>
                    <a:pt x="23314" y="5202"/>
                  </a:cubicBezTo>
                  <a:cubicBezTo>
                    <a:pt x="22706" y="3470"/>
                    <a:pt x="21521" y="2041"/>
                    <a:pt x="19880" y="1099"/>
                  </a:cubicBezTo>
                  <a:cubicBezTo>
                    <a:pt x="18625" y="355"/>
                    <a:pt x="17248" y="0"/>
                    <a:pt x="15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32"/>
            <p:cNvSpPr/>
            <p:nvPr/>
          </p:nvSpPr>
          <p:spPr>
            <a:xfrm>
              <a:off x="5480612" y="2488180"/>
              <a:ext cx="499391" cy="562251"/>
            </a:xfrm>
            <a:custGeom>
              <a:avLst/>
              <a:gdLst/>
              <a:ahLst/>
              <a:cxnLst/>
              <a:rect l="l" t="t" r="r" b="b"/>
              <a:pathLst>
                <a:path w="29363" h="33059" extrusionOk="0">
                  <a:moveTo>
                    <a:pt x="15856" y="1"/>
                  </a:moveTo>
                  <a:cubicBezTo>
                    <a:pt x="13161" y="1"/>
                    <a:pt x="10533" y="1391"/>
                    <a:pt x="9058" y="3896"/>
                  </a:cubicBezTo>
                  <a:cubicBezTo>
                    <a:pt x="8450" y="4929"/>
                    <a:pt x="8146" y="5993"/>
                    <a:pt x="8055" y="7087"/>
                  </a:cubicBezTo>
                  <a:cubicBezTo>
                    <a:pt x="7766" y="7052"/>
                    <a:pt x="7476" y="7034"/>
                    <a:pt x="7187" y="7034"/>
                  </a:cubicBezTo>
                  <a:cubicBezTo>
                    <a:pt x="4773" y="7034"/>
                    <a:pt x="2428" y="8269"/>
                    <a:pt x="1125" y="10522"/>
                  </a:cubicBezTo>
                  <a:cubicBezTo>
                    <a:pt x="395" y="11738"/>
                    <a:pt x="91" y="13045"/>
                    <a:pt x="182" y="14352"/>
                  </a:cubicBezTo>
                  <a:cubicBezTo>
                    <a:pt x="365" y="15294"/>
                    <a:pt x="699" y="16206"/>
                    <a:pt x="1307" y="17087"/>
                  </a:cubicBezTo>
                  <a:cubicBezTo>
                    <a:pt x="2679" y="19024"/>
                    <a:pt x="4841" y="20064"/>
                    <a:pt x="7047" y="20064"/>
                  </a:cubicBezTo>
                  <a:cubicBezTo>
                    <a:pt x="8164" y="20064"/>
                    <a:pt x="9292" y="19797"/>
                    <a:pt x="10335" y="19246"/>
                  </a:cubicBezTo>
                  <a:lnTo>
                    <a:pt x="10335" y="19246"/>
                  </a:lnTo>
                  <a:cubicBezTo>
                    <a:pt x="9909" y="19732"/>
                    <a:pt x="9453" y="20188"/>
                    <a:pt x="8906" y="20583"/>
                  </a:cubicBezTo>
                  <a:cubicBezTo>
                    <a:pt x="7690" y="21423"/>
                    <a:pt x="6305" y="21822"/>
                    <a:pt x="4932" y="21822"/>
                  </a:cubicBezTo>
                  <a:cubicBezTo>
                    <a:pt x="3971" y="21822"/>
                    <a:pt x="3016" y="21627"/>
                    <a:pt x="2128" y="21252"/>
                  </a:cubicBezTo>
                  <a:lnTo>
                    <a:pt x="2128" y="21252"/>
                  </a:lnTo>
                  <a:cubicBezTo>
                    <a:pt x="0" y="25021"/>
                    <a:pt x="1246" y="29762"/>
                    <a:pt x="4955" y="31981"/>
                  </a:cubicBezTo>
                  <a:cubicBezTo>
                    <a:pt x="6211" y="32711"/>
                    <a:pt x="7586" y="33059"/>
                    <a:pt x="8941" y="33059"/>
                  </a:cubicBezTo>
                  <a:cubicBezTo>
                    <a:pt x="11652" y="33059"/>
                    <a:pt x="14286" y="31667"/>
                    <a:pt x="15745" y="29154"/>
                  </a:cubicBezTo>
                  <a:cubicBezTo>
                    <a:pt x="16049" y="28668"/>
                    <a:pt x="16292" y="28151"/>
                    <a:pt x="16444" y="27604"/>
                  </a:cubicBezTo>
                  <a:cubicBezTo>
                    <a:pt x="16778" y="27648"/>
                    <a:pt x="17113" y="27669"/>
                    <a:pt x="17447" y="27669"/>
                  </a:cubicBezTo>
                  <a:cubicBezTo>
                    <a:pt x="20154" y="27669"/>
                    <a:pt x="22795" y="26264"/>
                    <a:pt x="24256" y="23774"/>
                  </a:cubicBezTo>
                  <a:cubicBezTo>
                    <a:pt x="25745" y="21252"/>
                    <a:pt x="25684" y="18303"/>
                    <a:pt x="24347" y="15932"/>
                  </a:cubicBezTo>
                  <a:cubicBezTo>
                    <a:pt x="25745" y="15598"/>
                    <a:pt x="27052" y="14717"/>
                    <a:pt x="27843" y="13410"/>
                  </a:cubicBezTo>
                  <a:cubicBezTo>
                    <a:pt x="29362" y="10826"/>
                    <a:pt x="28481" y="7482"/>
                    <a:pt x="25897" y="5963"/>
                  </a:cubicBezTo>
                  <a:cubicBezTo>
                    <a:pt x="25077" y="5446"/>
                    <a:pt x="24195" y="5233"/>
                    <a:pt x="23283" y="5203"/>
                  </a:cubicBezTo>
                  <a:cubicBezTo>
                    <a:pt x="22645" y="3470"/>
                    <a:pt x="21490" y="2042"/>
                    <a:pt x="19849" y="1099"/>
                  </a:cubicBezTo>
                  <a:cubicBezTo>
                    <a:pt x="18594" y="355"/>
                    <a:pt x="17217" y="1"/>
                    <a:pt x="158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32"/>
            <p:cNvSpPr/>
            <p:nvPr/>
          </p:nvSpPr>
          <p:spPr>
            <a:xfrm>
              <a:off x="7417234" y="3057456"/>
              <a:ext cx="499391" cy="233683"/>
            </a:xfrm>
            <a:custGeom>
              <a:avLst/>
              <a:gdLst/>
              <a:ahLst/>
              <a:cxnLst/>
              <a:rect l="l" t="t" r="r" b="b"/>
              <a:pathLst>
                <a:path w="29363" h="13740" extrusionOk="0">
                  <a:moveTo>
                    <a:pt x="26475" y="1"/>
                  </a:moveTo>
                  <a:lnTo>
                    <a:pt x="0" y="13405"/>
                  </a:lnTo>
                  <a:lnTo>
                    <a:pt x="639" y="13739"/>
                  </a:lnTo>
                  <a:lnTo>
                    <a:pt x="27995" y="10244"/>
                  </a:lnTo>
                  <a:lnTo>
                    <a:pt x="29363" y="3496"/>
                  </a:lnTo>
                  <a:lnTo>
                    <a:pt x="264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32"/>
            <p:cNvSpPr/>
            <p:nvPr/>
          </p:nvSpPr>
          <p:spPr>
            <a:xfrm>
              <a:off x="7459619" y="3158265"/>
              <a:ext cx="439440" cy="121502"/>
            </a:xfrm>
            <a:custGeom>
              <a:avLst/>
              <a:gdLst/>
              <a:ahLst/>
              <a:cxnLst/>
              <a:rect l="l" t="t" r="r" b="b"/>
              <a:pathLst>
                <a:path w="25838" h="7144" extrusionOk="0">
                  <a:moveTo>
                    <a:pt x="25472" y="1"/>
                  </a:moveTo>
                  <a:lnTo>
                    <a:pt x="1" y="7144"/>
                  </a:lnTo>
                  <a:lnTo>
                    <a:pt x="1" y="7144"/>
                  </a:lnTo>
                  <a:lnTo>
                    <a:pt x="25837" y="1429"/>
                  </a:lnTo>
                  <a:lnTo>
                    <a:pt x="25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32"/>
            <p:cNvSpPr/>
            <p:nvPr/>
          </p:nvSpPr>
          <p:spPr>
            <a:xfrm>
              <a:off x="7452901" y="3045567"/>
              <a:ext cx="408928" cy="226438"/>
            </a:xfrm>
            <a:custGeom>
              <a:avLst/>
              <a:gdLst/>
              <a:ahLst/>
              <a:cxnLst/>
              <a:rect l="l" t="t" r="r" b="b"/>
              <a:pathLst>
                <a:path w="24044" h="13314" extrusionOk="0">
                  <a:moveTo>
                    <a:pt x="22949" y="1"/>
                  </a:moveTo>
                  <a:lnTo>
                    <a:pt x="1" y="13314"/>
                  </a:lnTo>
                  <a:lnTo>
                    <a:pt x="24044" y="2007"/>
                  </a:lnTo>
                  <a:lnTo>
                    <a:pt x="229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32"/>
            <p:cNvSpPr/>
            <p:nvPr/>
          </p:nvSpPr>
          <p:spPr>
            <a:xfrm>
              <a:off x="7500984" y="3231674"/>
              <a:ext cx="344827" cy="49645"/>
            </a:xfrm>
            <a:custGeom>
              <a:avLst/>
              <a:gdLst/>
              <a:ahLst/>
              <a:cxnLst/>
              <a:rect l="l" t="t" r="r" b="b"/>
              <a:pathLst>
                <a:path w="20275" h="2919" extrusionOk="0">
                  <a:moveTo>
                    <a:pt x="20274" y="1"/>
                  </a:moveTo>
                  <a:lnTo>
                    <a:pt x="1" y="2919"/>
                  </a:lnTo>
                  <a:lnTo>
                    <a:pt x="20183" y="761"/>
                  </a:lnTo>
                  <a:lnTo>
                    <a:pt x="20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32"/>
            <p:cNvSpPr/>
            <p:nvPr/>
          </p:nvSpPr>
          <p:spPr>
            <a:xfrm>
              <a:off x="7729493" y="2978978"/>
              <a:ext cx="302427" cy="337089"/>
            </a:xfrm>
            <a:custGeom>
              <a:avLst/>
              <a:gdLst/>
              <a:ahLst/>
              <a:cxnLst/>
              <a:rect l="l" t="t" r="r" b="b"/>
              <a:pathLst>
                <a:path w="17782" h="19820" extrusionOk="0">
                  <a:moveTo>
                    <a:pt x="11336" y="1"/>
                  </a:moveTo>
                  <a:cubicBezTo>
                    <a:pt x="10404" y="1"/>
                    <a:pt x="9456" y="224"/>
                    <a:pt x="8572" y="694"/>
                  </a:cubicBezTo>
                  <a:cubicBezTo>
                    <a:pt x="8146" y="906"/>
                    <a:pt x="7782" y="1180"/>
                    <a:pt x="7447" y="1484"/>
                  </a:cubicBezTo>
                  <a:cubicBezTo>
                    <a:pt x="6687" y="646"/>
                    <a:pt x="5602" y="183"/>
                    <a:pt x="4488" y="183"/>
                  </a:cubicBezTo>
                  <a:cubicBezTo>
                    <a:pt x="3865" y="183"/>
                    <a:pt x="3234" y="328"/>
                    <a:pt x="2645" y="633"/>
                  </a:cubicBezTo>
                  <a:cubicBezTo>
                    <a:pt x="700" y="1666"/>
                    <a:pt x="0" y="4068"/>
                    <a:pt x="1003" y="5952"/>
                  </a:cubicBezTo>
                  <a:cubicBezTo>
                    <a:pt x="1216" y="6347"/>
                    <a:pt x="1459" y="6651"/>
                    <a:pt x="1733" y="6925"/>
                  </a:cubicBezTo>
                  <a:cubicBezTo>
                    <a:pt x="2453" y="6611"/>
                    <a:pt x="3228" y="6454"/>
                    <a:pt x="4006" y="6454"/>
                  </a:cubicBezTo>
                  <a:cubicBezTo>
                    <a:pt x="4509" y="6454"/>
                    <a:pt x="5012" y="6520"/>
                    <a:pt x="5502" y="6651"/>
                  </a:cubicBezTo>
                  <a:cubicBezTo>
                    <a:pt x="5457" y="6650"/>
                    <a:pt x="5413" y="6650"/>
                    <a:pt x="5368" y="6650"/>
                  </a:cubicBezTo>
                  <a:cubicBezTo>
                    <a:pt x="4169" y="6650"/>
                    <a:pt x="3004" y="7042"/>
                    <a:pt x="2037" y="7745"/>
                  </a:cubicBezTo>
                  <a:cubicBezTo>
                    <a:pt x="791" y="9265"/>
                    <a:pt x="487" y="11423"/>
                    <a:pt x="1459" y="13308"/>
                  </a:cubicBezTo>
                  <a:cubicBezTo>
                    <a:pt x="2310" y="14858"/>
                    <a:pt x="3830" y="15800"/>
                    <a:pt x="5502" y="15922"/>
                  </a:cubicBezTo>
                  <a:cubicBezTo>
                    <a:pt x="5472" y="16560"/>
                    <a:pt x="5624" y="17198"/>
                    <a:pt x="5958" y="17806"/>
                  </a:cubicBezTo>
                  <a:cubicBezTo>
                    <a:pt x="6637" y="19079"/>
                    <a:pt x="7953" y="19819"/>
                    <a:pt x="9306" y="19819"/>
                  </a:cubicBezTo>
                  <a:cubicBezTo>
                    <a:pt x="9891" y="19819"/>
                    <a:pt x="10483" y="19681"/>
                    <a:pt x="11034" y="19387"/>
                  </a:cubicBezTo>
                  <a:cubicBezTo>
                    <a:pt x="11703" y="18992"/>
                    <a:pt x="12189" y="18475"/>
                    <a:pt x="12523" y="17897"/>
                  </a:cubicBezTo>
                  <a:cubicBezTo>
                    <a:pt x="13071" y="17867"/>
                    <a:pt x="13618" y="17715"/>
                    <a:pt x="14165" y="17442"/>
                  </a:cubicBezTo>
                  <a:cubicBezTo>
                    <a:pt x="16080" y="16408"/>
                    <a:pt x="16809" y="14037"/>
                    <a:pt x="15806" y="12122"/>
                  </a:cubicBezTo>
                  <a:cubicBezTo>
                    <a:pt x="15593" y="11788"/>
                    <a:pt x="15381" y="11484"/>
                    <a:pt x="15107" y="11210"/>
                  </a:cubicBezTo>
                  <a:cubicBezTo>
                    <a:pt x="14894" y="11234"/>
                    <a:pt x="14681" y="11246"/>
                    <a:pt x="14468" y="11246"/>
                  </a:cubicBezTo>
                  <a:cubicBezTo>
                    <a:pt x="13310" y="11246"/>
                    <a:pt x="12157" y="10896"/>
                    <a:pt x="11156" y="10177"/>
                  </a:cubicBezTo>
                  <a:lnTo>
                    <a:pt x="11156" y="10177"/>
                  </a:lnTo>
                  <a:cubicBezTo>
                    <a:pt x="11809" y="10451"/>
                    <a:pt x="12501" y="10587"/>
                    <a:pt x="13192" y="10587"/>
                  </a:cubicBezTo>
                  <a:cubicBezTo>
                    <a:pt x="13884" y="10587"/>
                    <a:pt x="14575" y="10451"/>
                    <a:pt x="15229" y="10177"/>
                  </a:cubicBezTo>
                  <a:cubicBezTo>
                    <a:pt x="17144" y="8444"/>
                    <a:pt x="17782" y="5526"/>
                    <a:pt x="16475" y="3064"/>
                  </a:cubicBezTo>
                  <a:cubicBezTo>
                    <a:pt x="15425" y="1112"/>
                    <a:pt x="13418" y="1"/>
                    <a:pt x="11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32"/>
            <p:cNvSpPr/>
            <p:nvPr/>
          </p:nvSpPr>
          <p:spPr>
            <a:xfrm>
              <a:off x="7744478" y="2987789"/>
              <a:ext cx="302444" cy="337395"/>
            </a:xfrm>
            <a:custGeom>
              <a:avLst/>
              <a:gdLst/>
              <a:ahLst/>
              <a:cxnLst/>
              <a:rect l="l" t="t" r="r" b="b"/>
              <a:pathLst>
                <a:path w="17783" h="19838" extrusionOk="0">
                  <a:moveTo>
                    <a:pt x="11361" y="0"/>
                  </a:moveTo>
                  <a:cubicBezTo>
                    <a:pt x="10431" y="0"/>
                    <a:pt x="9485" y="223"/>
                    <a:pt x="8603" y="692"/>
                  </a:cubicBezTo>
                  <a:cubicBezTo>
                    <a:pt x="8177" y="935"/>
                    <a:pt x="7813" y="1209"/>
                    <a:pt x="7448" y="1483"/>
                  </a:cubicBezTo>
                  <a:cubicBezTo>
                    <a:pt x="6708" y="665"/>
                    <a:pt x="5633" y="197"/>
                    <a:pt x="4523" y="197"/>
                  </a:cubicBezTo>
                  <a:cubicBezTo>
                    <a:pt x="3900" y="197"/>
                    <a:pt x="3266" y="345"/>
                    <a:pt x="2676" y="662"/>
                  </a:cubicBezTo>
                  <a:cubicBezTo>
                    <a:pt x="730" y="1695"/>
                    <a:pt x="1" y="4066"/>
                    <a:pt x="1034" y="5981"/>
                  </a:cubicBezTo>
                  <a:cubicBezTo>
                    <a:pt x="1247" y="6346"/>
                    <a:pt x="1490" y="6650"/>
                    <a:pt x="1764" y="6923"/>
                  </a:cubicBezTo>
                  <a:cubicBezTo>
                    <a:pt x="2497" y="6622"/>
                    <a:pt x="3289" y="6461"/>
                    <a:pt x="4081" y="6461"/>
                  </a:cubicBezTo>
                  <a:cubicBezTo>
                    <a:pt x="4570" y="6461"/>
                    <a:pt x="5058" y="6522"/>
                    <a:pt x="5533" y="6650"/>
                  </a:cubicBezTo>
                  <a:cubicBezTo>
                    <a:pt x="5491" y="6649"/>
                    <a:pt x="5449" y="6648"/>
                    <a:pt x="5408" y="6648"/>
                  </a:cubicBezTo>
                  <a:cubicBezTo>
                    <a:pt x="4205" y="6648"/>
                    <a:pt x="3037" y="7069"/>
                    <a:pt x="2068" y="7774"/>
                  </a:cubicBezTo>
                  <a:cubicBezTo>
                    <a:pt x="822" y="9294"/>
                    <a:pt x="518" y="11452"/>
                    <a:pt x="1490" y="13306"/>
                  </a:cubicBezTo>
                  <a:cubicBezTo>
                    <a:pt x="2341" y="14857"/>
                    <a:pt x="3861" y="15829"/>
                    <a:pt x="5533" y="15921"/>
                  </a:cubicBezTo>
                  <a:cubicBezTo>
                    <a:pt x="5533" y="16589"/>
                    <a:pt x="5654" y="17228"/>
                    <a:pt x="5989" y="17835"/>
                  </a:cubicBezTo>
                  <a:cubicBezTo>
                    <a:pt x="6663" y="19100"/>
                    <a:pt x="7965" y="19838"/>
                    <a:pt x="9308" y="19838"/>
                  </a:cubicBezTo>
                  <a:cubicBezTo>
                    <a:pt x="9903" y="19838"/>
                    <a:pt x="10505" y="19693"/>
                    <a:pt x="11065" y="19386"/>
                  </a:cubicBezTo>
                  <a:cubicBezTo>
                    <a:pt x="11734" y="19021"/>
                    <a:pt x="12220" y="18474"/>
                    <a:pt x="12554" y="17927"/>
                  </a:cubicBezTo>
                  <a:cubicBezTo>
                    <a:pt x="13101" y="17866"/>
                    <a:pt x="13649" y="17714"/>
                    <a:pt x="14196" y="17471"/>
                  </a:cubicBezTo>
                  <a:cubicBezTo>
                    <a:pt x="16111" y="16437"/>
                    <a:pt x="16840" y="14036"/>
                    <a:pt x="15807" y="12151"/>
                  </a:cubicBezTo>
                  <a:cubicBezTo>
                    <a:pt x="15624" y="11787"/>
                    <a:pt x="15412" y="11483"/>
                    <a:pt x="15138" y="11240"/>
                  </a:cubicBezTo>
                  <a:cubicBezTo>
                    <a:pt x="14935" y="11262"/>
                    <a:pt x="14731" y="11273"/>
                    <a:pt x="14528" y="11273"/>
                  </a:cubicBezTo>
                  <a:cubicBezTo>
                    <a:pt x="13360" y="11273"/>
                    <a:pt x="12196" y="10905"/>
                    <a:pt x="11187" y="10206"/>
                  </a:cubicBezTo>
                  <a:lnTo>
                    <a:pt x="11187" y="10206"/>
                  </a:lnTo>
                  <a:cubicBezTo>
                    <a:pt x="11825" y="10465"/>
                    <a:pt x="12516" y="10594"/>
                    <a:pt x="13212" y="10594"/>
                  </a:cubicBezTo>
                  <a:cubicBezTo>
                    <a:pt x="13907" y="10594"/>
                    <a:pt x="14606" y="10465"/>
                    <a:pt x="15260" y="10206"/>
                  </a:cubicBezTo>
                  <a:cubicBezTo>
                    <a:pt x="17174" y="8443"/>
                    <a:pt x="17782" y="5525"/>
                    <a:pt x="16506" y="3094"/>
                  </a:cubicBezTo>
                  <a:cubicBezTo>
                    <a:pt x="15455" y="1118"/>
                    <a:pt x="13446" y="0"/>
                    <a:pt x="11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32"/>
            <p:cNvSpPr/>
            <p:nvPr/>
          </p:nvSpPr>
          <p:spPr>
            <a:xfrm>
              <a:off x="5739090" y="3830868"/>
              <a:ext cx="327258" cy="202661"/>
            </a:xfrm>
            <a:custGeom>
              <a:avLst/>
              <a:gdLst/>
              <a:ahLst/>
              <a:cxnLst/>
              <a:rect l="l" t="t" r="r" b="b"/>
              <a:pathLst>
                <a:path w="19242" h="11916" extrusionOk="0">
                  <a:moveTo>
                    <a:pt x="19241" y="0"/>
                  </a:moveTo>
                  <a:lnTo>
                    <a:pt x="1" y="6414"/>
                  </a:lnTo>
                  <a:lnTo>
                    <a:pt x="1" y="9271"/>
                  </a:lnTo>
                  <a:lnTo>
                    <a:pt x="3041" y="11915"/>
                  </a:lnTo>
                  <a:lnTo>
                    <a:pt x="19089" y="456"/>
                  </a:lnTo>
                  <a:lnTo>
                    <a:pt x="192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32"/>
            <p:cNvSpPr/>
            <p:nvPr/>
          </p:nvSpPr>
          <p:spPr>
            <a:xfrm>
              <a:off x="5764943" y="3845853"/>
              <a:ext cx="280726" cy="166486"/>
            </a:xfrm>
            <a:custGeom>
              <a:avLst/>
              <a:gdLst/>
              <a:ahLst/>
              <a:cxnLst/>
              <a:rect l="l" t="t" r="r" b="b"/>
              <a:pathLst>
                <a:path w="16506" h="9789" extrusionOk="0">
                  <a:moveTo>
                    <a:pt x="16506" y="1"/>
                  </a:moveTo>
                  <a:lnTo>
                    <a:pt x="1" y="8968"/>
                  </a:lnTo>
                  <a:lnTo>
                    <a:pt x="335" y="9788"/>
                  </a:lnTo>
                  <a:lnTo>
                    <a:pt x="16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32"/>
            <p:cNvSpPr/>
            <p:nvPr/>
          </p:nvSpPr>
          <p:spPr>
            <a:xfrm>
              <a:off x="5745825" y="3839134"/>
              <a:ext cx="300880" cy="109103"/>
            </a:xfrm>
            <a:custGeom>
              <a:avLst/>
              <a:gdLst/>
              <a:ahLst/>
              <a:cxnLst/>
              <a:rect l="l" t="t" r="r" b="b"/>
              <a:pathLst>
                <a:path w="17691" h="6415" extrusionOk="0">
                  <a:moveTo>
                    <a:pt x="17690" y="1"/>
                  </a:moveTo>
                  <a:lnTo>
                    <a:pt x="0" y="4986"/>
                  </a:lnTo>
                  <a:lnTo>
                    <a:pt x="243" y="6414"/>
                  </a:lnTo>
                  <a:lnTo>
                    <a:pt x="176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32"/>
            <p:cNvSpPr/>
            <p:nvPr/>
          </p:nvSpPr>
          <p:spPr>
            <a:xfrm>
              <a:off x="5811988" y="3863950"/>
              <a:ext cx="216625" cy="155619"/>
            </a:xfrm>
            <a:custGeom>
              <a:avLst/>
              <a:gdLst/>
              <a:ahLst/>
              <a:cxnLst/>
              <a:rect l="l" t="t" r="r" b="b"/>
              <a:pathLst>
                <a:path w="12737" h="9150" extrusionOk="0">
                  <a:moveTo>
                    <a:pt x="12737" y="1"/>
                  </a:moveTo>
                  <a:lnTo>
                    <a:pt x="1" y="8815"/>
                  </a:lnTo>
                  <a:lnTo>
                    <a:pt x="274" y="9150"/>
                  </a:lnTo>
                  <a:lnTo>
                    <a:pt x="12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32"/>
            <p:cNvSpPr/>
            <p:nvPr/>
          </p:nvSpPr>
          <p:spPr>
            <a:xfrm>
              <a:off x="5600539" y="3848727"/>
              <a:ext cx="237816" cy="282750"/>
            </a:xfrm>
            <a:custGeom>
              <a:avLst/>
              <a:gdLst/>
              <a:ahLst/>
              <a:cxnLst/>
              <a:rect l="l" t="t" r="r" b="b"/>
              <a:pathLst>
                <a:path w="13983" h="16625" extrusionOk="0">
                  <a:moveTo>
                    <a:pt x="5236" y="0"/>
                  </a:moveTo>
                  <a:cubicBezTo>
                    <a:pt x="4757" y="0"/>
                    <a:pt x="4271" y="92"/>
                    <a:pt x="3800" y="288"/>
                  </a:cubicBezTo>
                  <a:cubicBezTo>
                    <a:pt x="1825" y="1078"/>
                    <a:pt x="822" y="3267"/>
                    <a:pt x="1581" y="5242"/>
                  </a:cubicBezTo>
                  <a:cubicBezTo>
                    <a:pt x="1875" y="5163"/>
                    <a:pt x="2176" y="5123"/>
                    <a:pt x="2475" y="5123"/>
                  </a:cubicBezTo>
                  <a:cubicBezTo>
                    <a:pt x="3321" y="5123"/>
                    <a:pt x="4160" y="5442"/>
                    <a:pt x="4834" y="6093"/>
                  </a:cubicBezTo>
                  <a:cubicBezTo>
                    <a:pt x="5047" y="6306"/>
                    <a:pt x="5229" y="6580"/>
                    <a:pt x="5381" y="6853"/>
                  </a:cubicBezTo>
                  <a:cubicBezTo>
                    <a:pt x="4774" y="6395"/>
                    <a:pt x="4060" y="6170"/>
                    <a:pt x="3347" y="6170"/>
                  </a:cubicBezTo>
                  <a:cubicBezTo>
                    <a:pt x="2452" y="6170"/>
                    <a:pt x="1559" y="6524"/>
                    <a:pt x="882" y="7218"/>
                  </a:cubicBezTo>
                  <a:cubicBezTo>
                    <a:pt x="548" y="7583"/>
                    <a:pt x="274" y="7978"/>
                    <a:pt x="122" y="8434"/>
                  </a:cubicBezTo>
                  <a:cubicBezTo>
                    <a:pt x="1" y="9103"/>
                    <a:pt x="31" y="9741"/>
                    <a:pt x="305" y="10379"/>
                  </a:cubicBezTo>
                  <a:cubicBezTo>
                    <a:pt x="852" y="11717"/>
                    <a:pt x="2098" y="12507"/>
                    <a:pt x="3436" y="12537"/>
                  </a:cubicBezTo>
                  <a:cubicBezTo>
                    <a:pt x="3375" y="13084"/>
                    <a:pt x="3466" y="13662"/>
                    <a:pt x="3679" y="14179"/>
                  </a:cubicBezTo>
                  <a:cubicBezTo>
                    <a:pt x="4304" y="15684"/>
                    <a:pt x="5740" y="16624"/>
                    <a:pt x="7263" y="16624"/>
                  </a:cubicBezTo>
                  <a:cubicBezTo>
                    <a:pt x="7739" y="16624"/>
                    <a:pt x="8223" y="16532"/>
                    <a:pt x="8694" y="16337"/>
                  </a:cubicBezTo>
                  <a:cubicBezTo>
                    <a:pt x="9576" y="16002"/>
                    <a:pt x="10214" y="15394"/>
                    <a:pt x="10609" y="14574"/>
                  </a:cubicBezTo>
                  <a:cubicBezTo>
                    <a:pt x="10747" y="14592"/>
                    <a:pt x="10885" y="14602"/>
                    <a:pt x="11022" y="14602"/>
                  </a:cubicBezTo>
                  <a:cubicBezTo>
                    <a:pt x="11338" y="14602"/>
                    <a:pt x="11650" y="14549"/>
                    <a:pt x="11946" y="14422"/>
                  </a:cubicBezTo>
                  <a:cubicBezTo>
                    <a:pt x="13345" y="13875"/>
                    <a:pt x="13983" y="12324"/>
                    <a:pt x="13466" y="10957"/>
                  </a:cubicBezTo>
                  <a:cubicBezTo>
                    <a:pt x="13193" y="10258"/>
                    <a:pt x="12615" y="9741"/>
                    <a:pt x="11977" y="9467"/>
                  </a:cubicBezTo>
                  <a:cubicBezTo>
                    <a:pt x="12798" y="8403"/>
                    <a:pt x="13071" y="7005"/>
                    <a:pt x="12554" y="5668"/>
                  </a:cubicBezTo>
                  <a:cubicBezTo>
                    <a:pt x="11977" y="4178"/>
                    <a:pt x="10548" y="3267"/>
                    <a:pt x="9028" y="3236"/>
                  </a:cubicBezTo>
                  <a:cubicBezTo>
                    <a:pt x="8998" y="2963"/>
                    <a:pt x="8937" y="2719"/>
                    <a:pt x="8816" y="2446"/>
                  </a:cubicBezTo>
                  <a:cubicBezTo>
                    <a:pt x="8214" y="941"/>
                    <a:pt x="6765" y="0"/>
                    <a:pt x="5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32"/>
            <p:cNvSpPr/>
            <p:nvPr/>
          </p:nvSpPr>
          <p:spPr>
            <a:xfrm>
              <a:off x="5607784" y="3869410"/>
              <a:ext cx="237816" cy="282529"/>
            </a:xfrm>
            <a:custGeom>
              <a:avLst/>
              <a:gdLst/>
              <a:ahLst/>
              <a:cxnLst/>
              <a:rect l="l" t="t" r="r" b="b"/>
              <a:pathLst>
                <a:path w="13983" h="16612" extrusionOk="0">
                  <a:moveTo>
                    <a:pt x="5231" y="0"/>
                  </a:moveTo>
                  <a:cubicBezTo>
                    <a:pt x="4755" y="0"/>
                    <a:pt x="4271" y="92"/>
                    <a:pt x="3800" y="288"/>
                  </a:cubicBezTo>
                  <a:cubicBezTo>
                    <a:pt x="1824" y="1078"/>
                    <a:pt x="821" y="3266"/>
                    <a:pt x="1581" y="5242"/>
                  </a:cubicBezTo>
                  <a:cubicBezTo>
                    <a:pt x="1867" y="5163"/>
                    <a:pt x="2161" y="5123"/>
                    <a:pt x="2456" y="5123"/>
                  </a:cubicBezTo>
                  <a:cubicBezTo>
                    <a:pt x="3290" y="5123"/>
                    <a:pt x="4129" y="5442"/>
                    <a:pt x="4803" y="6093"/>
                  </a:cubicBezTo>
                  <a:cubicBezTo>
                    <a:pt x="5046" y="6306"/>
                    <a:pt x="5229" y="6580"/>
                    <a:pt x="5380" y="6853"/>
                  </a:cubicBezTo>
                  <a:cubicBezTo>
                    <a:pt x="4774" y="6395"/>
                    <a:pt x="4054" y="6170"/>
                    <a:pt x="3334" y="6170"/>
                  </a:cubicBezTo>
                  <a:cubicBezTo>
                    <a:pt x="2431" y="6170"/>
                    <a:pt x="1528" y="6524"/>
                    <a:pt x="852" y="7218"/>
                  </a:cubicBezTo>
                  <a:cubicBezTo>
                    <a:pt x="517" y="7583"/>
                    <a:pt x="244" y="7978"/>
                    <a:pt x="92" y="8434"/>
                  </a:cubicBezTo>
                  <a:cubicBezTo>
                    <a:pt x="0" y="9102"/>
                    <a:pt x="31" y="9741"/>
                    <a:pt x="304" y="10379"/>
                  </a:cubicBezTo>
                  <a:cubicBezTo>
                    <a:pt x="821" y="11716"/>
                    <a:pt x="2067" y="12507"/>
                    <a:pt x="3405" y="12537"/>
                  </a:cubicBezTo>
                  <a:cubicBezTo>
                    <a:pt x="3374" y="13084"/>
                    <a:pt x="3435" y="13662"/>
                    <a:pt x="3678" y="14178"/>
                  </a:cubicBezTo>
                  <a:cubicBezTo>
                    <a:pt x="4282" y="15688"/>
                    <a:pt x="5737" y="16611"/>
                    <a:pt x="7271" y="16611"/>
                  </a:cubicBezTo>
                  <a:cubicBezTo>
                    <a:pt x="7745" y="16611"/>
                    <a:pt x="8227" y="16523"/>
                    <a:pt x="8694" y="16337"/>
                  </a:cubicBezTo>
                  <a:cubicBezTo>
                    <a:pt x="9545" y="16002"/>
                    <a:pt x="10213" y="15394"/>
                    <a:pt x="10578" y="14574"/>
                  </a:cubicBezTo>
                  <a:cubicBezTo>
                    <a:pt x="10716" y="14592"/>
                    <a:pt x="10854" y="14602"/>
                    <a:pt x="10991" y="14602"/>
                  </a:cubicBezTo>
                  <a:cubicBezTo>
                    <a:pt x="11307" y="14602"/>
                    <a:pt x="11619" y="14549"/>
                    <a:pt x="11916" y="14422"/>
                  </a:cubicBezTo>
                  <a:cubicBezTo>
                    <a:pt x="13283" y="13874"/>
                    <a:pt x="13982" y="12324"/>
                    <a:pt x="13435" y="10956"/>
                  </a:cubicBezTo>
                  <a:cubicBezTo>
                    <a:pt x="13162" y="10257"/>
                    <a:pt x="12615" y="9741"/>
                    <a:pt x="11946" y="9467"/>
                  </a:cubicBezTo>
                  <a:cubicBezTo>
                    <a:pt x="12797" y="8403"/>
                    <a:pt x="13071" y="7005"/>
                    <a:pt x="12523" y="5668"/>
                  </a:cubicBezTo>
                  <a:cubicBezTo>
                    <a:pt x="11946" y="4178"/>
                    <a:pt x="10548" y="3266"/>
                    <a:pt x="9028" y="3236"/>
                  </a:cubicBezTo>
                  <a:cubicBezTo>
                    <a:pt x="8998" y="2962"/>
                    <a:pt x="8906" y="2719"/>
                    <a:pt x="8815" y="2446"/>
                  </a:cubicBezTo>
                  <a:cubicBezTo>
                    <a:pt x="8190" y="941"/>
                    <a:pt x="6754" y="0"/>
                    <a:pt x="5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32"/>
            <p:cNvSpPr/>
            <p:nvPr/>
          </p:nvSpPr>
          <p:spPr>
            <a:xfrm>
              <a:off x="6136137" y="4033015"/>
              <a:ext cx="369641" cy="507147"/>
            </a:xfrm>
            <a:custGeom>
              <a:avLst/>
              <a:gdLst/>
              <a:ahLst/>
              <a:cxnLst/>
              <a:rect l="l" t="t" r="r" b="b"/>
              <a:pathLst>
                <a:path w="21734" h="29819" extrusionOk="0">
                  <a:moveTo>
                    <a:pt x="21521" y="0"/>
                  </a:moveTo>
                  <a:lnTo>
                    <a:pt x="1" y="25532"/>
                  </a:lnTo>
                  <a:lnTo>
                    <a:pt x="3132" y="29575"/>
                  </a:lnTo>
                  <a:lnTo>
                    <a:pt x="10883" y="29818"/>
                  </a:lnTo>
                  <a:lnTo>
                    <a:pt x="21734" y="760"/>
                  </a:lnTo>
                  <a:lnTo>
                    <a:pt x="215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32"/>
            <p:cNvSpPr/>
            <p:nvPr/>
          </p:nvSpPr>
          <p:spPr>
            <a:xfrm>
              <a:off x="6241096" y="4077475"/>
              <a:ext cx="243496" cy="456481"/>
            </a:xfrm>
            <a:custGeom>
              <a:avLst/>
              <a:gdLst/>
              <a:ahLst/>
              <a:cxnLst/>
              <a:rect l="l" t="t" r="r" b="b"/>
              <a:pathLst>
                <a:path w="14317" h="26840" extrusionOk="0">
                  <a:moveTo>
                    <a:pt x="14317" y="0"/>
                  </a:moveTo>
                  <a:lnTo>
                    <a:pt x="0" y="26049"/>
                  </a:lnTo>
                  <a:lnTo>
                    <a:pt x="1429" y="26839"/>
                  </a:lnTo>
                  <a:lnTo>
                    <a:pt x="143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32"/>
            <p:cNvSpPr/>
            <p:nvPr/>
          </p:nvSpPr>
          <p:spPr>
            <a:xfrm>
              <a:off x="6130456" y="4067134"/>
              <a:ext cx="347922" cy="399608"/>
            </a:xfrm>
            <a:custGeom>
              <a:avLst/>
              <a:gdLst/>
              <a:ahLst/>
              <a:cxnLst/>
              <a:rect l="l" t="t" r="r" b="b"/>
              <a:pathLst>
                <a:path w="20457" h="23496" extrusionOk="0">
                  <a:moveTo>
                    <a:pt x="20457" y="0"/>
                  </a:moveTo>
                  <a:lnTo>
                    <a:pt x="1" y="21733"/>
                  </a:lnTo>
                  <a:lnTo>
                    <a:pt x="1915" y="23496"/>
                  </a:lnTo>
                  <a:lnTo>
                    <a:pt x="20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32"/>
            <p:cNvSpPr/>
            <p:nvPr/>
          </p:nvSpPr>
          <p:spPr>
            <a:xfrm>
              <a:off x="6333639" y="4122956"/>
              <a:ext cx="142693" cy="367056"/>
            </a:xfrm>
            <a:custGeom>
              <a:avLst/>
              <a:gdLst/>
              <a:ahLst/>
              <a:cxnLst/>
              <a:rect l="l" t="t" r="r" b="b"/>
              <a:pathLst>
                <a:path w="8390" h="21582" extrusionOk="0">
                  <a:moveTo>
                    <a:pt x="8389" y="1"/>
                  </a:moveTo>
                  <a:lnTo>
                    <a:pt x="0" y="21430"/>
                  </a:lnTo>
                  <a:lnTo>
                    <a:pt x="851" y="21582"/>
                  </a:lnTo>
                  <a:lnTo>
                    <a:pt x="83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32"/>
            <p:cNvSpPr/>
            <p:nvPr/>
          </p:nvSpPr>
          <p:spPr>
            <a:xfrm>
              <a:off x="6020853" y="4322857"/>
              <a:ext cx="404285" cy="337939"/>
            </a:xfrm>
            <a:custGeom>
              <a:avLst/>
              <a:gdLst/>
              <a:ahLst/>
              <a:cxnLst/>
              <a:rect l="l" t="t" r="r" b="b"/>
              <a:pathLst>
                <a:path w="23771" h="19870" extrusionOk="0">
                  <a:moveTo>
                    <a:pt x="7163" y="1"/>
                  </a:moveTo>
                  <a:cubicBezTo>
                    <a:pt x="5922" y="1"/>
                    <a:pt x="4691" y="507"/>
                    <a:pt x="3830" y="1500"/>
                  </a:cubicBezTo>
                  <a:cubicBezTo>
                    <a:pt x="2463" y="3051"/>
                    <a:pt x="2371" y="5300"/>
                    <a:pt x="3527" y="6941"/>
                  </a:cubicBezTo>
                  <a:cubicBezTo>
                    <a:pt x="3101" y="7245"/>
                    <a:pt x="2736" y="7579"/>
                    <a:pt x="2371" y="7975"/>
                  </a:cubicBezTo>
                  <a:cubicBezTo>
                    <a:pt x="1" y="10649"/>
                    <a:pt x="244" y="14844"/>
                    <a:pt x="2979" y="17245"/>
                  </a:cubicBezTo>
                  <a:cubicBezTo>
                    <a:pt x="4242" y="18327"/>
                    <a:pt x="5796" y="18861"/>
                    <a:pt x="7341" y="18861"/>
                  </a:cubicBezTo>
                  <a:cubicBezTo>
                    <a:pt x="8661" y="18861"/>
                    <a:pt x="9975" y="18471"/>
                    <a:pt x="11095" y="17701"/>
                  </a:cubicBezTo>
                  <a:cubicBezTo>
                    <a:pt x="11946" y="16364"/>
                    <a:pt x="12341" y="14753"/>
                    <a:pt x="12098" y="13203"/>
                  </a:cubicBezTo>
                  <a:lnTo>
                    <a:pt x="12098" y="13203"/>
                  </a:lnTo>
                  <a:cubicBezTo>
                    <a:pt x="12706" y="14722"/>
                    <a:pt x="12706" y="16333"/>
                    <a:pt x="12220" y="17792"/>
                  </a:cubicBezTo>
                  <a:cubicBezTo>
                    <a:pt x="12463" y="18157"/>
                    <a:pt x="12706" y="18492"/>
                    <a:pt x="13071" y="18795"/>
                  </a:cubicBezTo>
                  <a:cubicBezTo>
                    <a:pt x="13915" y="19515"/>
                    <a:pt x="14955" y="19869"/>
                    <a:pt x="15989" y="19869"/>
                  </a:cubicBezTo>
                  <a:cubicBezTo>
                    <a:pt x="17226" y="19869"/>
                    <a:pt x="18455" y="19363"/>
                    <a:pt x="19332" y="18370"/>
                  </a:cubicBezTo>
                  <a:cubicBezTo>
                    <a:pt x="19758" y="17884"/>
                    <a:pt x="20062" y="17306"/>
                    <a:pt x="20244" y="16698"/>
                  </a:cubicBezTo>
                  <a:cubicBezTo>
                    <a:pt x="20974" y="16516"/>
                    <a:pt x="21673" y="16060"/>
                    <a:pt x="22220" y="15422"/>
                  </a:cubicBezTo>
                  <a:cubicBezTo>
                    <a:pt x="23770" y="13659"/>
                    <a:pt x="23588" y="11014"/>
                    <a:pt x="21825" y="9434"/>
                  </a:cubicBezTo>
                  <a:cubicBezTo>
                    <a:pt x="21278" y="8947"/>
                    <a:pt x="20579" y="8643"/>
                    <a:pt x="19910" y="8491"/>
                  </a:cubicBezTo>
                  <a:cubicBezTo>
                    <a:pt x="20153" y="6668"/>
                    <a:pt x="19515" y="4722"/>
                    <a:pt x="18025" y="3446"/>
                  </a:cubicBezTo>
                  <a:cubicBezTo>
                    <a:pt x="16958" y="2526"/>
                    <a:pt x="15624" y="2062"/>
                    <a:pt x="14299" y="2062"/>
                  </a:cubicBezTo>
                  <a:cubicBezTo>
                    <a:pt x="13434" y="2062"/>
                    <a:pt x="12574" y="2259"/>
                    <a:pt x="11794" y="2655"/>
                  </a:cubicBezTo>
                  <a:cubicBezTo>
                    <a:pt x="10730" y="3567"/>
                    <a:pt x="10031" y="4783"/>
                    <a:pt x="9727" y="6151"/>
                  </a:cubicBezTo>
                  <a:cubicBezTo>
                    <a:pt x="9636" y="4692"/>
                    <a:pt x="10122" y="3263"/>
                    <a:pt x="10973" y="2108"/>
                  </a:cubicBezTo>
                  <a:cubicBezTo>
                    <a:pt x="10730" y="1744"/>
                    <a:pt x="10426" y="1379"/>
                    <a:pt x="10092" y="1075"/>
                  </a:cubicBezTo>
                  <a:cubicBezTo>
                    <a:pt x="9248" y="355"/>
                    <a:pt x="8201" y="1"/>
                    <a:pt x="7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32"/>
            <p:cNvSpPr/>
            <p:nvPr/>
          </p:nvSpPr>
          <p:spPr>
            <a:xfrm>
              <a:off x="6026534" y="4341550"/>
              <a:ext cx="404285" cy="338806"/>
            </a:xfrm>
            <a:custGeom>
              <a:avLst/>
              <a:gdLst/>
              <a:ahLst/>
              <a:cxnLst/>
              <a:rect l="l" t="t" r="r" b="b"/>
              <a:pathLst>
                <a:path w="23771" h="19921" extrusionOk="0">
                  <a:moveTo>
                    <a:pt x="7156" y="1"/>
                  </a:moveTo>
                  <a:cubicBezTo>
                    <a:pt x="5925" y="1"/>
                    <a:pt x="4704" y="507"/>
                    <a:pt x="3831" y="1496"/>
                  </a:cubicBezTo>
                  <a:cubicBezTo>
                    <a:pt x="2463" y="3076"/>
                    <a:pt x="2402" y="5295"/>
                    <a:pt x="3527" y="6936"/>
                  </a:cubicBezTo>
                  <a:cubicBezTo>
                    <a:pt x="3101" y="7240"/>
                    <a:pt x="2737" y="7575"/>
                    <a:pt x="2402" y="7970"/>
                  </a:cubicBezTo>
                  <a:cubicBezTo>
                    <a:pt x="1" y="10675"/>
                    <a:pt x="275" y="14839"/>
                    <a:pt x="3010" y="17241"/>
                  </a:cubicBezTo>
                  <a:cubicBezTo>
                    <a:pt x="4256" y="18322"/>
                    <a:pt x="5802" y="18856"/>
                    <a:pt x="7344" y="18856"/>
                  </a:cubicBezTo>
                  <a:cubicBezTo>
                    <a:pt x="8661" y="18856"/>
                    <a:pt x="9975" y="18467"/>
                    <a:pt x="11095" y="17696"/>
                  </a:cubicBezTo>
                  <a:cubicBezTo>
                    <a:pt x="11977" y="16389"/>
                    <a:pt x="12342" y="14809"/>
                    <a:pt x="12129" y="13259"/>
                  </a:cubicBezTo>
                  <a:lnTo>
                    <a:pt x="12129" y="13259"/>
                  </a:lnTo>
                  <a:cubicBezTo>
                    <a:pt x="12737" y="14778"/>
                    <a:pt x="12737" y="16359"/>
                    <a:pt x="12220" y="17848"/>
                  </a:cubicBezTo>
                  <a:cubicBezTo>
                    <a:pt x="12463" y="18183"/>
                    <a:pt x="12737" y="18517"/>
                    <a:pt x="13071" y="18821"/>
                  </a:cubicBezTo>
                  <a:cubicBezTo>
                    <a:pt x="13920" y="19559"/>
                    <a:pt x="14974" y="19921"/>
                    <a:pt x="16018" y="19921"/>
                  </a:cubicBezTo>
                  <a:cubicBezTo>
                    <a:pt x="17253" y="19921"/>
                    <a:pt x="18476" y="19414"/>
                    <a:pt x="19333" y="18426"/>
                  </a:cubicBezTo>
                  <a:cubicBezTo>
                    <a:pt x="19758" y="17909"/>
                    <a:pt x="20062" y="17362"/>
                    <a:pt x="20245" y="16754"/>
                  </a:cubicBezTo>
                  <a:cubicBezTo>
                    <a:pt x="20974" y="16541"/>
                    <a:pt x="21704" y="16116"/>
                    <a:pt x="22220" y="15417"/>
                  </a:cubicBezTo>
                  <a:cubicBezTo>
                    <a:pt x="23770" y="13654"/>
                    <a:pt x="23588" y="11009"/>
                    <a:pt x="21855" y="9459"/>
                  </a:cubicBezTo>
                  <a:cubicBezTo>
                    <a:pt x="21278" y="8943"/>
                    <a:pt x="20579" y="8639"/>
                    <a:pt x="19910" y="8487"/>
                  </a:cubicBezTo>
                  <a:cubicBezTo>
                    <a:pt x="20184" y="6663"/>
                    <a:pt x="19515" y="4778"/>
                    <a:pt x="18056" y="3441"/>
                  </a:cubicBezTo>
                  <a:cubicBezTo>
                    <a:pt x="16971" y="2521"/>
                    <a:pt x="15640" y="2058"/>
                    <a:pt x="14321" y="2058"/>
                  </a:cubicBezTo>
                  <a:cubicBezTo>
                    <a:pt x="13460" y="2058"/>
                    <a:pt x="12605" y="2255"/>
                    <a:pt x="11825" y="2651"/>
                  </a:cubicBezTo>
                  <a:cubicBezTo>
                    <a:pt x="10761" y="3563"/>
                    <a:pt x="10032" y="4778"/>
                    <a:pt x="9728" y="6146"/>
                  </a:cubicBezTo>
                  <a:cubicBezTo>
                    <a:pt x="9636" y="4687"/>
                    <a:pt x="10123" y="3259"/>
                    <a:pt x="10974" y="2104"/>
                  </a:cubicBezTo>
                  <a:cubicBezTo>
                    <a:pt x="10761" y="1739"/>
                    <a:pt x="10457" y="1404"/>
                    <a:pt x="10092" y="1100"/>
                  </a:cubicBezTo>
                  <a:cubicBezTo>
                    <a:pt x="9243" y="363"/>
                    <a:pt x="8196" y="1"/>
                    <a:pt x="7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32"/>
            <p:cNvSpPr/>
            <p:nvPr/>
          </p:nvSpPr>
          <p:spPr>
            <a:xfrm>
              <a:off x="7343298" y="3839134"/>
              <a:ext cx="547471" cy="470972"/>
            </a:xfrm>
            <a:custGeom>
              <a:avLst/>
              <a:gdLst/>
              <a:ahLst/>
              <a:cxnLst/>
              <a:rect l="l" t="t" r="r" b="b"/>
              <a:pathLst>
                <a:path w="32190" h="27692" extrusionOk="0">
                  <a:moveTo>
                    <a:pt x="913" y="1"/>
                  </a:moveTo>
                  <a:lnTo>
                    <a:pt x="1" y="153"/>
                  </a:lnTo>
                  <a:lnTo>
                    <a:pt x="25928" y="27691"/>
                  </a:lnTo>
                  <a:lnTo>
                    <a:pt x="30913" y="24743"/>
                  </a:lnTo>
                  <a:lnTo>
                    <a:pt x="32190" y="16019"/>
                  </a:lnTo>
                  <a:lnTo>
                    <a:pt x="9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32"/>
            <p:cNvSpPr/>
            <p:nvPr/>
          </p:nvSpPr>
          <p:spPr>
            <a:xfrm>
              <a:off x="7391381" y="3867573"/>
              <a:ext cx="485445" cy="332412"/>
            </a:xfrm>
            <a:custGeom>
              <a:avLst/>
              <a:gdLst/>
              <a:ahLst/>
              <a:cxnLst/>
              <a:rect l="l" t="t" r="r" b="b"/>
              <a:pathLst>
                <a:path w="28543" h="19545" extrusionOk="0">
                  <a:moveTo>
                    <a:pt x="1" y="0"/>
                  </a:moveTo>
                  <a:lnTo>
                    <a:pt x="27418" y="19545"/>
                  </a:lnTo>
                  <a:lnTo>
                    <a:pt x="28542" y="180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32"/>
            <p:cNvSpPr/>
            <p:nvPr/>
          </p:nvSpPr>
          <p:spPr>
            <a:xfrm>
              <a:off x="7379492" y="3873254"/>
              <a:ext cx="407891" cy="439440"/>
            </a:xfrm>
            <a:custGeom>
              <a:avLst/>
              <a:gdLst/>
              <a:ahLst/>
              <a:cxnLst/>
              <a:rect l="l" t="t" r="r" b="b"/>
              <a:pathLst>
                <a:path w="23983" h="25838" extrusionOk="0">
                  <a:moveTo>
                    <a:pt x="1" y="1"/>
                  </a:moveTo>
                  <a:lnTo>
                    <a:pt x="21733" y="25837"/>
                  </a:lnTo>
                  <a:lnTo>
                    <a:pt x="23983" y="239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32"/>
            <p:cNvSpPr/>
            <p:nvPr/>
          </p:nvSpPr>
          <p:spPr>
            <a:xfrm>
              <a:off x="7441539" y="3882557"/>
              <a:ext cx="395475" cy="208869"/>
            </a:xfrm>
            <a:custGeom>
              <a:avLst/>
              <a:gdLst/>
              <a:ahLst/>
              <a:cxnLst/>
              <a:rect l="l" t="t" r="r" b="b"/>
              <a:pathLst>
                <a:path w="23253" h="12281" extrusionOk="0">
                  <a:moveTo>
                    <a:pt x="0" y="1"/>
                  </a:moveTo>
                  <a:lnTo>
                    <a:pt x="23010" y="12281"/>
                  </a:lnTo>
                  <a:lnTo>
                    <a:pt x="23253" y="113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32"/>
            <p:cNvSpPr/>
            <p:nvPr/>
          </p:nvSpPr>
          <p:spPr>
            <a:xfrm>
              <a:off x="7611097" y="4003964"/>
              <a:ext cx="421854" cy="431242"/>
            </a:xfrm>
            <a:custGeom>
              <a:avLst/>
              <a:gdLst/>
              <a:ahLst/>
              <a:cxnLst/>
              <a:rect l="l" t="t" r="r" b="b"/>
              <a:pathLst>
                <a:path w="24804" h="25356" extrusionOk="0">
                  <a:moveTo>
                    <a:pt x="16488" y="0"/>
                  </a:moveTo>
                  <a:cubicBezTo>
                    <a:pt x="15335" y="0"/>
                    <a:pt x="14178" y="413"/>
                    <a:pt x="13253" y="1252"/>
                  </a:cubicBezTo>
                  <a:cubicBezTo>
                    <a:pt x="12615" y="1830"/>
                    <a:pt x="12189" y="2529"/>
                    <a:pt x="11916" y="3289"/>
                  </a:cubicBezTo>
                  <a:cubicBezTo>
                    <a:pt x="11373" y="3141"/>
                    <a:pt x="10813" y="3066"/>
                    <a:pt x="10251" y="3066"/>
                  </a:cubicBezTo>
                  <a:cubicBezTo>
                    <a:pt x="8735" y="3066"/>
                    <a:pt x="7208" y="3609"/>
                    <a:pt x="5989" y="4717"/>
                  </a:cubicBezTo>
                  <a:cubicBezTo>
                    <a:pt x="4013" y="6480"/>
                    <a:pt x="3405" y="9216"/>
                    <a:pt x="4256" y="11587"/>
                  </a:cubicBezTo>
                  <a:cubicBezTo>
                    <a:pt x="5138" y="12924"/>
                    <a:pt x="6414" y="13927"/>
                    <a:pt x="7904" y="14444"/>
                  </a:cubicBezTo>
                  <a:cubicBezTo>
                    <a:pt x="6262" y="14292"/>
                    <a:pt x="4712" y="13562"/>
                    <a:pt x="3527" y="12468"/>
                  </a:cubicBezTo>
                  <a:cubicBezTo>
                    <a:pt x="3071" y="12681"/>
                    <a:pt x="2615" y="12954"/>
                    <a:pt x="2250" y="13289"/>
                  </a:cubicBezTo>
                  <a:cubicBezTo>
                    <a:pt x="153" y="15143"/>
                    <a:pt x="1" y="18334"/>
                    <a:pt x="1855" y="20401"/>
                  </a:cubicBezTo>
                  <a:cubicBezTo>
                    <a:pt x="2831" y="21492"/>
                    <a:pt x="4205" y="22053"/>
                    <a:pt x="5582" y="22053"/>
                  </a:cubicBezTo>
                  <a:cubicBezTo>
                    <a:pt x="6392" y="22053"/>
                    <a:pt x="7202" y="21859"/>
                    <a:pt x="7934" y="21465"/>
                  </a:cubicBezTo>
                  <a:cubicBezTo>
                    <a:pt x="8208" y="21982"/>
                    <a:pt x="8512" y="22468"/>
                    <a:pt x="8937" y="22894"/>
                  </a:cubicBezTo>
                  <a:cubicBezTo>
                    <a:pt x="10401" y="24521"/>
                    <a:pt x="12441" y="25355"/>
                    <a:pt x="14486" y="25355"/>
                  </a:cubicBezTo>
                  <a:cubicBezTo>
                    <a:pt x="16261" y="25355"/>
                    <a:pt x="18042" y="24726"/>
                    <a:pt x="19454" y="23441"/>
                  </a:cubicBezTo>
                  <a:cubicBezTo>
                    <a:pt x="22068" y="21070"/>
                    <a:pt x="22615" y="17362"/>
                    <a:pt x="21035" y="14383"/>
                  </a:cubicBezTo>
                  <a:cubicBezTo>
                    <a:pt x="19699" y="13256"/>
                    <a:pt x="18017" y="12649"/>
                    <a:pt x="16269" y="12649"/>
                  </a:cubicBezTo>
                  <a:cubicBezTo>
                    <a:pt x="16226" y="12649"/>
                    <a:pt x="16184" y="12650"/>
                    <a:pt x="16141" y="12650"/>
                  </a:cubicBezTo>
                  <a:cubicBezTo>
                    <a:pt x="16782" y="12485"/>
                    <a:pt x="17430" y="12403"/>
                    <a:pt x="18073" y="12403"/>
                  </a:cubicBezTo>
                  <a:cubicBezTo>
                    <a:pt x="19197" y="12403"/>
                    <a:pt x="20302" y="12653"/>
                    <a:pt x="21308" y="13137"/>
                  </a:cubicBezTo>
                  <a:cubicBezTo>
                    <a:pt x="21764" y="12954"/>
                    <a:pt x="22190" y="12681"/>
                    <a:pt x="22554" y="12347"/>
                  </a:cubicBezTo>
                  <a:cubicBezTo>
                    <a:pt x="24652" y="10492"/>
                    <a:pt x="24804" y="7301"/>
                    <a:pt x="22950" y="5234"/>
                  </a:cubicBezTo>
                  <a:cubicBezTo>
                    <a:pt x="22463" y="4687"/>
                    <a:pt x="21855" y="4261"/>
                    <a:pt x="21187" y="3988"/>
                  </a:cubicBezTo>
                  <a:cubicBezTo>
                    <a:pt x="21035" y="3106"/>
                    <a:pt x="20670" y="2286"/>
                    <a:pt x="20062" y="1586"/>
                  </a:cubicBezTo>
                  <a:cubicBezTo>
                    <a:pt x="19108" y="535"/>
                    <a:pt x="17800" y="0"/>
                    <a:pt x="16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32"/>
            <p:cNvSpPr/>
            <p:nvPr/>
          </p:nvSpPr>
          <p:spPr>
            <a:xfrm>
              <a:off x="7633854" y="4000256"/>
              <a:ext cx="421854" cy="431327"/>
            </a:xfrm>
            <a:custGeom>
              <a:avLst/>
              <a:gdLst/>
              <a:ahLst/>
              <a:cxnLst/>
              <a:rect l="l" t="t" r="r" b="b"/>
              <a:pathLst>
                <a:path w="24804" h="25361" extrusionOk="0">
                  <a:moveTo>
                    <a:pt x="16470" y="1"/>
                  </a:moveTo>
                  <a:cubicBezTo>
                    <a:pt x="15323" y="1"/>
                    <a:pt x="14172" y="406"/>
                    <a:pt x="13253" y="1227"/>
                  </a:cubicBezTo>
                  <a:cubicBezTo>
                    <a:pt x="12614" y="1804"/>
                    <a:pt x="12189" y="2534"/>
                    <a:pt x="11915" y="3294"/>
                  </a:cubicBezTo>
                  <a:cubicBezTo>
                    <a:pt x="11357" y="3133"/>
                    <a:pt x="10780" y="3052"/>
                    <a:pt x="10202" y="3052"/>
                  </a:cubicBezTo>
                  <a:cubicBezTo>
                    <a:pt x="8702" y="3052"/>
                    <a:pt x="7195" y="3595"/>
                    <a:pt x="5988" y="4692"/>
                  </a:cubicBezTo>
                  <a:cubicBezTo>
                    <a:pt x="4012" y="6485"/>
                    <a:pt x="3405" y="9221"/>
                    <a:pt x="4256" y="11561"/>
                  </a:cubicBezTo>
                  <a:cubicBezTo>
                    <a:pt x="5107" y="12899"/>
                    <a:pt x="6414" y="13932"/>
                    <a:pt x="7903" y="14419"/>
                  </a:cubicBezTo>
                  <a:cubicBezTo>
                    <a:pt x="6262" y="14267"/>
                    <a:pt x="4712" y="13568"/>
                    <a:pt x="3526" y="12443"/>
                  </a:cubicBezTo>
                  <a:cubicBezTo>
                    <a:pt x="3070" y="12686"/>
                    <a:pt x="2614" y="12929"/>
                    <a:pt x="2219" y="13294"/>
                  </a:cubicBezTo>
                  <a:cubicBezTo>
                    <a:pt x="152" y="15148"/>
                    <a:pt x="0" y="18340"/>
                    <a:pt x="1854" y="20376"/>
                  </a:cubicBezTo>
                  <a:cubicBezTo>
                    <a:pt x="2825" y="21480"/>
                    <a:pt x="4189" y="22036"/>
                    <a:pt x="5558" y="22036"/>
                  </a:cubicBezTo>
                  <a:cubicBezTo>
                    <a:pt x="6376" y="22036"/>
                    <a:pt x="7195" y="21838"/>
                    <a:pt x="7933" y="21440"/>
                  </a:cubicBezTo>
                  <a:cubicBezTo>
                    <a:pt x="8207" y="21987"/>
                    <a:pt x="8511" y="22443"/>
                    <a:pt x="8906" y="22899"/>
                  </a:cubicBezTo>
                  <a:cubicBezTo>
                    <a:pt x="10370" y="24526"/>
                    <a:pt x="12418" y="25361"/>
                    <a:pt x="14472" y="25361"/>
                  </a:cubicBezTo>
                  <a:cubicBezTo>
                    <a:pt x="16254" y="25361"/>
                    <a:pt x="18041" y="24732"/>
                    <a:pt x="19453" y="23446"/>
                  </a:cubicBezTo>
                  <a:cubicBezTo>
                    <a:pt x="22067" y="21075"/>
                    <a:pt x="22584" y="17367"/>
                    <a:pt x="21034" y="14388"/>
                  </a:cubicBezTo>
                  <a:cubicBezTo>
                    <a:pt x="19699" y="13231"/>
                    <a:pt x="18016" y="12624"/>
                    <a:pt x="16268" y="12624"/>
                  </a:cubicBezTo>
                  <a:cubicBezTo>
                    <a:pt x="16226" y="12624"/>
                    <a:pt x="16183" y="12625"/>
                    <a:pt x="16140" y="12625"/>
                  </a:cubicBezTo>
                  <a:cubicBezTo>
                    <a:pt x="16752" y="12475"/>
                    <a:pt x="17375" y="12401"/>
                    <a:pt x="17996" y="12401"/>
                  </a:cubicBezTo>
                  <a:cubicBezTo>
                    <a:pt x="19134" y="12401"/>
                    <a:pt x="20265" y="12650"/>
                    <a:pt x="21308" y="13142"/>
                  </a:cubicBezTo>
                  <a:cubicBezTo>
                    <a:pt x="21764" y="12960"/>
                    <a:pt x="22189" y="12686"/>
                    <a:pt x="22554" y="12352"/>
                  </a:cubicBezTo>
                  <a:cubicBezTo>
                    <a:pt x="24651" y="10467"/>
                    <a:pt x="24803" y="7276"/>
                    <a:pt x="22949" y="5239"/>
                  </a:cubicBezTo>
                  <a:cubicBezTo>
                    <a:pt x="22432" y="4662"/>
                    <a:pt x="21824" y="4236"/>
                    <a:pt x="21186" y="3993"/>
                  </a:cubicBezTo>
                  <a:cubicBezTo>
                    <a:pt x="21064" y="3112"/>
                    <a:pt x="20669" y="2260"/>
                    <a:pt x="20061" y="1592"/>
                  </a:cubicBezTo>
                  <a:cubicBezTo>
                    <a:pt x="19103" y="536"/>
                    <a:pt x="17788" y="1"/>
                    <a:pt x="1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32"/>
            <p:cNvSpPr/>
            <p:nvPr/>
          </p:nvSpPr>
          <p:spPr>
            <a:xfrm>
              <a:off x="7721737" y="3383680"/>
              <a:ext cx="382567" cy="458556"/>
            </a:xfrm>
            <a:custGeom>
              <a:avLst/>
              <a:gdLst/>
              <a:ahLst/>
              <a:cxnLst/>
              <a:rect l="l" t="t" r="r" b="b"/>
              <a:pathLst>
                <a:path w="22494" h="26962" extrusionOk="0">
                  <a:moveTo>
                    <a:pt x="13466" y="0"/>
                  </a:moveTo>
                  <a:cubicBezTo>
                    <a:pt x="10888" y="9932"/>
                    <a:pt x="9836" y="11676"/>
                    <a:pt x="2805" y="11676"/>
                  </a:cubicBezTo>
                  <a:cubicBezTo>
                    <a:pt x="1961" y="11676"/>
                    <a:pt x="1030" y="11650"/>
                    <a:pt x="0" y="11611"/>
                  </a:cubicBezTo>
                  <a:lnTo>
                    <a:pt x="0" y="11611"/>
                  </a:lnTo>
                  <a:cubicBezTo>
                    <a:pt x="9210" y="14408"/>
                    <a:pt x="9879" y="15502"/>
                    <a:pt x="8998" y="26961"/>
                  </a:cubicBezTo>
                  <a:cubicBezTo>
                    <a:pt x="11588" y="16980"/>
                    <a:pt x="12638" y="15293"/>
                    <a:pt x="19784" y="15293"/>
                  </a:cubicBezTo>
                  <a:cubicBezTo>
                    <a:pt x="20603" y="15293"/>
                    <a:pt x="21502" y="15316"/>
                    <a:pt x="22493" y="15350"/>
                  </a:cubicBezTo>
                  <a:cubicBezTo>
                    <a:pt x="13283" y="12584"/>
                    <a:pt x="12615" y="11429"/>
                    <a:pt x="13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32"/>
            <p:cNvSpPr/>
            <p:nvPr/>
          </p:nvSpPr>
          <p:spPr>
            <a:xfrm>
              <a:off x="7787918" y="3462769"/>
              <a:ext cx="250214" cy="299332"/>
            </a:xfrm>
            <a:custGeom>
              <a:avLst/>
              <a:gdLst/>
              <a:ahLst/>
              <a:cxnLst/>
              <a:rect l="l" t="t" r="r" b="b"/>
              <a:pathLst>
                <a:path w="14712" h="17600" extrusionOk="0">
                  <a:moveTo>
                    <a:pt x="8815" y="1"/>
                  </a:moveTo>
                  <a:lnTo>
                    <a:pt x="8815" y="1"/>
                  </a:lnTo>
                  <a:cubicBezTo>
                    <a:pt x="7242" y="6210"/>
                    <a:pt x="6120" y="7609"/>
                    <a:pt x="1512" y="7609"/>
                  </a:cubicBezTo>
                  <a:cubicBezTo>
                    <a:pt x="1045" y="7609"/>
                    <a:pt x="543" y="7594"/>
                    <a:pt x="0" y="7569"/>
                  </a:cubicBezTo>
                  <a:lnTo>
                    <a:pt x="0" y="7569"/>
                  </a:lnTo>
                  <a:cubicBezTo>
                    <a:pt x="5715" y="9241"/>
                    <a:pt x="6474" y="10578"/>
                    <a:pt x="5897" y="17600"/>
                  </a:cubicBezTo>
                  <a:cubicBezTo>
                    <a:pt x="7453" y="11348"/>
                    <a:pt x="8577" y="9998"/>
                    <a:pt x="13286" y="9998"/>
                  </a:cubicBezTo>
                  <a:cubicBezTo>
                    <a:pt x="13728" y="9998"/>
                    <a:pt x="14203" y="10010"/>
                    <a:pt x="14712" y="10031"/>
                  </a:cubicBezTo>
                  <a:cubicBezTo>
                    <a:pt x="9028" y="8360"/>
                    <a:pt x="8268" y="7053"/>
                    <a:pt x="88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32"/>
            <p:cNvSpPr/>
            <p:nvPr/>
          </p:nvSpPr>
          <p:spPr>
            <a:xfrm>
              <a:off x="5504390" y="3128279"/>
              <a:ext cx="442008" cy="529903"/>
            </a:xfrm>
            <a:custGeom>
              <a:avLst/>
              <a:gdLst/>
              <a:ahLst/>
              <a:cxnLst/>
              <a:rect l="l" t="t" r="r" b="b"/>
              <a:pathLst>
                <a:path w="25989" h="31157" extrusionOk="0">
                  <a:moveTo>
                    <a:pt x="15563" y="1"/>
                  </a:moveTo>
                  <a:cubicBezTo>
                    <a:pt x="12581" y="11466"/>
                    <a:pt x="11364" y="13481"/>
                    <a:pt x="3268" y="13481"/>
                  </a:cubicBezTo>
                  <a:cubicBezTo>
                    <a:pt x="2285" y="13481"/>
                    <a:pt x="1201" y="13451"/>
                    <a:pt x="0" y="13405"/>
                  </a:cubicBezTo>
                  <a:lnTo>
                    <a:pt x="0" y="13405"/>
                  </a:lnTo>
                  <a:cubicBezTo>
                    <a:pt x="10639" y="16658"/>
                    <a:pt x="11399" y="17934"/>
                    <a:pt x="10396" y="31156"/>
                  </a:cubicBezTo>
                  <a:cubicBezTo>
                    <a:pt x="13381" y="19704"/>
                    <a:pt x="14622" y="17677"/>
                    <a:pt x="22750" y="17677"/>
                  </a:cubicBezTo>
                  <a:cubicBezTo>
                    <a:pt x="23725" y="17677"/>
                    <a:pt x="24800" y="17706"/>
                    <a:pt x="25989" y="17752"/>
                  </a:cubicBezTo>
                  <a:cubicBezTo>
                    <a:pt x="15320" y="14560"/>
                    <a:pt x="14560" y="13253"/>
                    <a:pt x="15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32"/>
            <p:cNvSpPr/>
            <p:nvPr/>
          </p:nvSpPr>
          <p:spPr>
            <a:xfrm>
              <a:off x="5580384" y="3220823"/>
              <a:ext cx="288991" cy="345865"/>
            </a:xfrm>
            <a:custGeom>
              <a:avLst/>
              <a:gdLst/>
              <a:ahLst/>
              <a:cxnLst/>
              <a:rect l="l" t="t" r="r" b="b"/>
              <a:pathLst>
                <a:path w="16992" h="20336" extrusionOk="0">
                  <a:moveTo>
                    <a:pt x="10183" y="1"/>
                  </a:moveTo>
                  <a:cubicBezTo>
                    <a:pt x="8357" y="7167"/>
                    <a:pt x="7060" y="8767"/>
                    <a:pt x="1705" y="8767"/>
                  </a:cubicBezTo>
                  <a:cubicBezTo>
                    <a:pt x="1178" y="8767"/>
                    <a:pt x="611" y="8751"/>
                    <a:pt x="0" y="8724"/>
                  </a:cubicBezTo>
                  <a:lnTo>
                    <a:pt x="0" y="8724"/>
                  </a:lnTo>
                  <a:cubicBezTo>
                    <a:pt x="6596" y="10639"/>
                    <a:pt x="7508" y="12189"/>
                    <a:pt x="6809" y="20335"/>
                  </a:cubicBezTo>
                  <a:cubicBezTo>
                    <a:pt x="8625" y="13181"/>
                    <a:pt x="9893" y="11532"/>
                    <a:pt x="15192" y="11532"/>
                  </a:cubicBezTo>
                  <a:cubicBezTo>
                    <a:pt x="15746" y="11532"/>
                    <a:pt x="16344" y="11550"/>
                    <a:pt x="16992" y="11581"/>
                  </a:cubicBezTo>
                  <a:cubicBezTo>
                    <a:pt x="10426" y="9697"/>
                    <a:pt x="9514" y="8116"/>
                    <a:pt x="10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32"/>
            <p:cNvSpPr/>
            <p:nvPr/>
          </p:nvSpPr>
          <p:spPr>
            <a:xfrm>
              <a:off x="8144637" y="3373849"/>
              <a:ext cx="240401" cy="288481"/>
            </a:xfrm>
            <a:custGeom>
              <a:avLst/>
              <a:gdLst/>
              <a:ahLst/>
              <a:cxnLst/>
              <a:rect l="l" t="t" r="r" b="b"/>
              <a:pathLst>
                <a:path w="14135" h="16962" extrusionOk="0">
                  <a:moveTo>
                    <a:pt x="8481" y="1"/>
                  </a:moveTo>
                  <a:lnTo>
                    <a:pt x="8481" y="1"/>
                  </a:lnTo>
                  <a:cubicBezTo>
                    <a:pt x="6858" y="6220"/>
                    <a:pt x="6198" y="7340"/>
                    <a:pt x="1812" y="7340"/>
                  </a:cubicBezTo>
                  <a:cubicBezTo>
                    <a:pt x="1269" y="7340"/>
                    <a:pt x="667" y="7322"/>
                    <a:pt x="0" y="7296"/>
                  </a:cubicBezTo>
                  <a:lnTo>
                    <a:pt x="0" y="7296"/>
                  </a:lnTo>
                  <a:cubicBezTo>
                    <a:pt x="5836" y="9059"/>
                    <a:pt x="6201" y="9758"/>
                    <a:pt x="5684" y="16961"/>
                  </a:cubicBezTo>
                  <a:cubicBezTo>
                    <a:pt x="7307" y="10742"/>
                    <a:pt x="7967" y="9622"/>
                    <a:pt x="12331" y="9622"/>
                  </a:cubicBezTo>
                  <a:cubicBezTo>
                    <a:pt x="12872" y="9622"/>
                    <a:pt x="13470" y="9640"/>
                    <a:pt x="14134" y="9667"/>
                  </a:cubicBezTo>
                  <a:cubicBezTo>
                    <a:pt x="8329" y="7904"/>
                    <a:pt x="7964" y="7235"/>
                    <a:pt x="8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32"/>
            <p:cNvSpPr/>
            <p:nvPr/>
          </p:nvSpPr>
          <p:spPr>
            <a:xfrm>
              <a:off x="8195288" y="3434858"/>
              <a:ext cx="139087" cy="166469"/>
            </a:xfrm>
            <a:custGeom>
              <a:avLst/>
              <a:gdLst/>
              <a:ahLst/>
              <a:cxnLst/>
              <a:rect l="l" t="t" r="r" b="b"/>
              <a:pathLst>
                <a:path w="8178" h="9788" extrusionOk="0">
                  <a:moveTo>
                    <a:pt x="4895" y="0"/>
                  </a:moveTo>
                  <a:lnTo>
                    <a:pt x="4895" y="0"/>
                  </a:lnTo>
                  <a:cubicBezTo>
                    <a:pt x="4040" y="3447"/>
                    <a:pt x="3385" y="4217"/>
                    <a:pt x="844" y="4217"/>
                  </a:cubicBezTo>
                  <a:cubicBezTo>
                    <a:pt x="583" y="4217"/>
                    <a:pt x="303" y="4209"/>
                    <a:pt x="1" y="4195"/>
                  </a:cubicBezTo>
                  <a:lnTo>
                    <a:pt x="1" y="4195"/>
                  </a:lnTo>
                  <a:cubicBezTo>
                    <a:pt x="3162" y="5168"/>
                    <a:pt x="3557" y="5867"/>
                    <a:pt x="3253" y="9788"/>
                  </a:cubicBezTo>
                  <a:cubicBezTo>
                    <a:pt x="4166" y="6331"/>
                    <a:pt x="4776" y="5541"/>
                    <a:pt x="7351" y="5541"/>
                  </a:cubicBezTo>
                  <a:cubicBezTo>
                    <a:pt x="7606" y="5541"/>
                    <a:pt x="7881" y="5549"/>
                    <a:pt x="8177" y="5563"/>
                  </a:cubicBezTo>
                  <a:cubicBezTo>
                    <a:pt x="5016" y="4621"/>
                    <a:pt x="4591" y="3891"/>
                    <a:pt x="48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32"/>
            <p:cNvSpPr/>
            <p:nvPr/>
          </p:nvSpPr>
          <p:spPr>
            <a:xfrm>
              <a:off x="6933852" y="4159150"/>
              <a:ext cx="208869" cy="250742"/>
            </a:xfrm>
            <a:custGeom>
              <a:avLst/>
              <a:gdLst/>
              <a:ahLst/>
              <a:cxnLst/>
              <a:rect l="l" t="t" r="r" b="b"/>
              <a:pathLst>
                <a:path w="12281" h="14743" extrusionOk="0">
                  <a:moveTo>
                    <a:pt x="7356" y="1"/>
                  </a:moveTo>
                  <a:lnTo>
                    <a:pt x="7356" y="1"/>
                  </a:lnTo>
                  <a:cubicBezTo>
                    <a:pt x="5953" y="5397"/>
                    <a:pt x="5364" y="6362"/>
                    <a:pt x="1593" y="6362"/>
                  </a:cubicBezTo>
                  <a:cubicBezTo>
                    <a:pt x="1116" y="6362"/>
                    <a:pt x="588" y="6347"/>
                    <a:pt x="0" y="6323"/>
                  </a:cubicBezTo>
                  <a:lnTo>
                    <a:pt x="0" y="6323"/>
                  </a:lnTo>
                  <a:cubicBezTo>
                    <a:pt x="5016" y="7843"/>
                    <a:pt x="5350" y="8451"/>
                    <a:pt x="4894" y="14742"/>
                  </a:cubicBezTo>
                  <a:cubicBezTo>
                    <a:pt x="6341" y="9284"/>
                    <a:pt x="6905" y="8359"/>
                    <a:pt x="10811" y="8359"/>
                  </a:cubicBezTo>
                  <a:cubicBezTo>
                    <a:pt x="11256" y="8359"/>
                    <a:pt x="11743" y="8371"/>
                    <a:pt x="12280" y="8390"/>
                  </a:cubicBezTo>
                  <a:cubicBezTo>
                    <a:pt x="7265" y="6870"/>
                    <a:pt x="6870" y="6262"/>
                    <a:pt x="7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32"/>
            <p:cNvSpPr/>
            <p:nvPr/>
          </p:nvSpPr>
          <p:spPr>
            <a:xfrm>
              <a:off x="6977802" y="4211366"/>
              <a:ext cx="121502" cy="145278"/>
            </a:xfrm>
            <a:custGeom>
              <a:avLst/>
              <a:gdLst/>
              <a:ahLst/>
              <a:cxnLst/>
              <a:rect l="l" t="t" r="r" b="b"/>
              <a:pathLst>
                <a:path w="7144" h="8542" extrusionOk="0">
                  <a:moveTo>
                    <a:pt x="4286" y="1"/>
                  </a:moveTo>
                  <a:lnTo>
                    <a:pt x="4286" y="1"/>
                  </a:lnTo>
                  <a:cubicBezTo>
                    <a:pt x="3494" y="3006"/>
                    <a:pt x="2971" y="3703"/>
                    <a:pt x="800" y="3703"/>
                  </a:cubicBezTo>
                  <a:cubicBezTo>
                    <a:pt x="555" y="3703"/>
                    <a:pt x="289" y="3694"/>
                    <a:pt x="0" y="3678"/>
                  </a:cubicBezTo>
                  <a:lnTo>
                    <a:pt x="0" y="3678"/>
                  </a:lnTo>
                  <a:cubicBezTo>
                    <a:pt x="2736" y="4499"/>
                    <a:pt x="3100" y="5137"/>
                    <a:pt x="2857" y="8542"/>
                  </a:cubicBezTo>
                  <a:cubicBezTo>
                    <a:pt x="3609" y="5533"/>
                    <a:pt x="4157" y="4848"/>
                    <a:pt x="6466" y="4848"/>
                  </a:cubicBezTo>
                  <a:cubicBezTo>
                    <a:pt x="6676" y="4848"/>
                    <a:pt x="6902" y="4854"/>
                    <a:pt x="7143" y="4864"/>
                  </a:cubicBezTo>
                  <a:cubicBezTo>
                    <a:pt x="4407" y="4074"/>
                    <a:pt x="4012" y="3435"/>
                    <a:pt x="4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32"/>
            <p:cNvSpPr/>
            <p:nvPr/>
          </p:nvSpPr>
          <p:spPr>
            <a:xfrm>
              <a:off x="6088070" y="3902729"/>
              <a:ext cx="208342" cy="250742"/>
            </a:xfrm>
            <a:custGeom>
              <a:avLst/>
              <a:gdLst/>
              <a:ahLst/>
              <a:cxnLst/>
              <a:rect l="l" t="t" r="r" b="b"/>
              <a:pathLst>
                <a:path w="12250" h="14743" extrusionOk="0">
                  <a:moveTo>
                    <a:pt x="7356" y="0"/>
                  </a:moveTo>
                  <a:lnTo>
                    <a:pt x="7356" y="0"/>
                  </a:lnTo>
                  <a:cubicBezTo>
                    <a:pt x="5953" y="5397"/>
                    <a:pt x="5364" y="6362"/>
                    <a:pt x="1593" y="6362"/>
                  </a:cubicBezTo>
                  <a:cubicBezTo>
                    <a:pt x="1116" y="6362"/>
                    <a:pt x="587" y="6347"/>
                    <a:pt x="0" y="6323"/>
                  </a:cubicBezTo>
                  <a:lnTo>
                    <a:pt x="0" y="6323"/>
                  </a:lnTo>
                  <a:cubicBezTo>
                    <a:pt x="5015" y="7842"/>
                    <a:pt x="5350" y="8450"/>
                    <a:pt x="4894" y="14742"/>
                  </a:cubicBezTo>
                  <a:cubicBezTo>
                    <a:pt x="6313" y="9284"/>
                    <a:pt x="6899" y="8359"/>
                    <a:pt x="10788" y="8359"/>
                  </a:cubicBezTo>
                  <a:cubicBezTo>
                    <a:pt x="11230" y="8359"/>
                    <a:pt x="11716" y="8371"/>
                    <a:pt x="12250" y="8390"/>
                  </a:cubicBezTo>
                  <a:cubicBezTo>
                    <a:pt x="7234" y="6870"/>
                    <a:pt x="6869" y="6262"/>
                    <a:pt x="7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32"/>
            <p:cNvSpPr/>
            <p:nvPr/>
          </p:nvSpPr>
          <p:spPr>
            <a:xfrm>
              <a:off x="6132003" y="3954946"/>
              <a:ext cx="121502" cy="145278"/>
            </a:xfrm>
            <a:custGeom>
              <a:avLst/>
              <a:gdLst/>
              <a:ahLst/>
              <a:cxnLst/>
              <a:rect l="l" t="t" r="r" b="b"/>
              <a:pathLst>
                <a:path w="7144" h="8542" extrusionOk="0">
                  <a:moveTo>
                    <a:pt x="4286" y="0"/>
                  </a:moveTo>
                  <a:lnTo>
                    <a:pt x="4286" y="0"/>
                  </a:lnTo>
                  <a:cubicBezTo>
                    <a:pt x="3494" y="3005"/>
                    <a:pt x="2948" y="3702"/>
                    <a:pt x="793" y="3702"/>
                  </a:cubicBezTo>
                  <a:cubicBezTo>
                    <a:pt x="550" y="3702"/>
                    <a:pt x="287" y="3694"/>
                    <a:pt x="1" y="3678"/>
                  </a:cubicBezTo>
                  <a:lnTo>
                    <a:pt x="1" y="3678"/>
                  </a:lnTo>
                  <a:cubicBezTo>
                    <a:pt x="2736" y="4468"/>
                    <a:pt x="3101" y="5137"/>
                    <a:pt x="2827" y="8542"/>
                  </a:cubicBezTo>
                  <a:cubicBezTo>
                    <a:pt x="3605" y="5515"/>
                    <a:pt x="4154" y="4847"/>
                    <a:pt x="6445" y="4847"/>
                  </a:cubicBezTo>
                  <a:cubicBezTo>
                    <a:pt x="6662" y="4847"/>
                    <a:pt x="6894" y="4853"/>
                    <a:pt x="7144" y="4864"/>
                  </a:cubicBezTo>
                  <a:cubicBezTo>
                    <a:pt x="4378" y="4073"/>
                    <a:pt x="4013" y="3405"/>
                    <a:pt x="4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32"/>
            <p:cNvSpPr/>
            <p:nvPr/>
          </p:nvSpPr>
          <p:spPr>
            <a:xfrm>
              <a:off x="6426693" y="2353319"/>
              <a:ext cx="288481" cy="346375"/>
            </a:xfrm>
            <a:custGeom>
              <a:avLst/>
              <a:gdLst/>
              <a:ahLst/>
              <a:cxnLst/>
              <a:rect l="l" t="t" r="r" b="b"/>
              <a:pathLst>
                <a:path w="16962" h="20366" extrusionOk="0">
                  <a:moveTo>
                    <a:pt x="10183" y="1"/>
                  </a:moveTo>
                  <a:lnTo>
                    <a:pt x="10183" y="1"/>
                  </a:lnTo>
                  <a:cubicBezTo>
                    <a:pt x="8225" y="7507"/>
                    <a:pt x="7410" y="8832"/>
                    <a:pt x="2079" y="8832"/>
                  </a:cubicBezTo>
                  <a:cubicBezTo>
                    <a:pt x="1452" y="8832"/>
                    <a:pt x="762" y="8814"/>
                    <a:pt x="0" y="8785"/>
                  </a:cubicBezTo>
                  <a:lnTo>
                    <a:pt x="0" y="8785"/>
                  </a:lnTo>
                  <a:cubicBezTo>
                    <a:pt x="6930" y="10882"/>
                    <a:pt x="7447" y="11703"/>
                    <a:pt x="6778" y="20366"/>
                  </a:cubicBezTo>
                  <a:cubicBezTo>
                    <a:pt x="8733" y="12875"/>
                    <a:pt x="9548" y="11564"/>
                    <a:pt x="14851" y="11564"/>
                  </a:cubicBezTo>
                  <a:cubicBezTo>
                    <a:pt x="15487" y="11564"/>
                    <a:pt x="16187" y="11583"/>
                    <a:pt x="16961" y="11612"/>
                  </a:cubicBezTo>
                  <a:cubicBezTo>
                    <a:pt x="9970" y="9515"/>
                    <a:pt x="9484" y="8633"/>
                    <a:pt x="10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32"/>
            <p:cNvSpPr/>
            <p:nvPr/>
          </p:nvSpPr>
          <p:spPr>
            <a:xfrm>
              <a:off x="6484080" y="2423122"/>
              <a:ext cx="172677" cy="206794"/>
            </a:xfrm>
            <a:custGeom>
              <a:avLst/>
              <a:gdLst/>
              <a:ahLst/>
              <a:cxnLst/>
              <a:rect l="l" t="t" r="r" b="b"/>
              <a:pathLst>
                <a:path w="10153" h="12159" extrusionOk="0">
                  <a:moveTo>
                    <a:pt x="6079" y="0"/>
                  </a:moveTo>
                  <a:lnTo>
                    <a:pt x="6079" y="0"/>
                  </a:lnTo>
                  <a:cubicBezTo>
                    <a:pt x="5002" y="4337"/>
                    <a:pt x="4226" y="5285"/>
                    <a:pt x="1037" y="5285"/>
                  </a:cubicBezTo>
                  <a:cubicBezTo>
                    <a:pt x="716" y="5285"/>
                    <a:pt x="372" y="5275"/>
                    <a:pt x="0" y="5259"/>
                  </a:cubicBezTo>
                  <a:lnTo>
                    <a:pt x="0" y="5259"/>
                  </a:lnTo>
                  <a:cubicBezTo>
                    <a:pt x="3921" y="6383"/>
                    <a:pt x="4468" y="7295"/>
                    <a:pt x="4073" y="12158"/>
                  </a:cubicBezTo>
                  <a:cubicBezTo>
                    <a:pt x="5178" y="7850"/>
                    <a:pt x="5931" y="6904"/>
                    <a:pt x="9115" y="6904"/>
                  </a:cubicBezTo>
                  <a:cubicBezTo>
                    <a:pt x="9436" y="6904"/>
                    <a:pt x="9780" y="6914"/>
                    <a:pt x="10152" y="6930"/>
                  </a:cubicBezTo>
                  <a:cubicBezTo>
                    <a:pt x="6231" y="5775"/>
                    <a:pt x="5654" y="4864"/>
                    <a:pt x="60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4" name="Google Shape;3924;p32"/>
          <p:cNvSpPr/>
          <p:nvPr/>
        </p:nvSpPr>
        <p:spPr>
          <a:xfrm rot="-1826671">
            <a:off x="8416176" y="4124292"/>
            <a:ext cx="463097" cy="1251483"/>
          </a:xfrm>
          <a:custGeom>
            <a:avLst/>
            <a:gdLst/>
            <a:ahLst/>
            <a:cxnLst/>
            <a:rect l="l" t="t" r="r" b="b"/>
            <a:pathLst>
              <a:path w="11765" h="31795" extrusionOk="0">
                <a:moveTo>
                  <a:pt x="6323" y="0"/>
                </a:moveTo>
                <a:lnTo>
                  <a:pt x="1" y="22372"/>
                </a:lnTo>
                <a:lnTo>
                  <a:pt x="7721" y="20821"/>
                </a:lnTo>
                <a:lnTo>
                  <a:pt x="8025" y="31794"/>
                </a:lnTo>
                <a:lnTo>
                  <a:pt x="11764" y="14925"/>
                </a:lnTo>
                <a:lnTo>
                  <a:pt x="11764" y="14925"/>
                </a:lnTo>
                <a:lnTo>
                  <a:pt x="4256" y="17022"/>
                </a:lnTo>
                <a:lnTo>
                  <a:pt x="6323" y="0"/>
                </a:ln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25" name="Google Shape;3925;p32"/>
          <p:cNvGrpSpPr/>
          <p:nvPr/>
        </p:nvGrpSpPr>
        <p:grpSpPr>
          <a:xfrm>
            <a:off x="230988" y="4311918"/>
            <a:ext cx="482887" cy="579464"/>
            <a:chOff x="7231754" y="2474843"/>
            <a:chExt cx="482887" cy="579464"/>
          </a:xfrm>
        </p:grpSpPr>
        <p:sp>
          <p:nvSpPr>
            <p:cNvPr id="3926" name="Google Shape;3926;p32"/>
            <p:cNvSpPr/>
            <p:nvPr/>
          </p:nvSpPr>
          <p:spPr>
            <a:xfrm>
              <a:off x="7231754" y="2474843"/>
              <a:ext cx="482887" cy="579464"/>
            </a:xfrm>
            <a:custGeom>
              <a:avLst/>
              <a:gdLst/>
              <a:ahLst/>
              <a:cxnLst/>
              <a:rect l="l" t="t" r="r" b="b"/>
              <a:pathLst>
                <a:path w="14135" h="16962" extrusionOk="0">
                  <a:moveTo>
                    <a:pt x="8481" y="1"/>
                  </a:moveTo>
                  <a:lnTo>
                    <a:pt x="8481" y="1"/>
                  </a:lnTo>
                  <a:cubicBezTo>
                    <a:pt x="6858" y="6220"/>
                    <a:pt x="6198" y="7340"/>
                    <a:pt x="1812" y="7340"/>
                  </a:cubicBezTo>
                  <a:cubicBezTo>
                    <a:pt x="1269" y="7340"/>
                    <a:pt x="667" y="7322"/>
                    <a:pt x="0" y="7296"/>
                  </a:cubicBezTo>
                  <a:lnTo>
                    <a:pt x="0" y="7296"/>
                  </a:lnTo>
                  <a:cubicBezTo>
                    <a:pt x="5836" y="9059"/>
                    <a:pt x="6201" y="9758"/>
                    <a:pt x="5684" y="16961"/>
                  </a:cubicBezTo>
                  <a:cubicBezTo>
                    <a:pt x="7307" y="10742"/>
                    <a:pt x="7967" y="9622"/>
                    <a:pt x="12331" y="9622"/>
                  </a:cubicBezTo>
                  <a:cubicBezTo>
                    <a:pt x="12872" y="9622"/>
                    <a:pt x="13470" y="9640"/>
                    <a:pt x="14134" y="9667"/>
                  </a:cubicBezTo>
                  <a:cubicBezTo>
                    <a:pt x="8329" y="7904"/>
                    <a:pt x="7964" y="7235"/>
                    <a:pt x="8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32"/>
            <p:cNvSpPr/>
            <p:nvPr/>
          </p:nvSpPr>
          <p:spPr>
            <a:xfrm>
              <a:off x="7333492" y="2597387"/>
              <a:ext cx="279381" cy="334383"/>
            </a:xfrm>
            <a:custGeom>
              <a:avLst/>
              <a:gdLst/>
              <a:ahLst/>
              <a:cxnLst/>
              <a:rect l="l" t="t" r="r" b="b"/>
              <a:pathLst>
                <a:path w="8178" h="9788" extrusionOk="0">
                  <a:moveTo>
                    <a:pt x="4895" y="0"/>
                  </a:moveTo>
                  <a:lnTo>
                    <a:pt x="4895" y="0"/>
                  </a:lnTo>
                  <a:cubicBezTo>
                    <a:pt x="4040" y="3447"/>
                    <a:pt x="3385" y="4217"/>
                    <a:pt x="844" y="4217"/>
                  </a:cubicBezTo>
                  <a:cubicBezTo>
                    <a:pt x="583" y="4217"/>
                    <a:pt x="303" y="4209"/>
                    <a:pt x="1" y="4195"/>
                  </a:cubicBezTo>
                  <a:lnTo>
                    <a:pt x="1" y="4195"/>
                  </a:lnTo>
                  <a:cubicBezTo>
                    <a:pt x="3162" y="5168"/>
                    <a:pt x="3557" y="5867"/>
                    <a:pt x="3253" y="9788"/>
                  </a:cubicBezTo>
                  <a:cubicBezTo>
                    <a:pt x="4166" y="6331"/>
                    <a:pt x="4776" y="5541"/>
                    <a:pt x="7351" y="5541"/>
                  </a:cubicBezTo>
                  <a:cubicBezTo>
                    <a:pt x="7606" y="5541"/>
                    <a:pt x="7881" y="5549"/>
                    <a:pt x="8177" y="5563"/>
                  </a:cubicBezTo>
                  <a:cubicBezTo>
                    <a:pt x="5016" y="4621"/>
                    <a:pt x="4591" y="3891"/>
                    <a:pt x="48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877;p46">
            <a:extLst>
              <a:ext uri="{FF2B5EF4-FFF2-40B4-BE49-F238E27FC236}">
                <a16:creationId xmlns:a16="http://schemas.microsoft.com/office/drawing/2014/main" id="{BB26C174-E5F5-46D1-9C95-1B34E62422A8}"/>
              </a:ext>
            </a:extLst>
          </p:cNvPr>
          <p:cNvGrpSpPr/>
          <p:nvPr/>
        </p:nvGrpSpPr>
        <p:grpSpPr>
          <a:xfrm>
            <a:off x="-822810" y="2176668"/>
            <a:ext cx="2590484" cy="3507785"/>
            <a:chOff x="246201" y="3581443"/>
            <a:chExt cx="1162069" cy="1573562"/>
          </a:xfrm>
        </p:grpSpPr>
        <p:sp>
          <p:nvSpPr>
            <p:cNvPr id="476" name="Google Shape;4878;p46">
              <a:extLst>
                <a:ext uri="{FF2B5EF4-FFF2-40B4-BE49-F238E27FC236}">
                  <a16:creationId xmlns:a16="http://schemas.microsoft.com/office/drawing/2014/main" id="{FED84E51-9B86-4FB3-B031-022581A585C1}"/>
                </a:ext>
              </a:extLst>
            </p:cNvPr>
            <p:cNvSpPr/>
            <p:nvPr/>
          </p:nvSpPr>
          <p:spPr>
            <a:xfrm>
              <a:off x="246201" y="3581443"/>
              <a:ext cx="1162069" cy="1573562"/>
            </a:xfrm>
            <a:custGeom>
              <a:avLst/>
              <a:gdLst/>
              <a:ahLst/>
              <a:cxnLst/>
              <a:rect l="l" t="t" r="r" b="b"/>
              <a:pathLst>
                <a:path w="162983" h="220696" extrusionOk="0">
                  <a:moveTo>
                    <a:pt x="117176" y="132396"/>
                  </a:moveTo>
                  <a:lnTo>
                    <a:pt x="117176" y="132396"/>
                  </a:lnTo>
                  <a:cubicBezTo>
                    <a:pt x="122537" y="134804"/>
                    <a:pt x="128115" y="135995"/>
                    <a:pt x="134011" y="135995"/>
                  </a:cubicBezTo>
                  <a:cubicBezTo>
                    <a:pt x="134366" y="135995"/>
                    <a:pt x="134722" y="135991"/>
                    <a:pt x="135079" y="135982"/>
                  </a:cubicBezTo>
                  <a:lnTo>
                    <a:pt x="135079" y="135982"/>
                  </a:lnTo>
                  <a:cubicBezTo>
                    <a:pt x="135018" y="136469"/>
                    <a:pt x="134593" y="136590"/>
                    <a:pt x="134349" y="136773"/>
                  </a:cubicBezTo>
                  <a:cubicBezTo>
                    <a:pt x="131948" y="138505"/>
                    <a:pt x="129973" y="140572"/>
                    <a:pt x="129091" y="143490"/>
                  </a:cubicBezTo>
                  <a:cubicBezTo>
                    <a:pt x="128422" y="145770"/>
                    <a:pt x="128817" y="147989"/>
                    <a:pt x="129243" y="150207"/>
                  </a:cubicBezTo>
                  <a:cubicBezTo>
                    <a:pt x="129638" y="152244"/>
                    <a:pt x="130094" y="154250"/>
                    <a:pt x="130003" y="156347"/>
                  </a:cubicBezTo>
                  <a:cubicBezTo>
                    <a:pt x="130003" y="156742"/>
                    <a:pt x="130033" y="157168"/>
                    <a:pt x="129699" y="157563"/>
                  </a:cubicBezTo>
                  <a:cubicBezTo>
                    <a:pt x="128787" y="155375"/>
                    <a:pt x="128848" y="153065"/>
                    <a:pt x="128301" y="150906"/>
                  </a:cubicBezTo>
                  <a:cubicBezTo>
                    <a:pt x="127267" y="146621"/>
                    <a:pt x="125140" y="142912"/>
                    <a:pt x="121796" y="140025"/>
                  </a:cubicBezTo>
                  <a:cubicBezTo>
                    <a:pt x="120823" y="139174"/>
                    <a:pt x="120337" y="138019"/>
                    <a:pt x="119668" y="136955"/>
                  </a:cubicBezTo>
                  <a:cubicBezTo>
                    <a:pt x="118817" y="135466"/>
                    <a:pt x="117966" y="134007"/>
                    <a:pt x="117176" y="132396"/>
                  </a:cubicBezTo>
                  <a:close/>
                  <a:moveTo>
                    <a:pt x="66463" y="0"/>
                  </a:moveTo>
                  <a:cubicBezTo>
                    <a:pt x="65853" y="0"/>
                    <a:pt x="65253" y="217"/>
                    <a:pt x="64652" y="631"/>
                  </a:cubicBezTo>
                  <a:cubicBezTo>
                    <a:pt x="57722" y="5707"/>
                    <a:pt x="51734" y="11695"/>
                    <a:pt x="46567" y="18564"/>
                  </a:cubicBezTo>
                  <a:cubicBezTo>
                    <a:pt x="42129" y="24552"/>
                    <a:pt x="38026" y="30662"/>
                    <a:pt x="35928" y="37926"/>
                  </a:cubicBezTo>
                  <a:cubicBezTo>
                    <a:pt x="35533" y="39324"/>
                    <a:pt x="35108" y="40723"/>
                    <a:pt x="35260" y="42212"/>
                  </a:cubicBezTo>
                  <a:cubicBezTo>
                    <a:pt x="35411" y="43732"/>
                    <a:pt x="36019" y="45160"/>
                    <a:pt x="36779" y="46498"/>
                  </a:cubicBezTo>
                  <a:cubicBezTo>
                    <a:pt x="39089" y="50723"/>
                    <a:pt x="42220" y="54279"/>
                    <a:pt x="45624" y="57592"/>
                  </a:cubicBezTo>
                  <a:cubicBezTo>
                    <a:pt x="47144" y="59051"/>
                    <a:pt x="48694" y="60419"/>
                    <a:pt x="50305" y="61847"/>
                  </a:cubicBezTo>
                  <a:cubicBezTo>
                    <a:pt x="48786" y="64066"/>
                    <a:pt x="47266" y="66224"/>
                    <a:pt x="46050" y="68565"/>
                  </a:cubicBezTo>
                  <a:cubicBezTo>
                    <a:pt x="36840" y="86042"/>
                    <a:pt x="27843" y="103611"/>
                    <a:pt x="19667" y="121575"/>
                  </a:cubicBezTo>
                  <a:cubicBezTo>
                    <a:pt x="12919" y="136438"/>
                    <a:pt x="7022" y="151636"/>
                    <a:pt x="2615" y="167411"/>
                  </a:cubicBezTo>
                  <a:cubicBezTo>
                    <a:pt x="1703" y="170694"/>
                    <a:pt x="943" y="174098"/>
                    <a:pt x="274" y="177472"/>
                  </a:cubicBezTo>
                  <a:cubicBezTo>
                    <a:pt x="0" y="178749"/>
                    <a:pt x="335" y="179266"/>
                    <a:pt x="1581" y="179630"/>
                  </a:cubicBezTo>
                  <a:cubicBezTo>
                    <a:pt x="2128" y="179782"/>
                    <a:pt x="2645" y="179934"/>
                    <a:pt x="3222" y="180056"/>
                  </a:cubicBezTo>
                  <a:cubicBezTo>
                    <a:pt x="6110" y="180694"/>
                    <a:pt x="8511" y="182184"/>
                    <a:pt x="10426" y="184433"/>
                  </a:cubicBezTo>
                  <a:cubicBezTo>
                    <a:pt x="11429" y="185588"/>
                    <a:pt x="12341" y="186864"/>
                    <a:pt x="13253" y="188080"/>
                  </a:cubicBezTo>
                  <a:cubicBezTo>
                    <a:pt x="16346" y="192045"/>
                    <a:pt x="20090" y="194605"/>
                    <a:pt x="25182" y="194605"/>
                  </a:cubicBezTo>
                  <a:cubicBezTo>
                    <a:pt x="25594" y="194605"/>
                    <a:pt x="26015" y="194589"/>
                    <a:pt x="26445" y="194555"/>
                  </a:cubicBezTo>
                  <a:cubicBezTo>
                    <a:pt x="28755" y="194372"/>
                    <a:pt x="30396" y="193399"/>
                    <a:pt x="31308" y="191211"/>
                  </a:cubicBezTo>
                  <a:cubicBezTo>
                    <a:pt x="32129" y="189266"/>
                    <a:pt x="32524" y="187229"/>
                    <a:pt x="32797" y="185132"/>
                  </a:cubicBezTo>
                  <a:cubicBezTo>
                    <a:pt x="33041" y="183035"/>
                    <a:pt x="33466" y="181059"/>
                    <a:pt x="35472" y="179843"/>
                  </a:cubicBezTo>
                  <a:cubicBezTo>
                    <a:pt x="36445" y="179298"/>
                    <a:pt x="37392" y="178990"/>
                    <a:pt x="38395" y="178990"/>
                  </a:cubicBezTo>
                  <a:cubicBezTo>
                    <a:pt x="38959" y="178990"/>
                    <a:pt x="39540" y="179088"/>
                    <a:pt x="40153" y="179296"/>
                  </a:cubicBezTo>
                  <a:cubicBezTo>
                    <a:pt x="42238" y="179949"/>
                    <a:pt x="44334" y="180320"/>
                    <a:pt x="46454" y="180320"/>
                  </a:cubicBezTo>
                  <a:cubicBezTo>
                    <a:pt x="47888" y="180320"/>
                    <a:pt x="49332" y="180150"/>
                    <a:pt x="50792" y="179782"/>
                  </a:cubicBezTo>
                  <a:cubicBezTo>
                    <a:pt x="52919" y="179235"/>
                    <a:pt x="53953" y="177837"/>
                    <a:pt x="54226" y="175679"/>
                  </a:cubicBezTo>
                  <a:cubicBezTo>
                    <a:pt x="54409" y="173886"/>
                    <a:pt x="54257" y="172062"/>
                    <a:pt x="54804" y="170268"/>
                  </a:cubicBezTo>
                  <a:cubicBezTo>
                    <a:pt x="55099" y="169384"/>
                    <a:pt x="55266" y="168995"/>
                    <a:pt x="55718" y="168995"/>
                  </a:cubicBezTo>
                  <a:cubicBezTo>
                    <a:pt x="55965" y="168995"/>
                    <a:pt x="56296" y="169111"/>
                    <a:pt x="56780" y="169326"/>
                  </a:cubicBezTo>
                  <a:cubicBezTo>
                    <a:pt x="59303" y="170481"/>
                    <a:pt x="61886" y="171180"/>
                    <a:pt x="64652" y="171363"/>
                  </a:cubicBezTo>
                  <a:cubicBezTo>
                    <a:pt x="66146" y="171438"/>
                    <a:pt x="67641" y="171519"/>
                    <a:pt x="69126" y="171519"/>
                  </a:cubicBezTo>
                  <a:cubicBezTo>
                    <a:pt x="71237" y="171519"/>
                    <a:pt x="73330" y="171356"/>
                    <a:pt x="75382" y="170785"/>
                  </a:cubicBezTo>
                  <a:cubicBezTo>
                    <a:pt x="79698" y="169569"/>
                    <a:pt x="83194" y="167290"/>
                    <a:pt x="84896" y="162882"/>
                  </a:cubicBezTo>
                  <a:cubicBezTo>
                    <a:pt x="85169" y="162153"/>
                    <a:pt x="85595" y="161515"/>
                    <a:pt x="85929" y="160815"/>
                  </a:cubicBezTo>
                  <a:cubicBezTo>
                    <a:pt x="86719" y="159174"/>
                    <a:pt x="88118" y="158384"/>
                    <a:pt x="89850" y="158262"/>
                  </a:cubicBezTo>
                  <a:cubicBezTo>
                    <a:pt x="93437" y="158019"/>
                    <a:pt x="96872" y="157350"/>
                    <a:pt x="100154" y="155800"/>
                  </a:cubicBezTo>
                  <a:cubicBezTo>
                    <a:pt x="101066" y="155405"/>
                    <a:pt x="101522" y="154888"/>
                    <a:pt x="101613" y="153916"/>
                  </a:cubicBezTo>
                  <a:cubicBezTo>
                    <a:pt x="101826" y="152517"/>
                    <a:pt x="101917" y="151058"/>
                    <a:pt x="102434" y="149599"/>
                  </a:cubicBezTo>
                  <a:cubicBezTo>
                    <a:pt x="105656" y="151940"/>
                    <a:pt x="108756" y="154250"/>
                    <a:pt x="111948" y="156438"/>
                  </a:cubicBezTo>
                  <a:cubicBezTo>
                    <a:pt x="112951" y="157138"/>
                    <a:pt x="113285" y="157928"/>
                    <a:pt x="113316" y="159083"/>
                  </a:cubicBezTo>
                  <a:cubicBezTo>
                    <a:pt x="113376" y="160998"/>
                    <a:pt x="113224" y="162943"/>
                    <a:pt x="113559" y="164919"/>
                  </a:cubicBezTo>
                  <a:cubicBezTo>
                    <a:pt x="113924" y="167168"/>
                    <a:pt x="113863" y="169509"/>
                    <a:pt x="114501" y="171758"/>
                  </a:cubicBezTo>
                  <a:cubicBezTo>
                    <a:pt x="116416" y="178232"/>
                    <a:pt x="120428" y="183187"/>
                    <a:pt x="125474" y="187503"/>
                  </a:cubicBezTo>
                  <a:cubicBezTo>
                    <a:pt x="128909" y="190390"/>
                    <a:pt x="131979" y="193491"/>
                    <a:pt x="133346" y="197989"/>
                  </a:cubicBezTo>
                  <a:cubicBezTo>
                    <a:pt x="133742" y="199144"/>
                    <a:pt x="133894" y="200573"/>
                    <a:pt x="135170" y="201211"/>
                  </a:cubicBezTo>
                  <a:cubicBezTo>
                    <a:pt x="134106" y="204129"/>
                    <a:pt x="133073" y="206956"/>
                    <a:pt x="134046" y="210056"/>
                  </a:cubicBezTo>
                  <a:cubicBezTo>
                    <a:pt x="134380" y="211211"/>
                    <a:pt x="134836" y="212154"/>
                    <a:pt x="135900" y="212640"/>
                  </a:cubicBezTo>
                  <a:cubicBezTo>
                    <a:pt x="136842" y="213096"/>
                    <a:pt x="137906" y="213491"/>
                    <a:pt x="138909" y="213917"/>
                  </a:cubicBezTo>
                  <a:cubicBezTo>
                    <a:pt x="139973" y="214372"/>
                    <a:pt x="141158" y="214524"/>
                    <a:pt x="142009" y="215315"/>
                  </a:cubicBezTo>
                  <a:cubicBezTo>
                    <a:pt x="145201" y="218233"/>
                    <a:pt x="149061" y="219874"/>
                    <a:pt x="153256" y="220482"/>
                  </a:cubicBezTo>
                  <a:cubicBezTo>
                    <a:pt x="154140" y="220607"/>
                    <a:pt x="155024" y="220696"/>
                    <a:pt x="155898" y="220696"/>
                  </a:cubicBezTo>
                  <a:cubicBezTo>
                    <a:pt x="157576" y="220696"/>
                    <a:pt x="159214" y="220367"/>
                    <a:pt x="160733" y="219327"/>
                  </a:cubicBezTo>
                  <a:cubicBezTo>
                    <a:pt x="162921" y="217655"/>
                    <a:pt x="162982" y="216075"/>
                    <a:pt x="160672" y="214676"/>
                  </a:cubicBezTo>
                  <a:cubicBezTo>
                    <a:pt x="157237" y="212609"/>
                    <a:pt x="154867" y="209692"/>
                    <a:pt x="152860" y="206257"/>
                  </a:cubicBezTo>
                  <a:cubicBezTo>
                    <a:pt x="148666" y="199083"/>
                    <a:pt x="145262" y="191606"/>
                    <a:pt x="141705" y="184098"/>
                  </a:cubicBezTo>
                  <a:cubicBezTo>
                    <a:pt x="140793" y="182184"/>
                    <a:pt x="139882" y="180208"/>
                    <a:pt x="138939" y="178141"/>
                  </a:cubicBezTo>
                  <a:cubicBezTo>
                    <a:pt x="139114" y="178133"/>
                    <a:pt x="139277" y="178130"/>
                    <a:pt x="139433" y="178130"/>
                  </a:cubicBezTo>
                  <a:cubicBezTo>
                    <a:pt x="139899" y="178130"/>
                    <a:pt x="140292" y="178164"/>
                    <a:pt x="140702" y="178232"/>
                  </a:cubicBezTo>
                  <a:cubicBezTo>
                    <a:pt x="141590" y="178415"/>
                    <a:pt x="142461" y="178511"/>
                    <a:pt x="143313" y="178511"/>
                  </a:cubicBezTo>
                  <a:cubicBezTo>
                    <a:pt x="145584" y="178511"/>
                    <a:pt x="147716" y="177826"/>
                    <a:pt x="149639" y="176256"/>
                  </a:cubicBezTo>
                  <a:cubicBezTo>
                    <a:pt x="151736" y="174554"/>
                    <a:pt x="151736" y="172791"/>
                    <a:pt x="149639" y="171150"/>
                  </a:cubicBezTo>
                  <a:cubicBezTo>
                    <a:pt x="148727" y="170420"/>
                    <a:pt x="147815" y="169752"/>
                    <a:pt x="146873" y="169113"/>
                  </a:cubicBezTo>
                  <a:cubicBezTo>
                    <a:pt x="144836" y="167746"/>
                    <a:pt x="143073" y="166074"/>
                    <a:pt x="141736" y="163946"/>
                  </a:cubicBezTo>
                  <a:cubicBezTo>
                    <a:pt x="141097" y="162882"/>
                    <a:pt x="140429" y="161788"/>
                    <a:pt x="139578" y="160876"/>
                  </a:cubicBezTo>
                  <a:cubicBezTo>
                    <a:pt x="139243" y="160481"/>
                    <a:pt x="139365" y="160208"/>
                    <a:pt x="139547" y="159873"/>
                  </a:cubicBezTo>
                  <a:cubicBezTo>
                    <a:pt x="140337" y="158353"/>
                    <a:pt x="141219" y="156925"/>
                    <a:pt x="142222" y="155496"/>
                  </a:cubicBezTo>
                  <a:cubicBezTo>
                    <a:pt x="145079" y="151484"/>
                    <a:pt x="148240" y="147654"/>
                    <a:pt x="151067" y="143551"/>
                  </a:cubicBezTo>
                  <a:cubicBezTo>
                    <a:pt x="152557" y="141332"/>
                    <a:pt x="153712" y="139052"/>
                    <a:pt x="154259" y="136438"/>
                  </a:cubicBezTo>
                  <a:cubicBezTo>
                    <a:pt x="154532" y="135253"/>
                    <a:pt x="154016" y="134159"/>
                    <a:pt x="154167" y="133003"/>
                  </a:cubicBezTo>
                  <a:cubicBezTo>
                    <a:pt x="154411" y="131545"/>
                    <a:pt x="154289" y="130086"/>
                    <a:pt x="154107" y="128657"/>
                  </a:cubicBezTo>
                  <a:cubicBezTo>
                    <a:pt x="153833" y="126286"/>
                    <a:pt x="153134" y="124037"/>
                    <a:pt x="151280" y="122365"/>
                  </a:cubicBezTo>
                  <a:cubicBezTo>
                    <a:pt x="146569" y="118110"/>
                    <a:pt x="141827" y="113915"/>
                    <a:pt x="136082" y="110936"/>
                  </a:cubicBezTo>
                  <a:cubicBezTo>
                    <a:pt x="130003" y="107775"/>
                    <a:pt x="123772" y="105040"/>
                    <a:pt x="116963" y="103763"/>
                  </a:cubicBezTo>
                  <a:cubicBezTo>
                    <a:pt x="116294" y="103641"/>
                    <a:pt x="115808" y="103368"/>
                    <a:pt x="115291" y="102881"/>
                  </a:cubicBezTo>
                  <a:cubicBezTo>
                    <a:pt x="113468" y="101058"/>
                    <a:pt x="111613" y="99264"/>
                    <a:pt x="109516" y="97714"/>
                  </a:cubicBezTo>
                  <a:cubicBezTo>
                    <a:pt x="108513" y="96954"/>
                    <a:pt x="107540" y="96225"/>
                    <a:pt x="107328" y="94827"/>
                  </a:cubicBezTo>
                  <a:cubicBezTo>
                    <a:pt x="107297" y="94492"/>
                    <a:pt x="107085" y="94158"/>
                    <a:pt x="106872" y="93915"/>
                  </a:cubicBezTo>
                  <a:cubicBezTo>
                    <a:pt x="106294" y="93337"/>
                    <a:pt x="106446" y="92790"/>
                    <a:pt x="106841" y="92213"/>
                  </a:cubicBezTo>
                  <a:cubicBezTo>
                    <a:pt x="107054" y="91878"/>
                    <a:pt x="107297" y="91483"/>
                    <a:pt x="107540" y="91179"/>
                  </a:cubicBezTo>
                  <a:cubicBezTo>
                    <a:pt x="109881" y="88231"/>
                    <a:pt x="111401" y="84948"/>
                    <a:pt x="111340" y="81118"/>
                  </a:cubicBezTo>
                  <a:cubicBezTo>
                    <a:pt x="111310" y="79933"/>
                    <a:pt x="111340" y="78747"/>
                    <a:pt x="111340" y="77592"/>
                  </a:cubicBezTo>
                  <a:cubicBezTo>
                    <a:pt x="111681" y="77400"/>
                    <a:pt x="112019" y="77343"/>
                    <a:pt x="112355" y="77343"/>
                  </a:cubicBezTo>
                  <a:cubicBezTo>
                    <a:pt x="112852" y="77343"/>
                    <a:pt x="113347" y="77468"/>
                    <a:pt x="113848" y="77468"/>
                  </a:cubicBezTo>
                  <a:cubicBezTo>
                    <a:pt x="113974" y="77468"/>
                    <a:pt x="114101" y="77460"/>
                    <a:pt x="114228" y="77440"/>
                  </a:cubicBezTo>
                  <a:cubicBezTo>
                    <a:pt x="117723" y="76984"/>
                    <a:pt x="121188" y="76377"/>
                    <a:pt x="124623" y="75647"/>
                  </a:cubicBezTo>
                  <a:cubicBezTo>
                    <a:pt x="129547" y="74583"/>
                    <a:pt x="134349" y="72972"/>
                    <a:pt x="139122" y="71392"/>
                  </a:cubicBezTo>
                  <a:cubicBezTo>
                    <a:pt x="141584" y="70541"/>
                    <a:pt x="144015" y="69598"/>
                    <a:pt x="146234" y="68109"/>
                  </a:cubicBezTo>
                  <a:cubicBezTo>
                    <a:pt x="147541" y="67258"/>
                    <a:pt x="148332" y="66133"/>
                    <a:pt x="148332" y="64461"/>
                  </a:cubicBezTo>
                  <a:cubicBezTo>
                    <a:pt x="148332" y="61939"/>
                    <a:pt x="147815" y="59507"/>
                    <a:pt x="146903" y="57136"/>
                  </a:cubicBezTo>
                  <a:cubicBezTo>
                    <a:pt x="145657" y="53975"/>
                    <a:pt x="144319" y="50905"/>
                    <a:pt x="143073" y="47744"/>
                  </a:cubicBezTo>
                  <a:cubicBezTo>
                    <a:pt x="141097" y="42820"/>
                    <a:pt x="138939" y="37987"/>
                    <a:pt x="135565" y="33823"/>
                  </a:cubicBezTo>
                  <a:cubicBezTo>
                    <a:pt x="135474" y="33701"/>
                    <a:pt x="135353" y="33580"/>
                    <a:pt x="135322" y="33458"/>
                  </a:cubicBezTo>
                  <a:cubicBezTo>
                    <a:pt x="134198" y="29476"/>
                    <a:pt x="131462" y="26589"/>
                    <a:pt x="128574" y="23823"/>
                  </a:cubicBezTo>
                  <a:cubicBezTo>
                    <a:pt x="127510" y="22789"/>
                    <a:pt x="126264" y="21877"/>
                    <a:pt x="124805" y="21391"/>
                  </a:cubicBezTo>
                  <a:cubicBezTo>
                    <a:pt x="124457" y="21266"/>
                    <a:pt x="124116" y="21191"/>
                    <a:pt x="123781" y="21191"/>
                  </a:cubicBezTo>
                  <a:cubicBezTo>
                    <a:pt x="123384" y="21191"/>
                    <a:pt x="122996" y="21296"/>
                    <a:pt x="122617" y="21543"/>
                  </a:cubicBezTo>
                  <a:cubicBezTo>
                    <a:pt x="120671" y="22759"/>
                    <a:pt x="119000" y="24279"/>
                    <a:pt x="117297" y="25768"/>
                  </a:cubicBezTo>
                  <a:cubicBezTo>
                    <a:pt x="116720" y="26254"/>
                    <a:pt x="116477" y="26862"/>
                    <a:pt x="116750" y="27622"/>
                  </a:cubicBezTo>
                  <a:cubicBezTo>
                    <a:pt x="117024" y="28443"/>
                    <a:pt x="117206" y="29294"/>
                    <a:pt x="117024" y="30236"/>
                  </a:cubicBezTo>
                  <a:cubicBezTo>
                    <a:pt x="116872" y="30996"/>
                    <a:pt x="117024" y="31756"/>
                    <a:pt x="117419" y="32455"/>
                  </a:cubicBezTo>
                  <a:cubicBezTo>
                    <a:pt x="117571" y="32668"/>
                    <a:pt x="117541" y="32850"/>
                    <a:pt x="117541" y="33124"/>
                  </a:cubicBezTo>
                  <a:cubicBezTo>
                    <a:pt x="117389" y="34613"/>
                    <a:pt x="117966" y="36011"/>
                    <a:pt x="118544" y="37227"/>
                  </a:cubicBezTo>
                  <a:cubicBezTo>
                    <a:pt x="119060" y="38382"/>
                    <a:pt x="120215" y="39142"/>
                    <a:pt x="121492" y="39598"/>
                  </a:cubicBezTo>
                  <a:cubicBezTo>
                    <a:pt x="121786" y="39688"/>
                    <a:pt x="122072" y="39737"/>
                    <a:pt x="122348" y="39737"/>
                  </a:cubicBezTo>
                  <a:cubicBezTo>
                    <a:pt x="122813" y="39737"/>
                    <a:pt x="123250" y="39599"/>
                    <a:pt x="123650" y="39294"/>
                  </a:cubicBezTo>
                  <a:cubicBezTo>
                    <a:pt x="124197" y="38868"/>
                    <a:pt x="124684" y="38382"/>
                    <a:pt x="125261" y="37926"/>
                  </a:cubicBezTo>
                  <a:cubicBezTo>
                    <a:pt x="125806" y="38425"/>
                    <a:pt x="126401" y="38738"/>
                    <a:pt x="127035" y="38738"/>
                  </a:cubicBezTo>
                  <a:cubicBezTo>
                    <a:pt x="127250" y="38738"/>
                    <a:pt x="127469" y="38702"/>
                    <a:pt x="127693" y="38625"/>
                  </a:cubicBezTo>
                  <a:cubicBezTo>
                    <a:pt x="127909" y="38553"/>
                    <a:pt x="128095" y="38519"/>
                    <a:pt x="128255" y="38519"/>
                  </a:cubicBezTo>
                  <a:cubicBezTo>
                    <a:pt x="128769" y="38519"/>
                    <a:pt x="129020" y="38874"/>
                    <a:pt x="129182" y="39476"/>
                  </a:cubicBezTo>
                  <a:cubicBezTo>
                    <a:pt x="129243" y="39750"/>
                    <a:pt x="129365" y="39993"/>
                    <a:pt x="129456" y="40267"/>
                  </a:cubicBezTo>
                  <a:cubicBezTo>
                    <a:pt x="130307" y="43185"/>
                    <a:pt x="131219" y="46163"/>
                    <a:pt x="130550" y="49264"/>
                  </a:cubicBezTo>
                  <a:cubicBezTo>
                    <a:pt x="130155" y="50935"/>
                    <a:pt x="129942" y="52607"/>
                    <a:pt x="130155" y="54370"/>
                  </a:cubicBezTo>
                  <a:cubicBezTo>
                    <a:pt x="130307" y="55464"/>
                    <a:pt x="130672" y="56498"/>
                    <a:pt x="130976" y="57683"/>
                  </a:cubicBezTo>
                  <a:cubicBezTo>
                    <a:pt x="128802" y="57107"/>
                    <a:pt x="126671" y="56774"/>
                    <a:pt x="124580" y="56774"/>
                  </a:cubicBezTo>
                  <a:cubicBezTo>
                    <a:pt x="122373" y="56774"/>
                    <a:pt x="120210" y="57144"/>
                    <a:pt x="118088" y="57987"/>
                  </a:cubicBezTo>
                  <a:cubicBezTo>
                    <a:pt x="114553" y="54452"/>
                    <a:pt x="110675" y="51864"/>
                    <a:pt x="105648" y="51864"/>
                  </a:cubicBezTo>
                  <a:cubicBezTo>
                    <a:pt x="105272" y="51864"/>
                    <a:pt x="104890" y="51879"/>
                    <a:pt x="104501" y="51908"/>
                  </a:cubicBezTo>
                  <a:cubicBezTo>
                    <a:pt x="104319" y="51391"/>
                    <a:pt x="104471" y="51057"/>
                    <a:pt x="104501" y="50692"/>
                  </a:cubicBezTo>
                  <a:cubicBezTo>
                    <a:pt x="104622" y="49780"/>
                    <a:pt x="104562" y="48808"/>
                    <a:pt x="104106" y="48017"/>
                  </a:cubicBezTo>
                  <a:cubicBezTo>
                    <a:pt x="103832" y="47531"/>
                    <a:pt x="103893" y="47227"/>
                    <a:pt x="104106" y="46771"/>
                  </a:cubicBezTo>
                  <a:cubicBezTo>
                    <a:pt x="105899" y="42972"/>
                    <a:pt x="107328" y="39020"/>
                    <a:pt x="108665" y="34978"/>
                  </a:cubicBezTo>
                  <a:cubicBezTo>
                    <a:pt x="108999" y="33975"/>
                    <a:pt x="109273" y="32941"/>
                    <a:pt x="108999" y="31847"/>
                  </a:cubicBezTo>
                  <a:cubicBezTo>
                    <a:pt x="112586" y="31391"/>
                    <a:pt x="114197" y="29051"/>
                    <a:pt x="114136" y="27014"/>
                  </a:cubicBezTo>
                  <a:cubicBezTo>
                    <a:pt x="114106" y="26133"/>
                    <a:pt x="113893" y="25251"/>
                    <a:pt x="113224" y="24613"/>
                  </a:cubicBezTo>
                  <a:cubicBezTo>
                    <a:pt x="112279" y="23689"/>
                    <a:pt x="111189" y="23432"/>
                    <a:pt x="110033" y="23432"/>
                  </a:cubicBezTo>
                  <a:cubicBezTo>
                    <a:pt x="109517" y="23432"/>
                    <a:pt x="108987" y="23483"/>
                    <a:pt x="108452" y="23549"/>
                  </a:cubicBezTo>
                  <a:cubicBezTo>
                    <a:pt x="108170" y="21553"/>
                    <a:pt x="107399" y="20554"/>
                    <a:pt x="105940" y="20554"/>
                  </a:cubicBezTo>
                  <a:cubicBezTo>
                    <a:pt x="105511" y="20554"/>
                    <a:pt x="105023" y="20641"/>
                    <a:pt x="104471" y="20813"/>
                  </a:cubicBezTo>
                  <a:cubicBezTo>
                    <a:pt x="102321" y="21472"/>
                    <a:pt x="100197" y="21883"/>
                    <a:pt x="98042" y="21883"/>
                  </a:cubicBezTo>
                  <a:cubicBezTo>
                    <a:pt x="96814" y="21883"/>
                    <a:pt x="95576" y="21750"/>
                    <a:pt x="94318" y="21452"/>
                  </a:cubicBezTo>
                  <a:cubicBezTo>
                    <a:pt x="93684" y="21304"/>
                    <a:pt x="93130" y="21228"/>
                    <a:pt x="92635" y="21228"/>
                  </a:cubicBezTo>
                  <a:cubicBezTo>
                    <a:pt x="90998" y="21228"/>
                    <a:pt x="90019" y="22062"/>
                    <a:pt x="88969" y="23883"/>
                  </a:cubicBezTo>
                  <a:cubicBezTo>
                    <a:pt x="88878" y="24096"/>
                    <a:pt x="88878" y="24339"/>
                    <a:pt x="88513" y="24400"/>
                  </a:cubicBezTo>
                  <a:cubicBezTo>
                    <a:pt x="86659" y="24491"/>
                    <a:pt x="85899" y="25859"/>
                    <a:pt x="85382" y="27348"/>
                  </a:cubicBezTo>
                  <a:cubicBezTo>
                    <a:pt x="84653" y="29294"/>
                    <a:pt x="84349" y="31330"/>
                    <a:pt x="84501" y="33397"/>
                  </a:cubicBezTo>
                  <a:cubicBezTo>
                    <a:pt x="84501" y="33549"/>
                    <a:pt x="84653" y="33732"/>
                    <a:pt x="84470" y="33884"/>
                  </a:cubicBezTo>
                  <a:cubicBezTo>
                    <a:pt x="83315" y="34947"/>
                    <a:pt x="83102" y="36315"/>
                    <a:pt x="83163" y="37926"/>
                  </a:cubicBezTo>
                  <a:cubicBezTo>
                    <a:pt x="82652" y="37828"/>
                    <a:pt x="82162" y="37782"/>
                    <a:pt x="81690" y="37782"/>
                  </a:cubicBezTo>
                  <a:cubicBezTo>
                    <a:pt x="79239" y="37782"/>
                    <a:pt x="77268" y="39016"/>
                    <a:pt x="75382" y="40571"/>
                  </a:cubicBezTo>
                  <a:cubicBezTo>
                    <a:pt x="74774" y="41057"/>
                    <a:pt x="74044" y="41330"/>
                    <a:pt x="73285" y="41452"/>
                  </a:cubicBezTo>
                  <a:cubicBezTo>
                    <a:pt x="70245" y="41817"/>
                    <a:pt x="67509" y="42881"/>
                    <a:pt x="65078" y="44765"/>
                  </a:cubicBezTo>
                  <a:cubicBezTo>
                    <a:pt x="64774" y="45008"/>
                    <a:pt x="64500" y="45373"/>
                    <a:pt x="64105" y="45434"/>
                  </a:cubicBezTo>
                  <a:cubicBezTo>
                    <a:pt x="61005" y="42485"/>
                    <a:pt x="57296" y="40875"/>
                    <a:pt x="52919" y="40540"/>
                  </a:cubicBezTo>
                  <a:cubicBezTo>
                    <a:pt x="54135" y="38868"/>
                    <a:pt x="55047" y="37197"/>
                    <a:pt x="55746" y="35403"/>
                  </a:cubicBezTo>
                  <a:cubicBezTo>
                    <a:pt x="57205" y="31452"/>
                    <a:pt x="57631" y="27288"/>
                    <a:pt x="58239" y="23123"/>
                  </a:cubicBezTo>
                  <a:cubicBezTo>
                    <a:pt x="58634" y="20692"/>
                    <a:pt x="58786" y="18230"/>
                    <a:pt x="59333" y="15829"/>
                  </a:cubicBezTo>
                  <a:cubicBezTo>
                    <a:pt x="59511" y="15802"/>
                    <a:pt x="59687" y="15792"/>
                    <a:pt x="59861" y="15792"/>
                  </a:cubicBezTo>
                  <a:cubicBezTo>
                    <a:pt x="60316" y="15792"/>
                    <a:pt x="60760" y="15858"/>
                    <a:pt x="61194" y="15858"/>
                  </a:cubicBezTo>
                  <a:cubicBezTo>
                    <a:pt x="61531" y="15858"/>
                    <a:pt x="61863" y="15818"/>
                    <a:pt x="62190" y="15677"/>
                  </a:cubicBezTo>
                  <a:cubicBezTo>
                    <a:pt x="62370" y="15607"/>
                    <a:pt x="62543" y="15589"/>
                    <a:pt x="62716" y="15589"/>
                  </a:cubicBezTo>
                  <a:cubicBezTo>
                    <a:pt x="62923" y="15589"/>
                    <a:pt x="63130" y="15616"/>
                    <a:pt x="63345" y="15616"/>
                  </a:cubicBezTo>
                  <a:cubicBezTo>
                    <a:pt x="64622" y="15646"/>
                    <a:pt x="65929" y="15616"/>
                    <a:pt x="67205" y="15768"/>
                  </a:cubicBezTo>
                  <a:cubicBezTo>
                    <a:pt x="67218" y="15769"/>
                    <a:pt x="67230" y="15770"/>
                    <a:pt x="67243" y="15770"/>
                  </a:cubicBezTo>
                  <a:cubicBezTo>
                    <a:pt x="67474" y="15770"/>
                    <a:pt x="67703" y="15514"/>
                    <a:pt x="67904" y="15312"/>
                  </a:cubicBezTo>
                  <a:cubicBezTo>
                    <a:pt x="68847" y="14309"/>
                    <a:pt x="70093" y="13549"/>
                    <a:pt x="70275" y="11999"/>
                  </a:cubicBezTo>
                  <a:cubicBezTo>
                    <a:pt x="70336" y="11725"/>
                    <a:pt x="70549" y="11816"/>
                    <a:pt x="70671" y="11725"/>
                  </a:cubicBezTo>
                  <a:cubicBezTo>
                    <a:pt x="71582" y="11056"/>
                    <a:pt x="72069" y="10145"/>
                    <a:pt x="72342" y="9050"/>
                  </a:cubicBezTo>
                  <a:cubicBezTo>
                    <a:pt x="72798" y="6953"/>
                    <a:pt x="72069" y="4856"/>
                    <a:pt x="72342" y="2758"/>
                  </a:cubicBezTo>
                  <a:cubicBezTo>
                    <a:pt x="72373" y="2272"/>
                    <a:pt x="72008" y="2120"/>
                    <a:pt x="71643" y="1938"/>
                  </a:cubicBezTo>
                  <a:cubicBezTo>
                    <a:pt x="70275" y="1147"/>
                    <a:pt x="68816" y="600"/>
                    <a:pt x="67327" y="144"/>
                  </a:cubicBezTo>
                  <a:cubicBezTo>
                    <a:pt x="67036" y="48"/>
                    <a:pt x="66749" y="0"/>
                    <a:pt x="66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879;p46">
              <a:extLst>
                <a:ext uri="{FF2B5EF4-FFF2-40B4-BE49-F238E27FC236}">
                  <a16:creationId xmlns:a16="http://schemas.microsoft.com/office/drawing/2014/main" id="{85EF9F05-C79E-4FDF-A830-E9F62EA4D2CC}"/>
                </a:ext>
              </a:extLst>
            </p:cNvPr>
            <p:cNvSpPr/>
            <p:nvPr/>
          </p:nvSpPr>
          <p:spPr>
            <a:xfrm>
              <a:off x="818997" y="4384082"/>
              <a:ext cx="369512" cy="462523"/>
            </a:xfrm>
            <a:custGeom>
              <a:avLst/>
              <a:gdLst/>
              <a:ahLst/>
              <a:cxnLst/>
              <a:rect l="l" t="t" r="r" b="b"/>
              <a:pathLst>
                <a:path w="51825" h="64870" extrusionOk="0">
                  <a:moveTo>
                    <a:pt x="14172" y="1"/>
                  </a:moveTo>
                  <a:cubicBezTo>
                    <a:pt x="10163" y="1"/>
                    <a:pt x="6994" y="2157"/>
                    <a:pt x="3709" y="4170"/>
                  </a:cubicBezTo>
                  <a:cubicBezTo>
                    <a:pt x="4408" y="5690"/>
                    <a:pt x="4803" y="7331"/>
                    <a:pt x="5897" y="8638"/>
                  </a:cubicBezTo>
                  <a:lnTo>
                    <a:pt x="5897" y="8820"/>
                  </a:lnTo>
                  <a:cubicBezTo>
                    <a:pt x="6961" y="11009"/>
                    <a:pt x="8450" y="12954"/>
                    <a:pt x="9727" y="15051"/>
                  </a:cubicBezTo>
                  <a:cubicBezTo>
                    <a:pt x="9970" y="15386"/>
                    <a:pt x="10396" y="15720"/>
                    <a:pt x="9788" y="16298"/>
                  </a:cubicBezTo>
                  <a:cubicBezTo>
                    <a:pt x="6809" y="12893"/>
                    <a:pt x="2888" y="10188"/>
                    <a:pt x="2037" y="5234"/>
                  </a:cubicBezTo>
                  <a:cubicBezTo>
                    <a:pt x="1307" y="6146"/>
                    <a:pt x="0" y="6662"/>
                    <a:pt x="426" y="8030"/>
                  </a:cubicBezTo>
                  <a:cubicBezTo>
                    <a:pt x="1824" y="12589"/>
                    <a:pt x="3648" y="16936"/>
                    <a:pt x="6475" y="20827"/>
                  </a:cubicBezTo>
                  <a:cubicBezTo>
                    <a:pt x="9970" y="25599"/>
                    <a:pt x="13952" y="29915"/>
                    <a:pt x="18754" y="33502"/>
                  </a:cubicBezTo>
                  <a:cubicBezTo>
                    <a:pt x="23314" y="36967"/>
                    <a:pt x="27812" y="40493"/>
                    <a:pt x="32676" y="43502"/>
                  </a:cubicBezTo>
                  <a:cubicBezTo>
                    <a:pt x="33740" y="44140"/>
                    <a:pt x="34287" y="44961"/>
                    <a:pt x="34560" y="46116"/>
                  </a:cubicBezTo>
                  <a:cubicBezTo>
                    <a:pt x="34803" y="47332"/>
                    <a:pt x="35016" y="48608"/>
                    <a:pt x="34955" y="49854"/>
                  </a:cubicBezTo>
                  <a:cubicBezTo>
                    <a:pt x="34925" y="51283"/>
                    <a:pt x="34803" y="52742"/>
                    <a:pt x="34925" y="54140"/>
                  </a:cubicBezTo>
                  <a:cubicBezTo>
                    <a:pt x="35199" y="57301"/>
                    <a:pt x="36110" y="60371"/>
                    <a:pt x="37083" y="63380"/>
                  </a:cubicBezTo>
                  <a:cubicBezTo>
                    <a:pt x="37296" y="63958"/>
                    <a:pt x="37539" y="64505"/>
                    <a:pt x="37934" y="64870"/>
                  </a:cubicBezTo>
                  <a:cubicBezTo>
                    <a:pt x="38907" y="62013"/>
                    <a:pt x="39788" y="59155"/>
                    <a:pt x="38299" y="56237"/>
                  </a:cubicBezTo>
                  <a:cubicBezTo>
                    <a:pt x="38238" y="56085"/>
                    <a:pt x="38208" y="55903"/>
                    <a:pt x="38147" y="55751"/>
                  </a:cubicBezTo>
                  <a:cubicBezTo>
                    <a:pt x="37995" y="54414"/>
                    <a:pt x="37448" y="53168"/>
                    <a:pt x="37934" y="51739"/>
                  </a:cubicBezTo>
                  <a:lnTo>
                    <a:pt x="37934" y="51739"/>
                  </a:lnTo>
                  <a:cubicBezTo>
                    <a:pt x="38572" y="53927"/>
                    <a:pt x="39059" y="56146"/>
                    <a:pt x="40062" y="58335"/>
                  </a:cubicBezTo>
                  <a:cubicBezTo>
                    <a:pt x="40943" y="56845"/>
                    <a:pt x="41734" y="55386"/>
                    <a:pt x="42949" y="54292"/>
                  </a:cubicBezTo>
                  <a:cubicBezTo>
                    <a:pt x="43947" y="53397"/>
                    <a:pt x="45010" y="52695"/>
                    <a:pt x="46319" y="52695"/>
                  </a:cubicBezTo>
                  <a:cubicBezTo>
                    <a:pt x="46565" y="52695"/>
                    <a:pt x="46819" y="52720"/>
                    <a:pt x="47083" y="52772"/>
                  </a:cubicBezTo>
                  <a:cubicBezTo>
                    <a:pt x="48086" y="52955"/>
                    <a:pt x="48907" y="53502"/>
                    <a:pt x="49697" y="54019"/>
                  </a:cubicBezTo>
                  <a:cubicBezTo>
                    <a:pt x="50114" y="54279"/>
                    <a:pt x="50520" y="54440"/>
                    <a:pt x="50922" y="54440"/>
                  </a:cubicBezTo>
                  <a:cubicBezTo>
                    <a:pt x="51225" y="54440"/>
                    <a:pt x="51525" y="54349"/>
                    <a:pt x="51825" y="54140"/>
                  </a:cubicBezTo>
                  <a:cubicBezTo>
                    <a:pt x="51764" y="53198"/>
                    <a:pt x="50670" y="52803"/>
                    <a:pt x="50579" y="51861"/>
                  </a:cubicBezTo>
                  <a:cubicBezTo>
                    <a:pt x="50453" y="51881"/>
                    <a:pt x="50331" y="51891"/>
                    <a:pt x="50214" y="51891"/>
                  </a:cubicBezTo>
                  <a:cubicBezTo>
                    <a:pt x="49459" y="51891"/>
                    <a:pt x="48917" y="51473"/>
                    <a:pt x="48785" y="50736"/>
                  </a:cubicBezTo>
                  <a:cubicBezTo>
                    <a:pt x="49150" y="50675"/>
                    <a:pt x="49485" y="50645"/>
                    <a:pt x="49940" y="50584"/>
                  </a:cubicBezTo>
                  <a:cubicBezTo>
                    <a:pt x="49545" y="49702"/>
                    <a:pt x="49211" y="48943"/>
                    <a:pt x="48877" y="48152"/>
                  </a:cubicBezTo>
                  <a:cubicBezTo>
                    <a:pt x="48513" y="48245"/>
                    <a:pt x="48148" y="48289"/>
                    <a:pt x="47801" y="48289"/>
                  </a:cubicBezTo>
                  <a:cubicBezTo>
                    <a:pt x="46669" y="48289"/>
                    <a:pt x="45732" y="47819"/>
                    <a:pt x="45685" y="47028"/>
                  </a:cubicBezTo>
                  <a:lnTo>
                    <a:pt x="45685" y="47028"/>
                  </a:lnTo>
                  <a:cubicBezTo>
                    <a:pt x="46254" y="47238"/>
                    <a:pt x="46838" y="47551"/>
                    <a:pt x="47507" y="47551"/>
                  </a:cubicBezTo>
                  <a:cubicBezTo>
                    <a:pt x="47803" y="47551"/>
                    <a:pt x="48115" y="47490"/>
                    <a:pt x="48451" y="47332"/>
                  </a:cubicBezTo>
                  <a:cubicBezTo>
                    <a:pt x="47874" y="46967"/>
                    <a:pt x="48451" y="46116"/>
                    <a:pt x="47661" y="45873"/>
                  </a:cubicBezTo>
                  <a:cubicBezTo>
                    <a:pt x="46874" y="45610"/>
                    <a:pt x="46133" y="45167"/>
                    <a:pt x="45301" y="45167"/>
                  </a:cubicBezTo>
                  <a:cubicBezTo>
                    <a:pt x="45168" y="45167"/>
                    <a:pt x="45033" y="45179"/>
                    <a:pt x="44895" y="45204"/>
                  </a:cubicBezTo>
                  <a:cubicBezTo>
                    <a:pt x="44838" y="45215"/>
                    <a:pt x="44783" y="45220"/>
                    <a:pt x="44727" y="45220"/>
                  </a:cubicBezTo>
                  <a:cubicBezTo>
                    <a:pt x="44335" y="45220"/>
                    <a:pt x="43972" y="44957"/>
                    <a:pt x="43679" y="44718"/>
                  </a:cubicBezTo>
                  <a:cubicBezTo>
                    <a:pt x="42250" y="43684"/>
                    <a:pt x="41095" y="42468"/>
                    <a:pt x="40214" y="41009"/>
                  </a:cubicBezTo>
                  <a:cubicBezTo>
                    <a:pt x="40062" y="40736"/>
                    <a:pt x="39758" y="40432"/>
                    <a:pt x="40092" y="39976"/>
                  </a:cubicBezTo>
                  <a:lnTo>
                    <a:pt x="40092" y="39976"/>
                  </a:lnTo>
                  <a:cubicBezTo>
                    <a:pt x="40548" y="40280"/>
                    <a:pt x="40791" y="40736"/>
                    <a:pt x="41095" y="41161"/>
                  </a:cubicBezTo>
                  <a:cubicBezTo>
                    <a:pt x="41886" y="42164"/>
                    <a:pt x="42797" y="43076"/>
                    <a:pt x="43892" y="43806"/>
                  </a:cubicBezTo>
                  <a:cubicBezTo>
                    <a:pt x="44357" y="44108"/>
                    <a:pt x="44760" y="44264"/>
                    <a:pt x="45110" y="44264"/>
                  </a:cubicBezTo>
                  <a:cubicBezTo>
                    <a:pt x="45673" y="44264"/>
                    <a:pt x="46096" y="43860"/>
                    <a:pt x="46415" y="43015"/>
                  </a:cubicBezTo>
                  <a:cubicBezTo>
                    <a:pt x="46810" y="41830"/>
                    <a:pt x="47022" y="40614"/>
                    <a:pt x="46810" y="39398"/>
                  </a:cubicBezTo>
                  <a:cubicBezTo>
                    <a:pt x="46293" y="35933"/>
                    <a:pt x="44895" y="32863"/>
                    <a:pt x="42797" y="30097"/>
                  </a:cubicBezTo>
                  <a:cubicBezTo>
                    <a:pt x="41642" y="28578"/>
                    <a:pt x="40183" y="27392"/>
                    <a:pt x="39150" y="25812"/>
                  </a:cubicBezTo>
                  <a:cubicBezTo>
                    <a:pt x="36627" y="21799"/>
                    <a:pt x="34621" y="17544"/>
                    <a:pt x="32372" y="13441"/>
                  </a:cubicBezTo>
                  <a:cubicBezTo>
                    <a:pt x="30791" y="10492"/>
                    <a:pt x="29150" y="7483"/>
                    <a:pt x="26597" y="5173"/>
                  </a:cubicBezTo>
                  <a:cubicBezTo>
                    <a:pt x="23162" y="2042"/>
                    <a:pt x="19210" y="127"/>
                    <a:pt x="14499" y="6"/>
                  </a:cubicBezTo>
                  <a:cubicBezTo>
                    <a:pt x="14389" y="2"/>
                    <a:pt x="14280" y="1"/>
                    <a:pt x="14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880;p46">
              <a:extLst>
                <a:ext uri="{FF2B5EF4-FFF2-40B4-BE49-F238E27FC236}">
                  <a16:creationId xmlns:a16="http://schemas.microsoft.com/office/drawing/2014/main" id="{6881C41F-2C33-456B-B600-41BE4E15B31F}"/>
                </a:ext>
              </a:extLst>
            </p:cNvPr>
            <p:cNvSpPr/>
            <p:nvPr/>
          </p:nvSpPr>
          <p:spPr>
            <a:xfrm>
              <a:off x="253353" y="4026312"/>
              <a:ext cx="537046" cy="935370"/>
            </a:xfrm>
            <a:custGeom>
              <a:avLst/>
              <a:gdLst/>
              <a:ahLst/>
              <a:cxnLst/>
              <a:rect l="l" t="t" r="r" b="b"/>
              <a:pathLst>
                <a:path w="75322" h="131188" extrusionOk="0">
                  <a:moveTo>
                    <a:pt x="49910" y="1"/>
                  </a:moveTo>
                  <a:cubicBezTo>
                    <a:pt x="48755" y="1915"/>
                    <a:pt x="47509" y="3861"/>
                    <a:pt x="46415" y="5867"/>
                  </a:cubicBezTo>
                  <a:cubicBezTo>
                    <a:pt x="42403" y="13223"/>
                    <a:pt x="38694" y="20670"/>
                    <a:pt x="34925" y="28116"/>
                  </a:cubicBezTo>
                  <a:cubicBezTo>
                    <a:pt x="27478" y="42889"/>
                    <a:pt x="20183" y="57691"/>
                    <a:pt x="13952" y="73041"/>
                  </a:cubicBezTo>
                  <a:cubicBezTo>
                    <a:pt x="8481" y="86567"/>
                    <a:pt x="3466" y="100245"/>
                    <a:pt x="365" y="114531"/>
                  </a:cubicBezTo>
                  <a:cubicBezTo>
                    <a:pt x="1" y="116203"/>
                    <a:pt x="92" y="116355"/>
                    <a:pt x="1824" y="116507"/>
                  </a:cubicBezTo>
                  <a:cubicBezTo>
                    <a:pt x="1885" y="116385"/>
                    <a:pt x="1915" y="116264"/>
                    <a:pt x="1946" y="116142"/>
                  </a:cubicBezTo>
                  <a:cubicBezTo>
                    <a:pt x="3952" y="107601"/>
                    <a:pt x="7052" y="99333"/>
                    <a:pt x="10092" y="91127"/>
                  </a:cubicBezTo>
                  <a:cubicBezTo>
                    <a:pt x="14864" y="78239"/>
                    <a:pt x="20487" y="65685"/>
                    <a:pt x="25928" y="53071"/>
                  </a:cubicBezTo>
                  <a:cubicBezTo>
                    <a:pt x="26033" y="52862"/>
                    <a:pt x="26047" y="52494"/>
                    <a:pt x="26536" y="52494"/>
                  </a:cubicBezTo>
                  <a:cubicBezTo>
                    <a:pt x="26615" y="52494"/>
                    <a:pt x="26705" y="52503"/>
                    <a:pt x="26810" y="52524"/>
                  </a:cubicBezTo>
                  <a:cubicBezTo>
                    <a:pt x="22463" y="63163"/>
                    <a:pt x="17782" y="73588"/>
                    <a:pt x="13648" y="84227"/>
                  </a:cubicBezTo>
                  <a:cubicBezTo>
                    <a:pt x="9514" y="94896"/>
                    <a:pt x="5745" y="105686"/>
                    <a:pt x="2584" y="116689"/>
                  </a:cubicBezTo>
                  <a:cubicBezTo>
                    <a:pt x="2835" y="116870"/>
                    <a:pt x="3040" y="116981"/>
                    <a:pt x="3205" y="116981"/>
                  </a:cubicBezTo>
                  <a:cubicBezTo>
                    <a:pt x="3399" y="116981"/>
                    <a:pt x="3535" y="116825"/>
                    <a:pt x="3618" y="116446"/>
                  </a:cubicBezTo>
                  <a:cubicBezTo>
                    <a:pt x="3739" y="115929"/>
                    <a:pt x="3800" y="115413"/>
                    <a:pt x="3952" y="114926"/>
                  </a:cubicBezTo>
                  <a:cubicBezTo>
                    <a:pt x="6353" y="106963"/>
                    <a:pt x="9028" y="99151"/>
                    <a:pt x="12159" y="91491"/>
                  </a:cubicBezTo>
                  <a:cubicBezTo>
                    <a:pt x="17387" y="78938"/>
                    <a:pt x="23192" y="66719"/>
                    <a:pt x="28937" y="54439"/>
                  </a:cubicBezTo>
                  <a:cubicBezTo>
                    <a:pt x="34348" y="42767"/>
                    <a:pt x="39941" y="31217"/>
                    <a:pt x="46202" y="19970"/>
                  </a:cubicBezTo>
                  <a:cubicBezTo>
                    <a:pt x="46381" y="19690"/>
                    <a:pt x="46473" y="19110"/>
                    <a:pt x="46822" y="19110"/>
                  </a:cubicBezTo>
                  <a:cubicBezTo>
                    <a:pt x="46889" y="19110"/>
                    <a:pt x="46965" y="19131"/>
                    <a:pt x="47053" y="19180"/>
                  </a:cubicBezTo>
                  <a:cubicBezTo>
                    <a:pt x="47570" y="19484"/>
                    <a:pt x="47023" y="19970"/>
                    <a:pt x="46871" y="20366"/>
                  </a:cubicBezTo>
                  <a:cubicBezTo>
                    <a:pt x="43892" y="26262"/>
                    <a:pt x="40822" y="32159"/>
                    <a:pt x="37934" y="38117"/>
                  </a:cubicBezTo>
                  <a:cubicBezTo>
                    <a:pt x="29788" y="54925"/>
                    <a:pt x="22007" y="71856"/>
                    <a:pt x="15502" y="89394"/>
                  </a:cubicBezTo>
                  <a:cubicBezTo>
                    <a:pt x="12159" y="98421"/>
                    <a:pt x="8906" y="107510"/>
                    <a:pt x="7296" y="117084"/>
                  </a:cubicBezTo>
                  <a:cubicBezTo>
                    <a:pt x="7052" y="118756"/>
                    <a:pt x="6992" y="118786"/>
                    <a:pt x="8420" y="119516"/>
                  </a:cubicBezTo>
                  <a:cubicBezTo>
                    <a:pt x="10244" y="110823"/>
                    <a:pt x="11976" y="102069"/>
                    <a:pt x="15806" y="94014"/>
                  </a:cubicBezTo>
                  <a:cubicBezTo>
                    <a:pt x="15989" y="94075"/>
                    <a:pt x="16171" y="94136"/>
                    <a:pt x="16323" y="94166"/>
                  </a:cubicBezTo>
                  <a:cubicBezTo>
                    <a:pt x="15442" y="96567"/>
                    <a:pt x="14287" y="98877"/>
                    <a:pt x="13679" y="101431"/>
                  </a:cubicBezTo>
                  <a:cubicBezTo>
                    <a:pt x="14006" y="101185"/>
                    <a:pt x="13966" y="100744"/>
                    <a:pt x="14284" y="100744"/>
                  </a:cubicBezTo>
                  <a:cubicBezTo>
                    <a:pt x="14320" y="100744"/>
                    <a:pt x="14361" y="100749"/>
                    <a:pt x="14408" y="100762"/>
                  </a:cubicBezTo>
                  <a:cubicBezTo>
                    <a:pt x="14803" y="100975"/>
                    <a:pt x="14590" y="101187"/>
                    <a:pt x="14530" y="101431"/>
                  </a:cubicBezTo>
                  <a:cubicBezTo>
                    <a:pt x="12676" y="107236"/>
                    <a:pt x="11612" y="113254"/>
                    <a:pt x="10791" y="119303"/>
                  </a:cubicBezTo>
                  <a:cubicBezTo>
                    <a:pt x="10700" y="120215"/>
                    <a:pt x="10092" y="121188"/>
                    <a:pt x="10730" y="122039"/>
                  </a:cubicBezTo>
                  <a:cubicBezTo>
                    <a:pt x="12250" y="123984"/>
                    <a:pt x="13618" y="126173"/>
                    <a:pt x="15563" y="127784"/>
                  </a:cubicBezTo>
                  <a:cubicBezTo>
                    <a:pt x="16232" y="128391"/>
                    <a:pt x="16961" y="128999"/>
                    <a:pt x="17873" y="129364"/>
                  </a:cubicBezTo>
                  <a:cubicBezTo>
                    <a:pt x="17934" y="129121"/>
                    <a:pt x="18025" y="128969"/>
                    <a:pt x="18056" y="128787"/>
                  </a:cubicBezTo>
                  <a:cubicBezTo>
                    <a:pt x="18937" y="123285"/>
                    <a:pt x="20062" y="117844"/>
                    <a:pt x="21582" y="112495"/>
                  </a:cubicBezTo>
                  <a:cubicBezTo>
                    <a:pt x="27478" y="91309"/>
                    <a:pt x="34925" y="70701"/>
                    <a:pt x="43314" y="50396"/>
                  </a:cubicBezTo>
                  <a:cubicBezTo>
                    <a:pt x="45290" y="45655"/>
                    <a:pt x="47509" y="41065"/>
                    <a:pt x="50093" y="36597"/>
                  </a:cubicBezTo>
                  <a:cubicBezTo>
                    <a:pt x="50250" y="36335"/>
                    <a:pt x="50294" y="35892"/>
                    <a:pt x="50869" y="35892"/>
                  </a:cubicBezTo>
                  <a:cubicBezTo>
                    <a:pt x="50960" y="35892"/>
                    <a:pt x="51066" y="35903"/>
                    <a:pt x="51187" y="35928"/>
                  </a:cubicBezTo>
                  <a:cubicBezTo>
                    <a:pt x="43406" y="50731"/>
                    <a:pt x="37782" y="66324"/>
                    <a:pt x="32342" y="82008"/>
                  </a:cubicBezTo>
                  <a:cubicBezTo>
                    <a:pt x="26901" y="97722"/>
                    <a:pt x="21582" y="113437"/>
                    <a:pt x="18633" y="129850"/>
                  </a:cubicBezTo>
                  <a:cubicBezTo>
                    <a:pt x="20323" y="130748"/>
                    <a:pt x="22037" y="131187"/>
                    <a:pt x="23813" y="131187"/>
                  </a:cubicBezTo>
                  <a:cubicBezTo>
                    <a:pt x="24081" y="131187"/>
                    <a:pt x="24350" y="131177"/>
                    <a:pt x="24621" y="131157"/>
                  </a:cubicBezTo>
                  <a:cubicBezTo>
                    <a:pt x="27782" y="130945"/>
                    <a:pt x="28664" y="130276"/>
                    <a:pt x="29697" y="127267"/>
                  </a:cubicBezTo>
                  <a:cubicBezTo>
                    <a:pt x="30548" y="124622"/>
                    <a:pt x="30761" y="121796"/>
                    <a:pt x="31308" y="119060"/>
                  </a:cubicBezTo>
                  <a:cubicBezTo>
                    <a:pt x="33101" y="110033"/>
                    <a:pt x="34864" y="100944"/>
                    <a:pt x="37174" y="92008"/>
                  </a:cubicBezTo>
                  <a:cubicBezTo>
                    <a:pt x="41643" y="74926"/>
                    <a:pt x="48786" y="59029"/>
                    <a:pt x="57996" y="44013"/>
                  </a:cubicBezTo>
                  <a:cubicBezTo>
                    <a:pt x="60093" y="40609"/>
                    <a:pt x="62251" y="37235"/>
                    <a:pt x="64379" y="33831"/>
                  </a:cubicBezTo>
                  <a:cubicBezTo>
                    <a:pt x="64804" y="33193"/>
                    <a:pt x="65260" y="32554"/>
                    <a:pt x="66415" y="32372"/>
                  </a:cubicBezTo>
                  <a:lnTo>
                    <a:pt x="66415" y="32372"/>
                  </a:lnTo>
                  <a:cubicBezTo>
                    <a:pt x="65594" y="33436"/>
                    <a:pt x="65108" y="34378"/>
                    <a:pt x="64622" y="35320"/>
                  </a:cubicBezTo>
                  <a:cubicBezTo>
                    <a:pt x="60336" y="43649"/>
                    <a:pt x="56354" y="52129"/>
                    <a:pt x="52828" y="60731"/>
                  </a:cubicBezTo>
                  <a:cubicBezTo>
                    <a:pt x="46780" y="75594"/>
                    <a:pt x="41521" y="90671"/>
                    <a:pt x="38785" y="106567"/>
                  </a:cubicBezTo>
                  <a:cubicBezTo>
                    <a:pt x="38390" y="108847"/>
                    <a:pt x="38117" y="111127"/>
                    <a:pt x="38056" y="113437"/>
                  </a:cubicBezTo>
                  <a:cubicBezTo>
                    <a:pt x="38026" y="114987"/>
                    <a:pt x="38573" y="115868"/>
                    <a:pt x="39637" y="115899"/>
                  </a:cubicBezTo>
                  <a:cubicBezTo>
                    <a:pt x="39637" y="112859"/>
                    <a:pt x="40001" y="109881"/>
                    <a:pt x="40427" y="106871"/>
                  </a:cubicBezTo>
                  <a:cubicBezTo>
                    <a:pt x="41004" y="103072"/>
                    <a:pt x="41947" y="99394"/>
                    <a:pt x="42828" y="95655"/>
                  </a:cubicBezTo>
                  <a:cubicBezTo>
                    <a:pt x="44682" y="87935"/>
                    <a:pt x="46567" y="80275"/>
                    <a:pt x="48907" y="72676"/>
                  </a:cubicBezTo>
                  <a:cubicBezTo>
                    <a:pt x="49029" y="72342"/>
                    <a:pt x="48998" y="71916"/>
                    <a:pt x="49789" y="71734"/>
                  </a:cubicBezTo>
                  <a:lnTo>
                    <a:pt x="49789" y="71734"/>
                  </a:lnTo>
                  <a:cubicBezTo>
                    <a:pt x="48299" y="77509"/>
                    <a:pt x="46658" y="83132"/>
                    <a:pt x="45412" y="88816"/>
                  </a:cubicBezTo>
                  <a:cubicBezTo>
                    <a:pt x="45716" y="88148"/>
                    <a:pt x="45959" y="87449"/>
                    <a:pt x="46172" y="86780"/>
                  </a:cubicBezTo>
                  <a:cubicBezTo>
                    <a:pt x="46257" y="86496"/>
                    <a:pt x="46316" y="86105"/>
                    <a:pt x="46646" y="86105"/>
                  </a:cubicBezTo>
                  <a:cubicBezTo>
                    <a:pt x="46669" y="86105"/>
                    <a:pt x="46693" y="86107"/>
                    <a:pt x="46719" y="86111"/>
                  </a:cubicBezTo>
                  <a:cubicBezTo>
                    <a:pt x="47266" y="86233"/>
                    <a:pt x="46901" y="86689"/>
                    <a:pt x="46871" y="86962"/>
                  </a:cubicBezTo>
                  <a:cubicBezTo>
                    <a:pt x="46020" y="90367"/>
                    <a:pt x="45199" y="93801"/>
                    <a:pt x="44561" y="97266"/>
                  </a:cubicBezTo>
                  <a:cubicBezTo>
                    <a:pt x="43801" y="101218"/>
                    <a:pt x="43284" y="105169"/>
                    <a:pt x="42950" y="109151"/>
                  </a:cubicBezTo>
                  <a:cubicBezTo>
                    <a:pt x="42767" y="111309"/>
                    <a:pt x="42585" y="113467"/>
                    <a:pt x="42737" y="115656"/>
                  </a:cubicBezTo>
                  <a:cubicBezTo>
                    <a:pt x="42767" y="116051"/>
                    <a:pt x="42615" y="116780"/>
                    <a:pt x="43345" y="116811"/>
                  </a:cubicBezTo>
                  <a:cubicBezTo>
                    <a:pt x="44332" y="116863"/>
                    <a:pt x="45324" y="116948"/>
                    <a:pt x="46313" y="116948"/>
                  </a:cubicBezTo>
                  <a:cubicBezTo>
                    <a:pt x="47638" y="116948"/>
                    <a:pt x="48956" y="116795"/>
                    <a:pt x="50245" y="116203"/>
                  </a:cubicBezTo>
                  <a:cubicBezTo>
                    <a:pt x="51339" y="115717"/>
                    <a:pt x="52099" y="114896"/>
                    <a:pt x="52099" y="113619"/>
                  </a:cubicBezTo>
                  <a:cubicBezTo>
                    <a:pt x="52160" y="110853"/>
                    <a:pt x="52494" y="108209"/>
                    <a:pt x="53254" y="105473"/>
                  </a:cubicBezTo>
                  <a:cubicBezTo>
                    <a:pt x="57540" y="90032"/>
                    <a:pt x="62737" y="74926"/>
                    <a:pt x="68604" y="59971"/>
                  </a:cubicBezTo>
                  <a:cubicBezTo>
                    <a:pt x="70701" y="54591"/>
                    <a:pt x="73041" y="49302"/>
                    <a:pt x="74865" y="43801"/>
                  </a:cubicBezTo>
                  <a:cubicBezTo>
                    <a:pt x="75108" y="43162"/>
                    <a:pt x="75321" y="42463"/>
                    <a:pt x="75169" y="41734"/>
                  </a:cubicBezTo>
                  <a:cubicBezTo>
                    <a:pt x="74956" y="40579"/>
                    <a:pt x="74804" y="39393"/>
                    <a:pt x="74500" y="38238"/>
                  </a:cubicBezTo>
                  <a:cubicBezTo>
                    <a:pt x="73224" y="33527"/>
                    <a:pt x="71096" y="29241"/>
                    <a:pt x="68330" y="25290"/>
                  </a:cubicBezTo>
                  <a:cubicBezTo>
                    <a:pt x="67266" y="23800"/>
                    <a:pt x="65868" y="22584"/>
                    <a:pt x="64409" y="21217"/>
                  </a:cubicBezTo>
                  <a:cubicBezTo>
                    <a:pt x="59333" y="29120"/>
                    <a:pt x="55382" y="37448"/>
                    <a:pt x="50853" y="45472"/>
                  </a:cubicBezTo>
                  <a:cubicBezTo>
                    <a:pt x="52646" y="41187"/>
                    <a:pt x="54774" y="37022"/>
                    <a:pt x="57023" y="32980"/>
                  </a:cubicBezTo>
                  <a:cubicBezTo>
                    <a:pt x="59242" y="28907"/>
                    <a:pt x="61278" y="24651"/>
                    <a:pt x="64075" y="20882"/>
                  </a:cubicBezTo>
                  <a:cubicBezTo>
                    <a:pt x="62008" y="19150"/>
                    <a:pt x="60184" y="17478"/>
                    <a:pt x="59029" y="15259"/>
                  </a:cubicBezTo>
                  <a:cubicBezTo>
                    <a:pt x="46567" y="37174"/>
                    <a:pt x="35199" y="59515"/>
                    <a:pt x="26384" y="83376"/>
                  </a:cubicBezTo>
                  <a:cubicBezTo>
                    <a:pt x="26050" y="82525"/>
                    <a:pt x="26384" y="82069"/>
                    <a:pt x="26536" y="81613"/>
                  </a:cubicBezTo>
                  <a:cubicBezTo>
                    <a:pt x="31886" y="66658"/>
                    <a:pt x="38573" y="52311"/>
                    <a:pt x="45655" y="38147"/>
                  </a:cubicBezTo>
                  <a:cubicBezTo>
                    <a:pt x="49546" y="30305"/>
                    <a:pt x="53953" y="22706"/>
                    <a:pt x="58117" y="15046"/>
                  </a:cubicBezTo>
                  <a:cubicBezTo>
                    <a:pt x="58421" y="14469"/>
                    <a:pt x="58451" y="14013"/>
                    <a:pt x="58208" y="13405"/>
                  </a:cubicBezTo>
                  <a:cubicBezTo>
                    <a:pt x="57236" y="10791"/>
                    <a:pt x="56445" y="8116"/>
                    <a:pt x="56780" y="5259"/>
                  </a:cubicBezTo>
                  <a:cubicBezTo>
                    <a:pt x="56810" y="5046"/>
                    <a:pt x="56780" y="4894"/>
                    <a:pt x="56597" y="4742"/>
                  </a:cubicBezTo>
                  <a:cubicBezTo>
                    <a:pt x="55625" y="4104"/>
                    <a:pt x="54682" y="3435"/>
                    <a:pt x="53710" y="2767"/>
                  </a:cubicBezTo>
                  <a:cubicBezTo>
                    <a:pt x="44956" y="17843"/>
                    <a:pt x="36445" y="32889"/>
                    <a:pt x="29636" y="48846"/>
                  </a:cubicBezTo>
                  <a:cubicBezTo>
                    <a:pt x="35959" y="32585"/>
                    <a:pt x="44378" y="17417"/>
                    <a:pt x="53254" y="2463"/>
                  </a:cubicBezTo>
                  <a:cubicBezTo>
                    <a:pt x="52980" y="2219"/>
                    <a:pt x="52737" y="1976"/>
                    <a:pt x="52372" y="1855"/>
                  </a:cubicBezTo>
                  <a:cubicBezTo>
                    <a:pt x="50731" y="4925"/>
                    <a:pt x="49150" y="7934"/>
                    <a:pt x="47509" y="10973"/>
                  </a:cubicBezTo>
                  <a:cubicBezTo>
                    <a:pt x="47418" y="10943"/>
                    <a:pt x="47327" y="10882"/>
                    <a:pt x="47235" y="10852"/>
                  </a:cubicBezTo>
                  <a:cubicBezTo>
                    <a:pt x="47387" y="10548"/>
                    <a:pt x="47509" y="10244"/>
                    <a:pt x="47661" y="9940"/>
                  </a:cubicBezTo>
                  <a:cubicBezTo>
                    <a:pt x="48755" y="7782"/>
                    <a:pt x="49910" y="5624"/>
                    <a:pt x="51005" y="3435"/>
                  </a:cubicBezTo>
                  <a:cubicBezTo>
                    <a:pt x="52068" y="1368"/>
                    <a:pt x="52068" y="1368"/>
                    <a:pt x="500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881;p46">
              <a:extLst>
                <a:ext uri="{FF2B5EF4-FFF2-40B4-BE49-F238E27FC236}">
                  <a16:creationId xmlns:a16="http://schemas.microsoft.com/office/drawing/2014/main" id="{F2D3A309-A1DD-424A-8D41-F4821AE62DF6}"/>
                </a:ext>
              </a:extLst>
            </p:cNvPr>
            <p:cNvSpPr/>
            <p:nvPr/>
          </p:nvSpPr>
          <p:spPr>
            <a:xfrm>
              <a:off x="503017" y="3653556"/>
              <a:ext cx="782589" cy="638463"/>
            </a:xfrm>
            <a:custGeom>
              <a:avLst/>
              <a:gdLst/>
              <a:ahLst/>
              <a:cxnLst/>
              <a:rect l="l" t="t" r="r" b="b"/>
              <a:pathLst>
                <a:path w="109760" h="89546" extrusionOk="0">
                  <a:moveTo>
                    <a:pt x="18876" y="0"/>
                  </a:moveTo>
                  <a:cubicBezTo>
                    <a:pt x="18055" y="638"/>
                    <a:pt x="17296" y="1155"/>
                    <a:pt x="16718" y="1915"/>
                  </a:cubicBezTo>
                  <a:cubicBezTo>
                    <a:pt x="14408" y="5015"/>
                    <a:pt x="12067" y="8055"/>
                    <a:pt x="9757" y="11125"/>
                  </a:cubicBezTo>
                  <a:cubicBezTo>
                    <a:pt x="5472" y="16809"/>
                    <a:pt x="2158" y="23040"/>
                    <a:pt x="274" y="29970"/>
                  </a:cubicBezTo>
                  <a:cubicBezTo>
                    <a:pt x="0" y="30912"/>
                    <a:pt x="0" y="31764"/>
                    <a:pt x="304" y="32706"/>
                  </a:cubicBezTo>
                  <a:cubicBezTo>
                    <a:pt x="1186" y="35411"/>
                    <a:pt x="2766" y="37721"/>
                    <a:pt x="4469" y="39910"/>
                  </a:cubicBezTo>
                  <a:cubicBezTo>
                    <a:pt x="9089" y="45897"/>
                    <a:pt x="14651" y="50852"/>
                    <a:pt x="20730" y="55259"/>
                  </a:cubicBezTo>
                  <a:cubicBezTo>
                    <a:pt x="22463" y="56475"/>
                    <a:pt x="24347" y="57448"/>
                    <a:pt x="25685" y="59211"/>
                  </a:cubicBezTo>
                  <a:cubicBezTo>
                    <a:pt x="27600" y="61764"/>
                    <a:pt x="28724" y="64895"/>
                    <a:pt x="31156" y="67053"/>
                  </a:cubicBezTo>
                  <a:cubicBezTo>
                    <a:pt x="31156" y="67053"/>
                    <a:pt x="31156" y="67114"/>
                    <a:pt x="31126" y="67205"/>
                  </a:cubicBezTo>
                  <a:cubicBezTo>
                    <a:pt x="31069" y="67230"/>
                    <a:pt x="31014" y="67241"/>
                    <a:pt x="30959" y="67241"/>
                  </a:cubicBezTo>
                  <a:cubicBezTo>
                    <a:pt x="30753" y="67241"/>
                    <a:pt x="30565" y="67082"/>
                    <a:pt x="30396" y="66962"/>
                  </a:cubicBezTo>
                  <a:cubicBezTo>
                    <a:pt x="29393" y="66323"/>
                    <a:pt x="28755" y="65351"/>
                    <a:pt x="28116" y="64439"/>
                  </a:cubicBezTo>
                  <a:cubicBezTo>
                    <a:pt x="26901" y="62676"/>
                    <a:pt x="25715" y="60883"/>
                    <a:pt x="24287" y="59332"/>
                  </a:cubicBezTo>
                  <a:cubicBezTo>
                    <a:pt x="23739" y="58755"/>
                    <a:pt x="23162" y="58208"/>
                    <a:pt x="22402" y="57782"/>
                  </a:cubicBezTo>
                  <a:lnTo>
                    <a:pt x="22402" y="57782"/>
                  </a:lnTo>
                  <a:cubicBezTo>
                    <a:pt x="22250" y="59059"/>
                    <a:pt x="22524" y="60183"/>
                    <a:pt x="22676" y="61308"/>
                  </a:cubicBezTo>
                  <a:cubicBezTo>
                    <a:pt x="23679" y="67418"/>
                    <a:pt x="27964" y="71156"/>
                    <a:pt x="32402" y="74834"/>
                  </a:cubicBezTo>
                  <a:cubicBezTo>
                    <a:pt x="32372" y="74621"/>
                    <a:pt x="32372" y="74409"/>
                    <a:pt x="32341" y="74196"/>
                  </a:cubicBezTo>
                  <a:cubicBezTo>
                    <a:pt x="31916" y="71126"/>
                    <a:pt x="32281" y="68147"/>
                    <a:pt x="33344" y="65259"/>
                  </a:cubicBezTo>
                  <a:cubicBezTo>
                    <a:pt x="33496" y="64834"/>
                    <a:pt x="33618" y="64226"/>
                    <a:pt x="34226" y="64226"/>
                  </a:cubicBezTo>
                  <a:cubicBezTo>
                    <a:pt x="34439" y="64439"/>
                    <a:pt x="34408" y="64530"/>
                    <a:pt x="34348" y="64682"/>
                  </a:cubicBezTo>
                  <a:cubicBezTo>
                    <a:pt x="33223" y="67539"/>
                    <a:pt x="33132" y="70457"/>
                    <a:pt x="33284" y="73466"/>
                  </a:cubicBezTo>
                  <a:cubicBezTo>
                    <a:pt x="33405" y="75320"/>
                    <a:pt x="33922" y="77083"/>
                    <a:pt x="35016" y="78634"/>
                  </a:cubicBezTo>
                  <a:cubicBezTo>
                    <a:pt x="37205" y="81764"/>
                    <a:pt x="38998" y="85017"/>
                    <a:pt x="39758" y="88816"/>
                  </a:cubicBezTo>
                  <a:cubicBezTo>
                    <a:pt x="39819" y="89090"/>
                    <a:pt x="39971" y="89394"/>
                    <a:pt x="40001" y="89546"/>
                  </a:cubicBezTo>
                  <a:cubicBezTo>
                    <a:pt x="46397" y="85111"/>
                    <a:pt x="53181" y="83010"/>
                    <a:pt x="60333" y="83010"/>
                  </a:cubicBezTo>
                  <a:cubicBezTo>
                    <a:pt x="63378" y="83010"/>
                    <a:pt x="66490" y="83391"/>
                    <a:pt x="69667" y="84135"/>
                  </a:cubicBezTo>
                  <a:cubicBezTo>
                    <a:pt x="69181" y="81703"/>
                    <a:pt x="69211" y="79181"/>
                    <a:pt x="69850" y="78634"/>
                  </a:cubicBezTo>
                  <a:cubicBezTo>
                    <a:pt x="70062" y="79576"/>
                    <a:pt x="69850" y="80518"/>
                    <a:pt x="70245" y="81400"/>
                  </a:cubicBezTo>
                  <a:cubicBezTo>
                    <a:pt x="73406" y="77570"/>
                    <a:pt x="74409" y="73132"/>
                    <a:pt x="74257" y="68177"/>
                  </a:cubicBezTo>
                  <a:lnTo>
                    <a:pt x="74257" y="68177"/>
                  </a:lnTo>
                  <a:cubicBezTo>
                    <a:pt x="73953" y="68299"/>
                    <a:pt x="73801" y="68421"/>
                    <a:pt x="73619" y="68451"/>
                  </a:cubicBezTo>
                  <a:cubicBezTo>
                    <a:pt x="73300" y="68536"/>
                    <a:pt x="72893" y="68858"/>
                    <a:pt x="72583" y="68858"/>
                  </a:cubicBezTo>
                  <a:cubicBezTo>
                    <a:pt x="72449" y="68858"/>
                    <a:pt x="72333" y="68798"/>
                    <a:pt x="72251" y="68633"/>
                  </a:cubicBezTo>
                  <a:cubicBezTo>
                    <a:pt x="71917" y="67995"/>
                    <a:pt x="72828" y="67904"/>
                    <a:pt x="73193" y="67691"/>
                  </a:cubicBezTo>
                  <a:cubicBezTo>
                    <a:pt x="74926" y="66597"/>
                    <a:pt x="76142" y="65290"/>
                    <a:pt x="76172" y="63101"/>
                  </a:cubicBezTo>
                  <a:cubicBezTo>
                    <a:pt x="76202" y="61612"/>
                    <a:pt x="76081" y="60092"/>
                    <a:pt x="76476" y="58603"/>
                  </a:cubicBezTo>
                  <a:cubicBezTo>
                    <a:pt x="76810" y="57296"/>
                    <a:pt x="77114" y="55958"/>
                    <a:pt x="78178" y="55016"/>
                  </a:cubicBezTo>
                  <a:cubicBezTo>
                    <a:pt x="78512" y="55229"/>
                    <a:pt x="78361" y="55472"/>
                    <a:pt x="78330" y="55654"/>
                  </a:cubicBezTo>
                  <a:cubicBezTo>
                    <a:pt x="77965" y="56718"/>
                    <a:pt x="77813" y="57813"/>
                    <a:pt x="77601" y="58907"/>
                  </a:cubicBezTo>
                  <a:cubicBezTo>
                    <a:pt x="77366" y="60580"/>
                    <a:pt x="77584" y="61006"/>
                    <a:pt x="79159" y="61006"/>
                  </a:cubicBezTo>
                  <a:cubicBezTo>
                    <a:pt x="79216" y="61006"/>
                    <a:pt x="79273" y="61005"/>
                    <a:pt x="79333" y="61004"/>
                  </a:cubicBezTo>
                  <a:cubicBezTo>
                    <a:pt x="82737" y="60943"/>
                    <a:pt x="86020" y="60275"/>
                    <a:pt x="89060" y="58694"/>
                  </a:cubicBezTo>
                  <a:cubicBezTo>
                    <a:pt x="89321" y="58563"/>
                    <a:pt x="89567" y="58308"/>
                    <a:pt x="89932" y="58308"/>
                  </a:cubicBezTo>
                  <a:cubicBezTo>
                    <a:pt x="90076" y="58308"/>
                    <a:pt x="90238" y="58348"/>
                    <a:pt x="90428" y="58451"/>
                  </a:cubicBezTo>
                  <a:cubicBezTo>
                    <a:pt x="89242" y="60883"/>
                    <a:pt x="86811" y="61764"/>
                    <a:pt x="84592" y="63101"/>
                  </a:cubicBezTo>
                  <a:cubicBezTo>
                    <a:pt x="85008" y="63152"/>
                    <a:pt x="85409" y="63175"/>
                    <a:pt x="85800" y="63175"/>
                  </a:cubicBezTo>
                  <a:cubicBezTo>
                    <a:pt x="86809" y="63175"/>
                    <a:pt x="87745" y="63025"/>
                    <a:pt x="88665" y="62828"/>
                  </a:cubicBezTo>
                  <a:cubicBezTo>
                    <a:pt x="92586" y="62038"/>
                    <a:pt x="96294" y="60427"/>
                    <a:pt x="100185" y="59454"/>
                  </a:cubicBezTo>
                  <a:cubicBezTo>
                    <a:pt x="101856" y="59028"/>
                    <a:pt x="103559" y="58816"/>
                    <a:pt x="105200" y="58117"/>
                  </a:cubicBezTo>
                  <a:cubicBezTo>
                    <a:pt x="104470" y="57509"/>
                    <a:pt x="103680" y="57083"/>
                    <a:pt x="103346" y="56110"/>
                  </a:cubicBezTo>
                  <a:cubicBezTo>
                    <a:pt x="103574" y="56034"/>
                    <a:pt x="103771" y="56004"/>
                    <a:pt x="103957" y="56004"/>
                  </a:cubicBezTo>
                  <a:cubicBezTo>
                    <a:pt x="104144" y="56004"/>
                    <a:pt x="104318" y="56034"/>
                    <a:pt x="104501" y="56080"/>
                  </a:cubicBezTo>
                  <a:cubicBezTo>
                    <a:pt x="104973" y="56197"/>
                    <a:pt x="105414" y="56251"/>
                    <a:pt x="105824" y="56251"/>
                  </a:cubicBezTo>
                  <a:cubicBezTo>
                    <a:pt x="108395" y="56251"/>
                    <a:pt x="109733" y="54110"/>
                    <a:pt x="109759" y="51855"/>
                  </a:cubicBezTo>
                  <a:cubicBezTo>
                    <a:pt x="109759" y="48512"/>
                    <a:pt x="108726" y="45350"/>
                    <a:pt x="107480" y="42280"/>
                  </a:cubicBezTo>
                  <a:cubicBezTo>
                    <a:pt x="105109" y="36505"/>
                    <a:pt x="102920" y="30639"/>
                    <a:pt x="99455" y="25411"/>
                  </a:cubicBezTo>
                  <a:cubicBezTo>
                    <a:pt x="99303" y="25168"/>
                    <a:pt x="99242" y="24833"/>
                    <a:pt x="98847" y="24681"/>
                  </a:cubicBezTo>
                  <a:cubicBezTo>
                    <a:pt x="97935" y="25745"/>
                    <a:pt x="97023" y="26839"/>
                    <a:pt x="95808" y="27599"/>
                  </a:cubicBezTo>
                  <a:cubicBezTo>
                    <a:pt x="98969" y="33314"/>
                    <a:pt x="101583" y="39150"/>
                    <a:pt x="103559" y="45290"/>
                  </a:cubicBezTo>
                  <a:cubicBezTo>
                    <a:pt x="100823" y="39454"/>
                    <a:pt x="98482" y="33466"/>
                    <a:pt x="95291" y="27843"/>
                  </a:cubicBezTo>
                  <a:cubicBezTo>
                    <a:pt x="94744" y="27964"/>
                    <a:pt x="94136" y="28116"/>
                    <a:pt x="93467" y="28146"/>
                  </a:cubicBezTo>
                  <a:cubicBezTo>
                    <a:pt x="93528" y="28359"/>
                    <a:pt x="93619" y="28511"/>
                    <a:pt x="93650" y="28663"/>
                  </a:cubicBezTo>
                  <a:cubicBezTo>
                    <a:pt x="95321" y="32615"/>
                    <a:pt x="96233" y="36627"/>
                    <a:pt x="95321" y="40973"/>
                  </a:cubicBezTo>
                  <a:cubicBezTo>
                    <a:pt x="94683" y="44165"/>
                    <a:pt x="95321" y="47205"/>
                    <a:pt x="98330" y="49241"/>
                  </a:cubicBezTo>
                  <a:cubicBezTo>
                    <a:pt x="98665" y="49454"/>
                    <a:pt x="98938" y="49788"/>
                    <a:pt x="99242" y="50062"/>
                  </a:cubicBezTo>
                  <a:cubicBezTo>
                    <a:pt x="99607" y="50396"/>
                    <a:pt x="99729" y="50852"/>
                    <a:pt x="99607" y="51308"/>
                  </a:cubicBezTo>
                  <a:cubicBezTo>
                    <a:pt x="99364" y="52129"/>
                    <a:pt x="98999" y="52888"/>
                    <a:pt x="98665" y="53648"/>
                  </a:cubicBezTo>
                  <a:cubicBezTo>
                    <a:pt x="98569" y="53839"/>
                    <a:pt x="98437" y="54030"/>
                    <a:pt x="98222" y="54030"/>
                  </a:cubicBezTo>
                  <a:cubicBezTo>
                    <a:pt x="98164" y="54030"/>
                    <a:pt x="98099" y="54015"/>
                    <a:pt x="98027" y="53983"/>
                  </a:cubicBezTo>
                  <a:cubicBezTo>
                    <a:pt x="97723" y="53831"/>
                    <a:pt x="97753" y="53527"/>
                    <a:pt x="97844" y="53253"/>
                  </a:cubicBezTo>
                  <a:cubicBezTo>
                    <a:pt x="98027" y="52493"/>
                    <a:pt x="98330" y="51733"/>
                    <a:pt x="98695" y="50974"/>
                  </a:cubicBezTo>
                  <a:cubicBezTo>
                    <a:pt x="97692" y="50487"/>
                    <a:pt x="96811" y="49910"/>
                    <a:pt x="96172" y="49119"/>
                  </a:cubicBezTo>
                  <a:cubicBezTo>
                    <a:pt x="95747" y="48633"/>
                    <a:pt x="95200" y="48360"/>
                    <a:pt x="94592" y="48177"/>
                  </a:cubicBezTo>
                  <a:cubicBezTo>
                    <a:pt x="92790" y="47634"/>
                    <a:pt x="90926" y="47402"/>
                    <a:pt x="89055" y="47402"/>
                  </a:cubicBezTo>
                  <a:cubicBezTo>
                    <a:pt x="88307" y="47402"/>
                    <a:pt x="87557" y="47439"/>
                    <a:pt x="86811" y="47508"/>
                  </a:cubicBezTo>
                  <a:cubicBezTo>
                    <a:pt x="83771" y="47812"/>
                    <a:pt x="80914" y="48694"/>
                    <a:pt x="78999" y="51369"/>
                  </a:cubicBezTo>
                  <a:cubicBezTo>
                    <a:pt x="78854" y="51513"/>
                    <a:pt x="78724" y="51700"/>
                    <a:pt x="78502" y="51700"/>
                  </a:cubicBezTo>
                  <a:cubicBezTo>
                    <a:pt x="78398" y="51700"/>
                    <a:pt x="78273" y="51658"/>
                    <a:pt x="78117" y="51551"/>
                  </a:cubicBezTo>
                  <a:cubicBezTo>
                    <a:pt x="78908" y="50183"/>
                    <a:pt x="79759" y="48785"/>
                    <a:pt x="80549" y="47448"/>
                  </a:cubicBezTo>
                  <a:cubicBezTo>
                    <a:pt x="78087" y="44986"/>
                    <a:pt x="74774" y="43223"/>
                    <a:pt x="71552" y="42736"/>
                  </a:cubicBezTo>
                  <a:cubicBezTo>
                    <a:pt x="71005" y="43587"/>
                    <a:pt x="70275" y="44317"/>
                    <a:pt x="69485" y="44925"/>
                  </a:cubicBezTo>
                  <a:cubicBezTo>
                    <a:pt x="67327" y="46627"/>
                    <a:pt x="64804" y="47782"/>
                    <a:pt x="62281" y="48603"/>
                  </a:cubicBezTo>
                  <a:cubicBezTo>
                    <a:pt x="61124" y="48976"/>
                    <a:pt x="59967" y="49257"/>
                    <a:pt x="58747" y="49257"/>
                  </a:cubicBezTo>
                  <a:cubicBezTo>
                    <a:pt x="57980" y="49257"/>
                    <a:pt x="57187" y="49146"/>
                    <a:pt x="56354" y="48876"/>
                  </a:cubicBezTo>
                  <a:cubicBezTo>
                    <a:pt x="53983" y="48116"/>
                    <a:pt x="51855" y="47174"/>
                    <a:pt x="49880" y="45806"/>
                  </a:cubicBezTo>
                  <a:cubicBezTo>
                    <a:pt x="48634" y="44925"/>
                    <a:pt x="47570" y="43800"/>
                    <a:pt x="46475" y="42706"/>
                  </a:cubicBezTo>
                  <a:cubicBezTo>
                    <a:pt x="44348" y="40578"/>
                    <a:pt x="42250" y="38390"/>
                    <a:pt x="39880" y="36536"/>
                  </a:cubicBezTo>
                  <a:cubicBezTo>
                    <a:pt x="38444" y="35383"/>
                    <a:pt x="36863" y="35159"/>
                    <a:pt x="35263" y="35159"/>
                  </a:cubicBezTo>
                  <a:cubicBezTo>
                    <a:pt x="34796" y="35159"/>
                    <a:pt x="34328" y="35178"/>
                    <a:pt x="33861" y="35198"/>
                  </a:cubicBezTo>
                  <a:cubicBezTo>
                    <a:pt x="32341" y="35289"/>
                    <a:pt x="30852" y="35867"/>
                    <a:pt x="29484" y="36536"/>
                  </a:cubicBezTo>
                  <a:cubicBezTo>
                    <a:pt x="29115" y="36726"/>
                    <a:pt x="28774" y="36819"/>
                    <a:pt x="28444" y="36819"/>
                  </a:cubicBezTo>
                  <a:cubicBezTo>
                    <a:pt x="27932" y="36819"/>
                    <a:pt x="27449" y="36596"/>
                    <a:pt x="26931" y="36171"/>
                  </a:cubicBezTo>
                  <a:cubicBezTo>
                    <a:pt x="24043" y="33800"/>
                    <a:pt x="20973" y="31794"/>
                    <a:pt x="17174" y="31186"/>
                  </a:cubicBezTo>
                  <a:cubicBezTo>
                    <a:pt x="16993" y="31144"/>
                    <a:pt x="16819" y="31109"/>
                    <a:pt x="16652" y="31109"/>
                  </a:cubicBezTo>
                  <a:cubicBezTo>
                    <a:pt x="16452" y="31109"/>
                    <a:pt x="16261" y="31159"/>
                    <a:pt x="16080" y="31308"/>
                  </a:cubicBezTo>
                  <a:lnTo>
                    <a:pt x="14469" y="32432"/>
                  </a:lnTo>
                  <a:cubicBezTo>
                    <a:pt x="15077" y="33040"/>
                    <a:pt x="15958" y="33344"/>
                    <a:pt x="16384" y="34530"/>
                  </a:cubicBezTo>
                  <a:cubicBezTo>
                    <a:pt x="14165" y="33800"/>
                    <a:pt x="12128" y="33314"/>
                    <a:pt x="10061" y="33010"/>
                  </a:cubicBezTo>
                  <a:cubicBezTo>
                    <a:pt x="9750" y="32957"/>
                    <a:pt x="9444" y="32934"/>
                    <a:pt x="9143" y="32934"/>
                  </a:cubicBezTo>
                  <a:cubicBezTo>
                    <a:pt x="7362" y="32934"/>
                    <a:pt x="5746" y="33758"/>
                    <a:pt x="3952" y="34226"/>
                  </a:cubicBezTo>
                  <a:cubicBezTo>
                    <a:pt x="4317" y="32858"/>
                    <a:pt x="5228" y="32432"/>
                    <a:pt x="6049" y="31824"/>
                  </a:cubicBezTo>
                  <a:cubicBezTo>
                    <a:pt x="7326" y="30882"/>
                    <a:pt x="8937" y="30578"/>
                    <a:pt x="10213" y="29697"/>
                  </a:cubicBezTo>
                  <a:cubicBezTo>
                    <a:pt x="13891" y="27204"/>
                    <a:pt x="16384" y="23770"/>
                    <a:pt x="17600" y="19484"/>
                  </a:cubicBezTo>
                  <a:cubicBezTo>
                    <a:pt x="19028" y="14347"/>
                    <a:pt x="19727" y="9028"/>
                    <a:pt x="21125" y="3891"/>
                  </a:cubicBezTo>
                  <a:cubicBezTo>
                    <a:pt x="21186" y="3648"/>
                    <a:pt x="21156" y="3435"/>
                    <a:pt x="20943" y="3253"/>
                  </a:cubicBezTo>
                  <a:cubicBezTo>
                    <a:pt x="19940" y="2371"/>
                    <a:pt x="19332" y="1277"/>
                    <a:pt x="18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82;p46">
              <a:extLst>
                <a:ext uri="{FF2B5EF4-FFF2-40B4-BE49-F238E27FC236}">
                  <a16:creationId xmlns:a16="http://schemas.microsoft.com/office/drawing/2014/main" id="{508EF56C-BA68-4908-A828-4BB7BAA6F3EA}"/>
                </a:ext>
              </a:extLst>
            </p:cNvPr>
            <p:cNvSpPr/>
            <p:nvPr/>
          </p:nvSpPr>
          <p:spPr>
            <a:xfrm>
              <a:off x="701530" y="4369379"/>
              <a:ext cx="268744" cy="427237"/>
            </a:xfrm>
            <a:custGeom>
              <a:avLst/>
              <a:gdLst/>
              <a:ahLst/>
              <a:cxnLst/>
              <a:rect l="l" t="t" r="r" b="b"/>
              <a:pathLst>
                <a:path w="37692" h="59921" extrusionOk="0">
                  <a:moveTo>
                    <a:pt x="13405" y="1"/>
                  </a:moveTo>
                  <a:cubicBezTo>
                    <a:pt x="13314" y="244"/>
                    <a:pt x="13193" y="366"/>
                    <a:pt x="13162" y="548"/>
                  </a:cubicBezTo>
                  <a:cubicBezTo>
                    <a:pt x="12402" y="3952"/>
                    <a:pt x="11186" y="7205"/>
                    <a:pt x="10183" y="10518"/>
                  </a:cubicBezTo>
                  <a:cubicBezTo>
                    <a:pt x="8664" y="15654"/>
                    <a:pt x="7630" y="20883"/>
                    <a:pt x="6536" y="26080"/>
                  </a:cubicBezTo>
                  <a:cubicBezTo>
                    <a:pt x="4408" y="35928"/>
                    <a:pt x="2220" y="45746"/>
                    <a:pt x="609" y="55716"/>
                  </a:cubicBezTo>
                  <a:cubicBezTo>
                    <a:pt x="396" y="57053"/>
                    <a:pt x="1" y="58330"/>
                    <a:pt x="183" y="59819"/>
                  </a:cubicBezTo>
                  <a:cubicBezTo>
                    <a:pt x="289" y="59778"/>
                    <a:pt x="401" y="59763"/>
                    <a:pt x="515" y="59763"/>
                  </a:cubicBezTo>
                  <a:cubicBezTo>
                    <a:pt x="805" y="59763"/>
                    <a:pt x="1108" y="59860"/>
                    <a:pt x="1364" y="59860"/>
                  </a:cubicBezTo>
                  <a:cubicBezTo>
                    <a:pt x="1669" y="59860"/>
                    <a:pt x="1907" y="59722"/>
                    <a:pt x="1977" y="59120"/>
                  </a:cubicBezTo>
                  <a:cubicBezTo>
                    <a:pt x="2524" y="54956"/>
                    <a:pt x="3040" y="50761"/>
                    <a:pt x="3648" y="46628"/>
                  </a:cubicBezTo>
                  <a:cubicBezTo>
                    <a:pt x="4591" y="39910"/>
                    <a:pt x="6019" y="33284"/>
                    <a:pt x="7873" y="26749"/>
                  </a:cubicBezTo>
                  <a:cubicBezTo>
                    <a:pt x="7934" y="26415"/>
                    <a:pt x="7995" y="26080"/>
                    <a:pt x="8390" y="25959"/>
                  </a:cubicBezTo>
                  <a:cubicBezTo>
                    <a:pt x="8481" y="25989"/>
                    <a:pt x="8603" y="26080"/>
                    <a:pt x="8603" y="26080"/>
                  </a:cubicBezTo>
                  <a:cubicBezTo>
                    <a:pt x="5928" y="37175"/>
                    <a:pt x="3952" y="48360"/>
                    <a:pt x="2767" y="59758"/>
                  </a:cubicBezTo>
                  <a:cubicBezTo>
                    <a:pt x="3172" y="59840"/>
                    <a:pt x="3631" y="59921"/>
                    <a:pt x="4073" y="59921"/>
                  </a:cubicBezTo>
                  <a:cubicBezTo>
                    <a:pt x="4293" y="59921"/>
                    <a:pt x="4510" y="59900"/>
                    <a:pt x="4712" y="59850"/>
                  </a:cubicBezTo>
                  <a:cubicBezTo>
                    <a:pt x="4864" y="50427"/>
                    <a:pt x="6141" y="41278"/>
                    <a:pt x="8694" y="32311"/>
                  </a:cubicBezTo>
                  <a:cubicBezTo>
                    <a:pt x="8876" y="32342"/>
                    <a:pt x="9028" y="32342"/>
                    <a:pt x="9241" y="32372"/>
                  </a:cubicBezTo>
                  <a:cubicBezTo>
                    <a:pt x="6992" y="41369"/>
                    <a:pt x="5624" y="50549"/>
                    <a:pt x="5472" y="59758"/>
                  </a:cubicBezTo>
                  <a:lnTo>
                    <a:pt x="7569" y="59758"/>
                  </a:lnTo>
                  <a:cubicBezTo>
                    <a:pt x="7965" y="49242"/>
                    <a:pt x="9150" y="38907"/>
                    <a:pt x="11734" y="28816"/>
                  </a:cubicBezTo>
                  <a:cubicBezTo>
                    <a:pt x="11916" y="28846"/>
                    <a:pt x="12068" y="28846"/>
                    <a:pt x="12281" y="28877"/>
                  </a:cubicBezTo>
                  <a:cubicBezTo>
                    <a:pt x="10001" y="38998"/>
                    <a:pt x="8694" y="49211"/>
                    <a:pt x="8329" y="59576"/>
                  </a:cubicBezTo>
                  <a:cubicBezTo>
                    <a:pt x="8490" y="59614"/>
                    <a:pt x="8644" y="59628"/>
                    <a:pt x="8795" y="59628"/>
                  </a:cubicBezTo>
                  <a:cubicBezTo>
                    <a:pt x="9132" y="59628"/>
                    <a:pt x="9453" y="59557"/>
                    <a:pt x="9788" y="59515"/>
                  </a:cubicBezTo>
                  <a:cubicBezTo>
                    <a:pt x="16384" y="58603"/>
                    <a:pt x="19515" y="53953"/>
                    <a:pt x="21916" y="48482"/>
                  </a:cubicBezTo>
                  <a:cubicBezTo>
                    <a:pt x="21947" y="48360"/>
                    <a:pt x="22038" y="48239"/>
                    <a:pt x="22038" y="48087"/>
                  </a:cubicBezTo>
                  <a:cubicBezTo>
                    <a:pt x="22099" y="46445"/>
                    <a:pt x="22342" y="44773"/>
                    <a:pt x="22220" y="43162"/>
                  </a:cubicBezTo>
                  <a:cubicBezTo>
                    <a:pt x="21886" y="38451"/>
                    <a:pt x="22038" y="33740"/>
                    <a:pt x="22980" y="29120"/>
                  </a:cubicBezTo>
                  <a:cubicBezTo>
                    <a:pt x="23162" y="28177"/>
                    <a:pt x="23102" y="27144"/>
                    <a:pt x="23892" y="26354"/>
                  </a:cubicBezTo>
                  <a:cubicBezTo>
                    <a:pt x="24257" y="33193"/>
                    <a:pt x="24500" y="40032"/>
                    <a:pt x="25503" y="46810"/>
                  </a:cubicBezTo>
                  <a:cubicBezTo>
                    <a:pt x="25827" y="46810"/>
                    <a:pt x="26084" y="46823"/>
                    <a:pt x="26318" y="46823"/>
                  </a:cubicBezTo>
                  <a:cubicBezTo>
                    <a:pt x="26435" y="46823"/>
                    <a:pt x="26546" y="46820"/>
                    <a:pt x="26658" y="46810"/>
                  </a:cubicBezTo>
                  <a:cubicBezTo>
                    <a:pt x="29971" y="46567"/>
                    <a:pt x="33102" y="45716"/>
                    <a:pt x="36141" y="44348"/>
                  </a:cubicBezTo>
                  <a:cubicBezTo>
                    <a:pt x="36628" y="44135"/>
                    <a:pt x="36719" y="43740"/>
                    <a:pt x="36780" y="43284"/>
                  </a:cubicBezTo>
                  <a:cubicBezTo>
                    <a:pt x="36992" y="41916"/>
                    <a:pt x="37236" y="40548"/>
                    <a:pt x="37540" y="39181"/>
                  </a:cubicBezTo>
                  <a:cubicBezTo>
                    <a:pt x="37692" y="38603"/>
                    <a:pt x="37540" y="38330"/>
                    <a:pt x="37114" y="37965"/>
                  </a:cubicBezTo>
                  <a:cubicBezTo>
                    <a:pt x="34743" y="36020"/>
                    <a:pt x="32190" y="34317"/>
                    <a:pt x="29910" y="32220"/>
                  </a:cubicBezTo>
                  <a:cubicBezTo>
                    <a:pt x="23831" y="26566"/>
                    <a:pt x="18968" y="20153"/>
                    <a:pt x="16293" y="12159"/>
                  </a:cubicBezTo>
                  <a:cubicBezTo>
                    <a:pt x="14986" y="8208"/>
                    <a:pt x="14378" y="4104"/>
                    <a:pt x="134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83;p46">
              <a:extLst>
                <a:ext uri="{FF2B5EF4-FFF2-40B4-BE49-F238E27FC236}">
                  <a16:creationId xmlns:a16="http://schemas.microsoft.com/office/drawing/2014/main" id="{89FFF103-DC79-4AF8-B39D-9981B8AC0EEE}"/>
                </a:ext>
              </a:extLst>
            </p:cNvPr>
            <p:cNvSpPr/>
            <p:nvPr/>
          </p:nvSpPr>
          <p:spPr>
            <a:xfrm>
              <a:off x="1038316" y="4326721"/>
              <a:ext cx="300815" cy="226470"/>
            </a:xfrm>
            <a:custGeom>
              <a:avLst/>
              <a:gdLst/>
              <a:ahLst/>
              <a:cxnLst/>
              <a:rect l="l" t="t" r="r" b="b"/>
              <a:pathLst>
                <a:path w="42190" h="31763" extrusionOk="0">
                  <a:moveTo>
                    <a:pt x="4636" y="1"/>
                  </a:moveTo>
                  <a:cubicBezTo>
                    <a:pt x="4216" y="1"/>
                    <a:pt x="3910" y="189"/>
                    <a:pt x="3587" y="604"/>
                  </a:cubicBezTo>
                  <a:cubicBezTo>
                    <a:pt x="2341" y="2184"/>
                    <a:pt x="1581" y="3978"/>
                    <a:pt x="1217" y="5984"/>
                  </a:cubicBezTo>
                  <a:cubicBezTo>
                    <a:pt x="791" y="8355"/>
                    <a:pt x="852" y="10725"/>
                    <a:pt x="852" y="13096"/>
                  </a:cubicBezTo>
                  <a:cubicBezTo>
                    <a:pt x="852" y="14160"/>
                    <a:pt x="700" y="15194"/>
                    <a:pt x="214" y="16136"/>
                  </a:cubicBezTo>
                  <a:cubicBezTo>
                    <a:pt x="1" y="16501"/>
                    <a:pt x="31" y="16805"/>
                    <a:pt x="305" y="17169"/>
                  </a:cubicBezTo>
                  <a:cubicBezTo>
                    <a:pt x="1369" y="18780"/>
                    <a:pt x="2280" y="20513"/>
                    <a:pt x="3101" y="22306"/>
                  </a:cubicBezTo>
                  <a:cubicBezTo>
                    <a:pt x="3739" y="23644"/>
                    <a:pt x="4439" y="24829"/>
                    <a:pt x="6141" y="24981"/>
                  </a:cubicBezTo>
                  <a:cubicBezTo>
                    <a:pt x="6718" y="25011"/>
                    <a:pt x="7235" y="25407"/>
                    <a:pt x="7782" y="25680"/>
                  </a:cubicBezTo>
                  <a:cubicBezTo>
                    <a:pt x="9211" y="26288"/>
                    <a:pt x="10700" y="26805"/>
                    <a:pt x="12220" y="27109"/>
                  </a:cubicBezTo>
                  <a:cubicBezTo>
                    <a:pt x="12578" y="27173"/>
                    <a:pt x="12936" y="27242"/>
                    <a:pt x="13285" y="27242"/>
                  </a:cubicBezTo>
                  <a:cubicBezTo>
                    <a:pt x="13766" y="27242"/>
                    <a:pt x="14229" y="27111"/>
                    <a:pt x="14652" y="26653"/>
                  </a:cubicBezTo>
                  <a:cubicBezTo>
                    <a:pt x="13375" y="24221"/>
                    <a:pt x="10244" y="24039"/>
                    <a:pt x="8603" y="21941"/>
                  </a:cubicBezTo>
                  <a:cubicBezTo>
                    <a:pt x="8797" y="21862"/>
                    <a:pt x="8960" y="21831"/>
                    <a:pt x="9101" y="21831"/>
                  </a:cubicBezTo>
                  <a:cubicBezTo>
                    <a:pt x="9448" y="21831"/>
                    <a:pt x="9664" y="22016"/>
                    <a:pt x="9879" y="22124"/>
                  </a:cubicBezTo>
                  <a:cubicBezTo>
                    <a:pt x="11768" y="23055"/>
                    <a:pt x="13726" y="23683"/>
                    <a:pt x="15815" y="23683"/>
                  </a:cubicBezTo>
                  <a:cubicBezTo>
                    <a:pt x="16113" y="23683"/>
                    <a:pt x="16414" y="23670"/>
                    <a:pt x="16718" y="23644"/>
                  </a:cubicBezTo>
                  <a:cubicBezTo>
                    <a:pt x="16942" y="23626"/>
                    <a:pt x="17162" y="23618"/>
                    <a:pt x="17379" y="23618"/>
                  </a:cubicBezTo>
                  <a:cubicBezTo>
                    <a:pt x="19846" y="23618"/>
                    <a:pt x="21886" y="24713"/>
                    <a:pt x="23618" y="26501"/>
                  </a:cubicBezTo>
                  <a:cubicBezTo>
                    <a:pt x="24773" y="27686"/>
                    <a:pt x="26019" y="28750"/>
                    <a:pt x="27387" y="29662"/>
                  </a:cubicBezTo>
                  <a:cubicBezTo>
                    <a:pt x="27965" y="30027"/>
                    <a:pt x="28573" y="30148"/>
                    <a:pt x="29241" y="30179"/>
                  </a:cubicBezTo>
                  <a:cubicBezTo>
                    <a:pt x="29454" y="30189"/>
                    <a:pt x="29665" y="30194"/>
                    <a:pt x="29876" y="30194"/>
                  </a:cubicBezTo>
                  <a:cubicBezTo>
                    <a:pt x="31412" y="30194"/>
                    <a:pt x="32919" y="29950"/>
                    <a:pt x="34441" y="29950"/>
                  </a:cubicBezTo>
                  <a:cubicBezTo>
                    <a:pt x="35135" y="29950"/>
                    <a:pt x="35832" y="30000"/>
                    <a:pt x="36536" y="30148"/>
                  </a:cubicBezTo>
                  <a:cubicBezTo>
                    <a:pt x="36445" y="29024"/>
                    <a:pt x="35928" y="28173"/>
                    <a:pt x="35503" y="27321"/>
                  </a:cubicBezTo>
                  <a:cubicBezTo>
                    <a:pt x="35644" y="27251"/>
                    <a:pt x="35764" y="27221"/>
                    <a:pt x="35868" y="27221"/>
                  </a:cubicBezTo>
                  <a:cubicBezTo>
                    <a:pt x="36210" y="27221"/>
                    <a:pt x="36373" y="27544"/>
                    <a:pt x="36536" y="27777"/>
                  </a:cubicBezTo>
                  <a:cubicBezTo>
                    <a:pt x="37236" y="28598"/>
                    <a:pt x="37600" y="29632"/>
                    <a:pt x="38147" y="30574"/>
                  </a:cubicBezTo>
                  <a:cubicBezTo>
                    <a:pt x="38594" y="31423"/>
                    <a:pt x="39008" y="31762"/>
                    <a:pt x="39763" y="31762"/>
                  </a:cubicBezTo>
                  <a:cubicBezTo>
                    <a:pt x="40035" y="31762"/>
                    <a:pt x="40352" y="31718"/>
                    <a:pt x="40731" y="31638"/>
                  </a:cubicBezTo>
                  <a:cubicBezTo>
                    <a:pt x="41704" y="31425"/>
                    <a:pt x="42160" y="30817"/>
                    <a:pt x="42160" y="29662"/>
                  </a:cubicBezTo>
                  <a:cubicBezTo>
                    <a:pt x="42190" y="28021"/>
                    <a:pt x="42129" y="26410"/>
                    <a:pt x="41947" y="24768"/>
                  </a:cubicBezTo>
                  <a:cubicBezTo>
                    <a:pt x="41582" y="22245"/>
                    <a:pt x="40792" y="19966"/>
                    <a:pt x="38786" y="18233"/>
                  </a:cubicBezTo>
                  <a:cubicBezTo>
                    <a:pt x="37084" y="16744"/>
                    <a:pt x="35321" y="15285"/>
                    <a:pt x="33558" y="13887"/>
                  </a:cubicBezTo>
                  <a:cubicBezTo>
                    <a:pt x="25016" y="7230"/>
                    <a:pt x="15655" y="2488"/>
                    <a:pt x="5077" y="57"/>
                  </a:cubicBezTo>
                  <a:cubicBezTo>
                    <a:pt x="4916" y="20"/>
                    <a:pt x="4770" y="1"/>
                    <a:pt x="46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84;p46">
              <a:extLst>
                <a:ext uri="{FF2B5EF4-FFF2-40B4-BE49-F238E27FC236}">
                  <a16:creationId xmlns:a16="http://schemas.microsoft.com/office/drawing/2014/main" id="{D3BFE356-2122-4C33-BE93-384AF809B898}"/>
                </a:ext>
              </a:extLst>
            </p:cNvPr>
            <p:cNvSpPr/>
            <p:nvPr/>
          </p:nvSpPr>
          <p:spPr>
            <a:xfrm>
              <a:off x="1097267" y="4766877"/>
              <a:ext cx="304936" cy="379002"/>
            </a:xfrm>
            <a:custGeom>
              <a:avLst/>
              <a:gdLst/>
              <a:ahLst/>
              <a:cxnLst/>
              <a:rect l="l" t="t" r="r" b="b"/>
              <a:pathLst>
                <a:path w="42768" h="53156" extrusionOk="0">
                  <a:moveTo>
                    <a:pt x="7238" y="1"/>
                  </a:moveTo>
                  <a:cubicBezTo>
                    <a:pt x="6537" y="1"/>
                    <a:pt x="5888" y="323"/>
                    <a:pt x="5107" y="969"/>
                  </a:cubicBezTo>
                  <a:cubicBezTo>
                    <a:pt x="3587" y="2246"/>
                    <a:pt x="2675" y="3948"/>
                    <a:pt x="1855" y="5680"/>
                  </a:cubicBezTo>
                  <a:cubicBezTo>
                    <a:pt x="1672" y="6106"/>
                    <a:pt x="1794" y="6410"/>
                    <a:pt x="1976" y="6774"/>
                  </a:cubicBezTo>
                  <a:cubicBezTo>
                    <a:pt x="2766" y="8537"/>
                    <a:pt x="3769" y="10209"/>
                    <a:pt x="4864" y="11851"/>
                  </a:cubicBezTo>
                  <a:cubicBezTo>
                    <a:pt x="7721" y="15893"/>
                    <a:pt x="11095" y="19480"/>
                    <a:pt x="14378" y="23188"/>
                  </a:cubicBezTo>
                  <a:cubicBezTo>
                    <a:pt x="14590" y="23431"/>
                    <a:pt x="15046" y="23644"/>
                    <a:pt x="14712" y="24404"/>
                  </a:cubicBezTo>
                  <a:cubicBezTo>
                    <a:pt x="9879" y="19024"/>
                    <a:pt x="4529" y="14373"/>
                    <a:pt x="1064" y="7929"/>
                  </a:cubicBezTo>
                  <a:cubicBezTo>
                    <a:pt x="639" y="9115"/>
                    <a:pt x="396" y="10240"/>
                    <a:pt x="183" y="11425"/>
                  </a:cubicBezTo>
                  <a:cubicBezTo>
                    <a:pt x="0" y="12519"/>
                    <a:pt x="304" y="13401"/>
                    <a:pt x="1064" y="14282"/>
                  </a:cubicBezTo>
                  <a:cubicBezTo>
                    <a:pt x="3010" y="16440"/>
                    <a:pt x="4894" y="18598"/>
                    <a:pt x="7022" y="20574"/>
                  </a:cubicBezTo>
                  <a:cubicBezTo>
                    <a:pt x="9545" y="22945"/>
                    <a:pt x="11703" y="25589"/>
                    <a:pt x="13709" y="28325"/>
                  </a:cubicBezTo>
                  <a:cubicBezTo>
                    <a:pt x="14530" y="29419"/>
                    <a:pt x="15137" y="30574"/>
                    <a:pt x="15350" y="31912"/>
                  </a:cubicBezTo>
                  <a:cubicBezTo>
                    <a:pt x="15533" y="32945"/>
                    <a:pt x="16049" y="33644"/>
                    <a:pt x="17022" y="34161"/>
                  </a:cubicBezTo>
                  <a:cubicBezTo>
                    <a:pt x="18086" y="34678"/>
                    <a:pt x="19089" y="35316"/>
                    <a:pt x="19697" y="36471"/>
                  </a:cubicBezTo>
                  <a:cubicBezTo>
                    <a:pt x="19788" y="36684"/>
                    <a:pt x="20001" y="37018"/>
                    <a:pt x="19606" y="37200"/>
                  </a:cubicBezTo>
                  <a:cubicBezTo>
                    <a:pt x="19544" y="37231"/>
                    <a:pt x="19488" y="37245"/>
                    <a:pt x="19438" y="37245"/>
                  </a:cubicBezTo>
                  <a:cubicBezTo>
                    <a:pt x="19241" y="37245"/>
                    <a:pt x="19125" y="37042"/>
                    <a:pt x="19028" y="36896"/>
                  </a:cubicBezTo>
                  <a:cubicBezTo>
                    <a:pt x="18390" y="36015"/>
                    <a:pt x="17569" y="35529"/>
                    <a:pt x="16536" y="35103"/>
                  </a:cubicBezTo>
                  <a:cubicBezTo>
                    <a:pt x="15928" y="37170"/>
                    <a:pt x="15137" y="39055"/>
                    <a:pt x="15168" y="41182"/>
                  </a:cubicBezTo>
                  <a:cubicBezTo>
                    <a:pt x="15198" y="42884"/>
                    <a:pt x="15928" y="44009"/>
                    <a:pt x="17569" y="44556"/>
                  </a:cubicBezTo>
                  <a:cubicBezTo>
                    <a:pt x="21764" y="46015"/>
                    <a:pt x="25715" y="47960"/>
                    <a:pt x="29180" y="50848"/>
                  </a:cubicBezTo>
                  <a:cubicBezTo>
                    <a:pt x="29819" y="51365"/>
                    <a:pt x="30639" y="51851"/>
                    <a:pt x="31430" y="52155"/>
                  </a:cubicBezTo>
                  <a:cubicBezTo>
                    <a:pt x="33035" y="52753"/>
                    <a:pt x="34657" y="53156"/>
                    <a:pt x="36266" y="53156"/>
                  </a:cubicBezTo>
                  <a:cubicBezTo>
                    <a:pt x="37763" y="53156"/>
                    <a:pt x="39249" y="52807"/>
                    <a:pt x="40700" y="51942"/>
                  </a:cubicBezTo>
                  <a:cubicBezTo>
                    <a:pt x="42767" y="50696"/>
                    <a:pt x="42342" y="50119"/>
                    <a:pt x="40791" y="49267"/>
                  </a:cubicBezTo>
                  <a:cubicBezTo>
                    <a:pt x="37083" y="47261"/>
                    <a:pt x="34469" y="44222"/>
                    <a:pt x="32341" y="40605"/>
                  </a:cubicBezTo>
                  <a:cubicBezTo>
                    <a:pt x="26445" y="30513"/>
                    <a:pt x="21703" y="19845"/>
                    <a:pt x="16961" y="9145"/>
                  </a:cubicBezTo>
                  <a:cubicBezTo>
                    <a:pt x="15776" y="6562"/>
                    <a:pt x="14651" y="3948"/>
                    <a:pt x="13344" y="1334"/>
                  </a:cubicBezTo>
                  <a:cubicBezTo>
                    <a:pt x="12798" y="1643"/>
                    <a:pt x="12285" y="1844"/>
                    <a:pt x="11771" y="1844"/>
                  </a:cubicBezTo>
                  <a:cubicBezTo>
                    <a:pt x="11427" y="1844"/>
                    <a:pt x="11084" y="1754"/>
                    <a:pt x="10730" y="1546"/>
                  </a:cubicBezTo>
                  <a:cubicBezTo>
                    <a:pt x="10153" y="1242"/>
                    <a:pt x="9666" y="908"/>
                    <a:pt x="9089" y="604"/>
                  </a:cubicBezTo>
                  <a:cubicBezTo>
                    <a:pt x="8378" y="202"/>
                    <a:pt x="7792" y="1"/>
                    <a:pt x="7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85;p46">
              <a:extLst>
                <a:ext uri="{FF2B5EF4-FFF2-40B4-BE49-F238E27FC236}">
                  <a16:creationId xmlns:a16="http://schemas.microsoft.com/office/drawing/2014/main" id="{5DE4DF91-4C5A-4AE7-ABD5-7A55A0639797}"/>
                </a:ext>
              </a:extLst>
            </p:cNvPr>
            <p:cNvSpPr/>
            <p:nvPr/>
          </p:nvSpPr>
          <p:spPr>
            <a:xfrm>
              <a:off x="797108" y="4276747"/>
              <a:ext cx="265707" cy="159391"/>
            </a:xfrm>
            <a:custGeom>
              <a:avLst/>
              <a:gdLst/>
              <a:ahLst/>
              <a:cxnLst/>
              <a:rect l="l" t="t" r="r" b="b"/>
              <a:pathLst>
                <a:path w="37266" h="22355" extrusionOk="0">
                  <a:moveTo>
                    <a:pt x="23409" y="1"/>
                  </a:moveTo>
                  <a:cubicBezTo>
                    <a:pt x="19876" y="1"/>
                    <a:pt x="16383" y="403"/>
                    <a:pt x="12919" y="1290"/>
                  </a:cubicBezTo>
                  <a:cubicBezTo>
                    <a:pt x="8633" y="2415"/>
                    <a:pt x="4408" y="3692"/>
                    <a:pt x="730" y="6306"/>
                  </a:cubicBezTo>
                  <a:cubicBezTo>
                    <a:pt x="122" y="6731"/>
                    <a:pt x="0" y="7096"/>
                    <a:pt x="152" y="7795"/>
                  </a:cubicBezTo>
                  <a:cubicBezTo>
                    <a:pt x="578" y="9710"/>
                    <a:pt x="943" y="11625"/>
                    <a:pt x="1338" y="13540"/>
                  </a:cubicBezTo>
                  <a:cubicBezTo>
                    <a:pt x="1855" y="16154"/>
                    <a:pt x="2432" y="18738"/>
                    <a:pt x="3040" y="21443"/>
                  </a:cubicBezTo>
                  <a:cubicBezTo>
                    <a:pt x="3617" y="20865"/>
                    <a:pt x="4073" y="20409"/>
                    <a:pt x="4560" y="19984"/>
                  </a:cubicBezTo>
                  <a:cubicBezTo>
                    <a:pt x="4833" y="19771"/>
                    <a:pt x="5016" y="19528"/>
                    <a:pt x="4894" y="19193"/>
                  </a:cubicBezTo>
                  <a:cubicBezTo>
                    <a:pt x="4347" y="17248"/>
                    <a:pt x="4894" y="15394"/>
                    <a:pt x="5472" y="13418"/>
                  </a:cubicBezTo>
                  <a:cubicBezTo>
                    <a:pt x="6110" y="15120"/>
                    <a:pt x="5958" y="16914"/>
                    <a:pt x="6687" y="18586"/>
                  </a:cubicBezTo>
                  <a:cubicBezTo>
                    <a:pt x="10059" y="16020"/>
                    <a:pt x="13568" y="14241"/>
                    <a:pt x="17546" y="14241"/>
                  </a:cubicBezTo>
                  <a:cubicBezTo>
                    <a:pt x="18517" y="14241"/>
                    <a:pt x="19516" y="14347"/>
                    <a:pt x="20548" y="14573"/>
                  </a:cubicBezTo>
                  <a:cubicBezTo>
                    <a:pt x="25563" y="15637"/>
                    <a:pt x="29636" y="18251"/>
                    <a:pt x="32980" y="22355"/>
                  </a:cubicBezTo>
                  <a:cubicBezTo>
                    <a:pt x="33466" y="20348"/>
                    <a:pt x="33618" y="18464"/>
                    <a:pt x="33588" y="16610"/>
                  </a:cubicBezTo>
                  <a:cubicBezTo>
                    <a:pt x="33557" y="12628"/>
                    <a:pt x="34439" y="9011"/>
                    <a:pt x="37265" y="5971"/>
                  </a:cubicBezTo>
                  <a:cubicBezTo>
                    <a:pt x="35958" y="4786"/>
                    <a:pt x="34530" y="3722"/>
                    <a:pt x="33314" y="2476"/>
                  </a:cubicBezTo>
                  <a:cubicBezTo>
                    <a:pt x="31855" y="956"/>
                    <a:pt x="30062" y="439"/>
                    <a:pt x="28086" y="227"/>
                  </a:cubicBezTo>
                  <a:cubicBezTo>
                    <a:pt x="26519" y="78"/>
                    <a:pt x="24960" y="1"/>
                    <a:pt x="23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86;p46">
              <a:extLst>
                <a:ext uri="{FF2B5EF4-FFF2-40B4-BE49-F238E27FC236}">
                  <a16:creationId xmlns:a16="http://schemas.microsoft.com/office/drawing/2014/main" id="{239E8328-113B-4EC2-9D9E-BC13674F0C2D}"/>
                </a:ext>
              </a:extLst>
            </p:cNvPr>
            <p:cNvSpPr/>
            <p:nvPr/>
          </p:nvSpPr>
          <p:spPr>
            <a:xfrm>
              <a:off x="843703" y="3793668"/>
              <a:ext cx="177915" cy="195811"/>
            </a:xfrm>
            <a:custGeom>
              <a:avLst/>
              <a:gdLst/>
              <a:ahLst/>
              <a:cxnLst/>
              <a:rect l="l" t="t" r="r" b="b"/>
              <a:pathLst>
                <a:path w="24953" h="27463" extrusionOk="0">
                  <a:moveTo>
                    <a:pt x="13943" y="0"/>
                  </a:moveTo>
                  <a:cubicBezTo>
                    <a:pt x="13794" y="0"/>
                    <a:pt x="13637" y="17"/>
                    <a:pt x="13466" y="46"/>
                  </a:cubicBezTo>
                  <a:cubicBezTo>
                    <a:pt x="12411" y="261"/>
                    <a:pt x="11356" y="496"/>
                    <a:pt x="10286" y="496"/>
                  </a:cubicBezTo>
                  <a:cubicBezTo>
                    <a:pt x="10000" y="496"/>
                    <a:pt x="9712" y="479"/>
                    <a:pt x="9423" y="441"/>
                  </a:cubicBezTo>
                  <a:lnTo>
                    <a:pt x="9423" y="441"/>
                  </a:lnTo>
                  <a:cubicBezTo>
                    <a:pt x="9757" y="2112"/>
                    <a:pt x="9454" y="2872"/>
                    <a:pt x="8025" y="3906"/>
                  </a:cubicBezTo>
                  <a:cubicBezTo>
                    <a:pt x="7782" y="4058"/>
                    <a:pt x="7417" y="4119"/>
                    <a:pt x="7417" y="4544"/>
                  </a:cubicBezTo>
                  <a:cubicBezTo>
                    <a:pt x="7417" y="5486"/>
                    <a:pt x="6718" y="5881"/>
                    <a:pt x="6019" y="6185"/>
                  </a:cubicBezTo>
                  <a:cubicBezTo>
                    <a:pt x="5350" y="6429"/>
                    <a:pt x="4712" y="6733"/>
                    <a:pt x="4134" y="7644"/>
                  </a:cubicBezTo>
                  <a:cubicBezTo>
                    <a:pt x="3952" y="5973"/>
                    <a:pt x="4225" y="4240"/>
                    <a:pt x="2128" y="4149"/>
                  </a:cubicBezTo>
                  <a:cubicBezTo>
                    <a:pt x="2108" y="4148"/>
                    <a:pt x="2088" y="4148"/>
                    <a:pt x="2068" y="4148"/>
                  </a:cubicBezTo>
                  <a:cubicBezTo>
                    <a:pt x="1229" y="4148"/>
                    <a:pt x="845" y="4774"/>
                    <a:pt x="548" y="5517"/>
                  </a:cubicBezTo>
                  <a:cubicBezTo>
                    <a:pt x="2675" y="5912"/>
                    <a:pt x="4195" y="7948"/>
                    <a:pt x="3526" y="9590"/>
                  </a:cubicBezTo>
                  <a:cubicBezTo>
                    <a:pt x="3040" y="9438"/>
                    <a:pt x="3070" y="8951"/>
                    <a:pt x="2979" y="8617"/>
                  </a:cubicBezTo>
                  <a:cubicBezTo>
                    <a:pt x="2736" y="7736"/>
                    <a:pt x="2311" y="6976"/>
                    <a:pt x="1490" y="6550"/>
                  </a:cubicBezTo>
                  <a:cubicBezTo>
                    <a:pt x="1257" y="6423"/>
                    <a:pt x="995" y="6252"/>
                    <a:pt x="744" y="6252"/>
                  </a:cubicBezTo>
                  <a:cubicBezTo>
                    <a:pt x="635" y="6252"/>
                    <a:pt x="528" y="6285"/>
                    <a:pt x="426" y="6368"/>
                  </a:cubicBezTo>
                  <a:cubicBezTo>
                    <a:pt x="0" y="6641"/>
                    <a:pt x="0" y="7128"/>
                    <a:pt x="152" y="7492"/>
                  </a:cubicBezTo>
                  <a:cubicBezTo>
                    <a:pt x="608" y="9286"/>
                    <a:pt x="912" y="10623"/>
                    <a:pt x="3739" y="10654"/>
                  </a:cubicBezTo>
                  <a:cubicBezTo>
                    <a:pt x="3466" y="13207"/>
                    <a:pt x="2523" y="15669"/>
                    <a:pt x="3678" y="18131"/>
                  </a:cubicBezTo>
                  <a:lnTo>
                    <a:pt x="3618" y="18222"/>
                  </a:lnTo>
                  <a:cubicBezTo>
                    <a:pt x="3553" y="18275"/>
                    <a:pt x="3495" y="18296"/>
                    <a:pt x="3442" y="18296"/>
                  </a:cubicBezTo>
                  <a:cubicBezTo>
                    <a:pt x="3233" y="18296"/>
                    <a:pt x="3091" y="17974"/>
                    <a:pt x="2872" y="17974"/>
                  </a:cubicBezTo>
                  <a:cubicBezTo>
                    <a:pt x="2858" y="17974"/>
                    <a:pt x="2843" y="17976"/>
                    <a:pt x="2827" y="17979"/>
                  </a:cubicBezTo>
                  <a:cubicBezTo>
                    <a:pt x="2888" y="21079"/>
                    <a:pt x="6718" y="26763"/>
                    <a:pt x="9271" y="27462"/>
                  </a:cubicBezTo>
                  <a:cubicBezTo>
                    <a:pt x="9454" y="27037"/>
                    <a:pt x="9636" y="26581"/>
                    <a:pt x="9727" y="26307"/>
                  </a:cubicBezTo>
                  <a:cubicBezTo>
                    <a:pt x="8055" y="24605"/>
                    <a:pt x="6475" y="22964"/>
                    <a:pt x="4894" y="21322"/>
                  </a:cubicBezTo>
                  <a:cubicBezTo>
                    <a:pt x="4560" y="20958"/>
                    <a:pt x="3952" y="20532"/>
                    <a:pt x="4438" y="19894"/>
                  </a:cubicBezTo>
                  <a:lnTo>
                    <a:pt x="4438" y="19894"/>
                  </a:lnTo>
                  <a:cubicBezTo>
                    <a:pt x="4803" y="19924"/>
                    <a:pt x="4864" y="20198"/>
                    <a:pt x="5046" y="20350"/>
                  </a:cubicBezTo>
                  <a:cubicBezTo>
                    <a:pt x="6718" y="21930"/>
                    <a:pt x="8329" y="23602"/>
                    <a:pt x="10122" y="25061"/>
                  </a:cubicBezTo>
                  <a:cubicBezTo>
                    <a:pt x="10832" y="25641"/>
                    <a:pt x="11649" y="25912"/>
                    <a:pt x="12453" y="25912"/>
                  </a:cubicBezTo>
                  <a:cubicBezTo>
                    <a:pt x="13713" y="25912"/>
                    <a:pt x="14942" y="25246"/>
                    <a:pt x="15685" y="24058"/>
                  </a:cubicBezTo>
                  <a:cubicBezTo>
                    <a:pt x="17873" y="20623"/>
                    <a:pt x="19575" y="16915"/>
                    <a:pt x="21217" y="13176"/>
                  </a:cubicBezTo>
                  <a:cubicBezTo>
                    <a:pt x="21247" y="13085"/>
                    <a:pt x="21217" y="12964"/>
                    <a:pt x="21156" y="12812"/>
                  </a:cubicBezTo>
                  <a:cubicBezTo>
                    <a:pt x="20852" y="13024"/>
                    <a:pt x="20639" y="13207"/>
                    <a:pt x="20335" y="13328"/>
                  </a:cubicBezTo>
                  <a:cubicBezTo>
                    <a:pt x="20141" y="13412"/>
                    <a:pt x="19927" y="13482"/>
                    <a:pt x="19727" y="13482"/>
                  </a:cubicBezTo>
                  <a:cubicBezTo>
                    <a:pt x="19488" y="13482"/>
                    <a:pt x="19268" y="13382"/>
                    <a:pt x="19119" y="13085"/>
                  </a:cubicBezTo>
                  <a:cubicBezTo>
                    <a:pt x="18815" y="12477"/>
                    <a:pt x="18481" y="11717"/>
                    <a:pt x="18785" y="11110"/>
                  </a:cubicBezTo>
                  <a:cubicBezTo>
                    <a:pt x="18893" y="10905"/>
                    <a:pt x="19043" y="10837"/>
                    <a:pt x="19213" y="10837"/>
                  </a:cubicBezTo>
                  <a:cubicBezTo>
                    <a:pt x="19523" y="10837"/>
                    <a:pt x="19900" y="11059"/>
                    <a:pt x="20214" y="11079"/>
                  </a:cubicBezTo>
                  <a:cubicBezTo>
                    <a:pt x="20457" y="11110"/>
                    <a:pt x="20700" y="11110"/>
                    <a:pt x="20943" y="11140"/>
                  </a:cubicBezTo>
                  <a:cubicBezTo>
                    <a:pt x="21145" y="11203"/>
                    <a:pt x="21321" y="11233"/>
                    <a:pt x="21473" y="11233"/>
                  </a:cubicBezTo>
                  <a:cubicBezTo>
                    <a:pt x="22054" y="11233"/>
                    <a:pt x="22293" y="10792"/>
                    <a:pt x="22341" y="10046"/>
                  </a:cubicBezTo>
                  <a:lnTo>
                    <a:pt x="22341" y="10046"/>
                  </a:lnTo>
                  <a:cubicBezTo>
                    <a:pt x="22123" y="10051"/>
                    <a:pt x="21906" y="10056"/>
                    <a:pt x="21688" y="10056"/>
                  </a:cubicBezTo>
                  <a:cubicBezTo>
                    <a:pt x="20689" y="10056"/>
                    <a:pt x="19686" y="9962"/>
                    <a:pt x="18663" y="9438"/>
                  </a:cubicBezTo>
                  <a:cubicBezTo>
                    <a:pt x="18086" y="11413"/>
                    <a:pt x="17508" y="13328"/>
                    <a:pt x="16961" y="15213"/>
                  </a:cubicBezTo>
                  <a:cubicBezTo>
                    <a:pt x="16748" y="15821"/>
                    <a:pt x="16840" y="16733"/>
                    <a:pt x="15928" y="16854"/>
                  </a:cubicBezTo>
                  <a:cubicBezTo>
                    <a:pt x="15870" y="16863"/>
                    <a:pt x="15815" y="16867"/>
                    <a:pt x="15762" y="16867"/>
                  </a:cubicBezTo>
                  <a:cubicBezTo>
                    <a:pt x="15080" y="16867"/>
                    <a:pt x="14707" y="16183"/>
                    <a:pt x="14256" y="15760"/>
                  </a:cubicBezTo>
                  <a:cubicBezTo>
                    <a:pt x="14165" y="15669"/>
                    <a:pt x="14104" y="15608"/>
                    <a:pt x="14074" y="15517"/>
                  </a:cubicBezTo>
                  <a:cubicBezTo>
                    <a:pt x="13830" y="15183"/>
                    <a:pt x="13527" y="14787"/>
                    <a:pt x="13922" y="14392"/>
                  </a:cubicBezTo>
                  <a:cubicBezTo>
                    <a:pt x="14063" y="14240"/>
                    <a:pt x="14209" y="14181"/>
                    <a:pt x="14356" y="14181"/>
                  </a:cubicBezTo>
                  <a:cubicBezTo>
                    <a:pt x="14618" y="14181"/>
                    <a:pt x="14884" y="14369"/>
                    <a:pt x="15138" y="14544"/>
                  </a:cubicBezTo>
                  <a:cubicBezTo>
                    <a:pt x="15502" y="14757"/>
                    <a:pt x="15654" y="15243"/>
                    <a:pt x="16141" y="15334"/>
                  </a:cubicBezTo>
                  <a:cubicBezTo>
                    <a:pt x="16566" y="13480"/>
                    <a:pt x="17113" y="11687"/>
                    <a:pt x="17721" y="9894"/>
                  </a:cubicBezTo>
                  <a:cubicBezTo>
                    <a:pt x="17972" y="9186"/>
                    <a:pt x="18378" y="8838"/>
                    <a:pt x="18977" y="8838"/>
                  </a:cubicBezTo>
                  <a:cubicBezTo>
                    <a:pt x="19175" y="8838"/>
                    <a:pt x="19394" y="8876"/>
                    <a:pt x="19636" y="8951"/>
                  </a:cubicBezTo>
                  <a:cubicBezTo>
                    <a:pt x="20372" y="9158"/>
                    <a:pt x="21108" y="9400"/>
                    <a:pt x="21897" y="9400"/>
                  </a:cubicBezTo>
                  <a:cubicBezTo>
                    <a:pt x="22151" y="9400"/>
                    <a:pt x="22409" y="9375"/>
                    <a:pt x="22676" y="9316"/>
                  </a:cubicBezTo>
                  <a:cubicBezTo>
                    <a:pt x="23253" y="7584"/>
                    <a:pt x="23831" y="5790"/>
                    <a:pt x="24408" y="3997"/>
                  </a:cubicBezTo>
                  <a:cubicBezTo>
                    <a:pt x="24953" y="2200"/>
                    <a:pt x="24278" y="1476"/>
                    <a:pt x="22601" y="1476"/>
                  </a:cubicBezTo>
                  <a:cubicBezTo>
                    <a:pt x="22406" y="1476"/>
                    <a:pt x="22198" y="1486"/>
                    <a:pt x="21977" y="1504"/>
                  </a:cubicBezTo>
                  <a:cubicBezTo>
                    <a:pt x="21288" y="1580"/>
                    <a:pt x="20604" y="1628"/>
                    <a:pt x="19929" y="1628"/>
                  </a:cubicBezTo>
                  <a:cubicBezTo>
                    <a:pt x="18161" y="1628"/>
                    <a:pt x="16456" y="1300"/>
                    <a:pt x="14894" y="289"/>
                  </a:cubicBezTo>
                  <a:cubicBezTo>
                    <a:pt x="14561" y="80"/>
                    <a:pt x="14270" y="0"/>
                    <a:pt x="139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87;p46">
              <a:extLst>
                <a:ext uri="{FF2B5EF4-FFF2-40B4-BE49-F238E27FC236}">
                  <a16:creationId xmlns:a16="http://schemas.microsoft.com/office/drawing/2014/main" id="{5BBC22D5-F15B-4E38-872A-478FC664C5A4}"/>
                </a:ext>
              </a:extLst>
            </p:cNvPr>
            <p:cNvSpPr/>
            <p:nvPr/>
          </p:nvSpPr>
          <p:spPr>
            <a:xfrm>
              <a:off x="1196958" y="4549490"/>
              <a:ext cx="136105" cy="296487"/>
            </a:xfrm>
            <a:custGeom>
              <a:avLst/>
              <a:gdLst/>
              <a:ahLst/>
              <a:cxnLst/>
              <a:rect l="l" t="t" r="r" b="b"/>
              <a:pathLst>
                <a:path w="19089" h="41583" extrusionOk="0">
                  <a:moveTo>
                    <a:pt x="13092" y="0"/>
                  </a:moveTo>
                  <a:cubicBezTo>
                    <a:pt x="13013" y="0"/>
                    <a:pt x="12935" y="9"/>
                    <a:pt x="12858" y="29"/>
                  </a:cubicBezTo>
                  <a:cubicBezTo>
                    <a:pt x="11733" y="363"/>
                    <a:pt x="10578" y="394"/>
                    <a:pt x="9575" y="1093"/>
                  </a:cubicBezTo>
                  <a:cubicBezTo>
                    <a:pt x="7417" y="2552"/>
                    <a:pt x="5320" y="4163"/>
                    <a:pt x="3648" y="6199"/>
                  </a:cubicBezTo>
                  <a:cubicBezTo>
                    <a:pt x="2128" y="8084"/>
                    <a:pt x="1642" y="9512"/>
                    <a:pt x="3466" y="11731"/>
                  </a:cubicBezTo>
                  <a:cubicBezTo>
                    <a:pt x="4803" y="13342"/>
                    <a:pt x="5077" y="15227"/>
                    <a:pt x="4499" y="17233"/>
                  </a:cubicBezTo>
                  <a:cubicBezTo>
                    <a:pt x="4043" y="18783"/>
                    <a:pt x="3466" y="20272"/>
                    <a:pt x="2888" y="21762"/>
                  </a:cubicBezTo>
                  <a:cubicBezTo>
                    <a:pt x="1915" y="24193"/>
                    <a:pt x="821" y="26534"/>
                    <a:pt x="152" y="29087"/>
                  </a:cubicBezTo>
                  <a:cubicBezTo>
                    <a:pt x="0" y="29665"/>
                    <a:pt x="0" y="30120"/>
                    <a:pt x="396" y="30637"/>
                  </a:cubicBezTo>
                  <a:cubicBezTo>
                    <a:pt x="1338" y="32005"/>
                    <a:pt x="2098" y="33494"/>
                    <a:pt x="2827" y="35014"/>
                  </a:cubicBezTo>
                  <a:cubicBezTo>
                    <a:pt x="3587" y="36656"/>
                    <a:pt x="4195" y="38358"/>
                    <a:pt x="5228" y="39877"/>
                  </a:cubicBezTo>
                  <a:cubicBezTo>
                    <a:pt x="5684" y="40516"/>
                    <a:pt x="6171" y="41093"/>
                    <a:pt x="6991" y="41245"/>
                  </a:cubicBezTo>
                  <a:cubicBezTo>
                    <a:pt x="8067" y="41406"/>
                    <a:pt x="9126" y="41583"/>
                    <a:pt x="10193" y="41583"/>
                  </a:cubicBezTo>
                  <a:cubicBezTo>
                    <a:pt x="10543" y="41583"/>
                    <a:pt x="10894" y="41564"/>
                    <a:pt x="11247" y="41519"/>
                  </a:cubicBezTo>
                  <a:cubicBezTo>
                    <a:pt x="13071" y="41276"/>
                    <a:pt x="14712" y="40637"/>
                    <a:pt x="16049" y="39391"/>
                  </a:cubicBezTo>
                  <a:cubicBezTo>
                    <a:pt x="17326" y="38236"/>
                    <a:pt x="17265" y="37415"/>
                    <a:pt x="15897" y="36412"/>
                  </a:cubicBezTo>
                  <a:cubicBezTo>
                    <a:pt x="15107" y="35804"/>
                    <a:pt x="14256" y="35227"/>
                    <a:pt x="13375" y="34710"/>
                  </a:cubicBezTo>
                  <a:cubicBezTo>
                    <a:pt x="10639" y="33069"/>
                    <a:pt x="8481" y="30911"/>
                    <a:pt x="7052" y="28054"/>
                  </a:cubicBezTo>
                  <a:cubicBezTo>
                    <a:pt x="6627" y="27233"/>
                    <a:pt x="6080" y="26412"/>
                    <a:pt x="5624" y="25622"/>
                  </a:cubicBezTo>
                  <a:cubicBezTo>
                    <a:pt x="5532" y="25622"/>
                    <a:pt x="5411" y="25622"/>
                    <a:pt x="5289" y="25592"/>
                  </a:cubicBezTo>
                  <a:lnTo>
                    <a:pt x="5289" y="25592"/>
                  </a:lnTo>
                  <a:cubicBezTo>
                    <a:pt x="5472" y="27780"/>
                    <a:pt x="4590" y="29543"/>
                    <a:pt x="3131" y="31215"/>
                  </a:cubicBezTo>
                  <a:cubicBezTo>
                    <a:pt x="2918" y="30120"/>
                    <a:pt x="2979" y="30029"/>
                    <a:pt x="4073" y="28297"/>
                  </a:cubicBezTo>
                  <a:cubicBezTo>
                    <a:pt x="4286" y="27902"/>
                    <a:pt x="4712" y="27598"/>
                    <a:pt x="4651" y="27111"/>
                  </a:cubicBezTo>
                  <a:cubicBezTo>
                    <a:pt x="4499" y="26047"/>
                    <a:pt x="4833" y="25136"/>
                    <a:pt x="5259" y="24224"/>
                  </a:cubicBezTo>
                  <a:cubicBezTo>
                    <a:pt x="6110" y="22370"/>
                    <a:pt x="7113" y="20576"/>
                    <a:pt x="8298" y="18874"/>
                  </a:cubicBezTo>
                  <a:cubicBezTo>
                    <a:pt x="10274" y="16078"/>
                    <a:pt x="12311" y="13403"/>
                    <a:pt x="14317" y="10698"/>
                  </a:cubicBezTo>
                  <a:cubicBezTo>
                    <a:pt x="15989" y="8448"/>
                    <a:pt x="17721" y="6260"/>
                    <a:pt x="19089" y="3707"/>
                  </a:cubicBezTo>
                  <a:cubicBezTo>
                    <a:pt x="17721" y="3707"/>
                    <a:pt x="16748" y="3008"/>
                    <a:pt x="15928" y="2157"/>
                  </a:cubicBezTo>
                  <a:cubicBezTo>
                    <a:pt x="15472" y="1701"/>
                    <a:pt x="15046" y="1245"/>
                    <a:pt x="14590" y="819"/>
                  </a:cubicBezTo>
                  <a:cubicBezTo>
                    <a:pt x="14166" y="421"/>
                    <a:pt x="13626" y="0"/>
                    <a:pt x="130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88;p46">
              <a:extLst>
                <a:ext uri="{FF2B5EF4-FFF2-40B4-BE49-F238E27FC236}">
                  <a16:creationId xmlns:a16="http://schemas.microsoft.com/office/drawing/2014/main" id="{A9CC38D1-963E-4408-9313-218E40849B54}"/>
                </a:ext>
              </a:extLst>
            </p:cNvPr>
            <p:cNvSpPr/>
            <p:nvPr/>
          </p:nvSpPr>
          <p:spPr>
            <a:xfrm>
              <a:off x="854754" y="3735259"/>
              <a:ext cx="204809" cy="101431"/>
            </a:xfrm>
            <a:custGeom>
              <a:avLst/>
              <a:gdLst/>
              <a:ahLst/>
              <a:cxnLst/>
              <a:rect l="l" t="t" r="r" b="b"/>
              <a:pathLst>
                <a:path w="28725" h="14226" extrusionOk="0">
                  <a:moveTo>
                    <a:pt x="20335" y="0"/>
                  </a:moveTo>
                  <a:cubicBezTo>
                    <a:pt x="19211" y="31"/>
                    <a:pt x="18177" y="456"/>
                    <a:pt x="17113" y="791"/>
                  </a:cubicBezTo>
                  <a:cubicBezTo>
                    <a:pt x="15935" y="1151"/>
                    <a:pt x="14794" y="1550"/>
                    <a:pt x="13571" y="1550"/>
                  </a:cubicBezTo>
                  <a:cubicBezTo>
                    <a:pt x="13248" y="1550"/>
                    <a:pt x="12920" y="1523"/>
                    <a:pt x="12584" y="1459"/>
                  </a:cubicBezTo>
                  <a:cubicBezTo>
                    <a:pt x="11217" y="1186"/>
                    <a:pt x="9849" y="912"/>
                    <a:pt x="8511" y="487"/>
                  </a:cubicBezTo>
                  <a:cubicBezTo>
                    <a:pt x="8163" y="370"/>
                    <a:pt x="7839" y="317"/>
                    <a:pt x="7535" y="317"/>
                  </a:cubicBezTo>
                  <a:cubicBezTo>
                    <a:pt x="6567" y="317"/>
                    <a:pt x="5808" y="862"/>
                    <a:pt x="5138" y="1672"/>
                  </a:cubicBezTo>
                  <a:cubicBezTo>
                    <a:pt x="4803" y="2067"/>
                    <a:pt x="4621" y="2584"/>
                    <a:pt x="4378" y="3040"/>
                  </a:cubicBezTo>
                  <a:cubicBezTo>
                    <a:pt x="4204" y="3415"/>
                    <a:pt x="4031" y="3680"/>
                    <a:pt x="3624" y="3680"/>
                  </a:cubicBezTo>
                  <a:cubicBezTo>
                    <a:pt x="3603" y="3680"/>
                    <a:pt x="3580" y="3680"/>
                    <a:pt x="3557" y="3678"/>
                  </a:cubicBezTo>
                  <a:cubicBezTo>
                    <a:pt x="3509" y="3675"/>
                    <a:pt x="3462" y="3674"/>
                    <a:pt x="3416" y="3674"/>
                  </a:cubicBezTo>
                  <a:cubicBezTo>
                    <a:pt x="2468" y="3674"/>
                    <a:pt x="1896" y="4262"/>
                    <a:pt x="1490" y="5016"/>
                  </a:cubicBezTo>
                  <a:cubicBezTo>
                    <a:pt x="396" y="7113"/>
                    <a:pt x="122" y="9362"/>
                    <a:pt x="1" y="11672"/>
                  </a:cubicBezTo>
                  <a:cubicBezTo>
                    <a:pt x="2037" y="11733"/>
                    <a:pt x="2797" y="12341"/>
                    <a:pt x="3283" y="14225"/>
                  </a:cubicBezTo>
                  <a:cubicBezTo>
                    <a:pt x="3861" y="14134"/>
                    <a:pt x="4347" y="13861"/>
                    <a:pt x="4803" y="13618"/>
                  </a:cubicBezTo>
                  <a:cubicBezTo>
                    <a:pt x="5016" y="13496"/>
                    <a:pt x="5320" y="13314"/>
                    <a:pt x="5138" y="12949"/>
                  </a:cubicBezTo>
                  <a:cubicBezTo>
                    <a:pt x="4834" y="12432"/>
                    <a:pt x="5259" y="12280"/>
                    <a:pt x="5563" y="12098"/>
                  </a:cubicBezTo>
                  <a:cubicBezTo>
                    <a:pt x="6019" y="11824"/>
                    <a:pt x="6475" y="11581"/>
                    <a:pt x="6840" y="11216"/>
                  </a:cubicBezTo>
                  <a:cubicBezTo>
                    <a:pt x="7843" y="10213"/>
                    <a:pt x="7812" y="9453"/>
                    <a:pt x="6688" y="8602"/>
                  </a:cubicBezTo>
                  <a:cubicBezTo>
                    <a:pt x="6536" y="8481"/>
                    <a:pt x="6384" y="8389"/>
                    <a:pt x="6293" y="8298"/>
                  </a:cubicBezTo>
                  <a:cubicBezTo>
                    <a:pt x="5989" y="8055"/>
                    <a:pt x="5745" y="7782"/>
                    <a:pt x="5928" y="7417"/>
                  </a:cubicBezTo>
                  <a:cubicBezTo>
                    <a:pt x="6023" y="7267"/>
                    <a:pt x="6142" y="7221"/>
                    <a:pt x="6272" y="7221"/>
                  </a:cubicBezTo>
                  <a:cubicBezTo>
                    <a:pt x="6433" y="7221"/>
                    <a:pt x="6611" y="7292"/>
                    <a:pt x="6779" y="7326"/>
                  </a:cubicBezTo>
                  <a:cubicBezTo>
                    <a:pt x="7777" y="7590"/>
                    <a:pt x="8788" y="7828"/>
                    <a:pt x="9804" y="7828"/>
                  </a:cubicBezTo>
                  <a:cubicBezTo>
                    <a:pt x="10304" y="7828"/>
                    <a:pt x="10806" y="7770"/>
                    <a:pt x="11308" y="7630"/>
                  </a:cubicBezTo>
                  <a:cubicBezTo>
                    <a:pt x="11731" y="7511"/>
                    <a:pt x="12139" y="7454"/>
                    <a:pt x="12538" y="7454"/>
                  </a:cubicBezTo>
                  <a:cubicBezTo>
                    <a:pt x="13370" y="7454"/>
                    <a:pt x="14164" y="7704"/>
                    <a:pt x="14986" y="8177"/>
                  </a:cubicBezTo>
                  <a:cubicBezTo>
                    <a:pt x="16084" y="8773"/>
                    <a:pt x="17263" y="8969"/>
                    <a:pt x="18458" y="8969"/>
                  </a:cubicBezTo>
                  <a:cubicBezTo>
                    <a:pt x="19214" y="8969"/>
                    <a:pt x="19977" y="8891"/>
                    <a:pt x="20730" y="8785"/>
                  </a:cubicBezTo>
                  <a:cubicBezTo>
                    <a:pt x="22159" y="8602"/>
                    <a:pt x="23405" y="7903"/>
                    <a:pt x="24439" y="6809"/>
                  </a:cubicBezTo>
                  <a:cubicBezTo>
                    <a:pt x="24773" y="6414"/>
                    <a:pt x="24925" y="5958"/>
                    <a:pt x="24743" y="5472"/>
                  </a:cubicBezTo>
                  <a:cubicBezTo>
                    <a:pt x="24560" y="4985"/>
                    <a:pt x="24104" y="4894"/>
                    <a:pt x="23618" y="4894"/>
                  </a:cubicBezTo>
                  <a:cubicBezTo>
                    <a:pt x="23570" y="4891"/>
                    <a:pt x="23521" y="4890"/>
                    <a:pt x="23472" y="4890"/>
                  </a:cubicBezTo>
                  <a:cubicBezTo>
                    <a:pt x="23228" y="4890"/>
                    <a:pt x="22974" y="4917"/>
                    <a:pt x="22718" y="4917"/>
                  </a:cubicBezTo>
                  <a:cubicBezTo>
                    <a:pt x="22410" y="4917"/>
                    <a:pt x="22098" y="4879"/>
                    <a:pt x="21794" y="4712"/>
                  </a:cubicBezTo>
                  <a:cubicBezTo>
                    <a:pt x="22024" y="4323"/>
                    <a:pt x="22346" y="4263"/>
                    <a:pt x="22672" y="4263"/>
                  </a:cubicBezTo>
                  <a:cubicBezTo>
                    <a:pt x="22816" y="4263"/>
                    <a:pt x="22962" y="4275"/>
                    <a:pt x="23100" y="4275"/>
                  </a:cubicBezTo>
                  <a:cubicBezTo>
                    <a:pt x="23185" y="4275"/>
                    <a:pt x="23267" y="4270"/>
                    <a:pt x="23345" y="4256"/>
                  </a:cubicBezTo>
                  <a:cubicBezTo>
                    <a:pt x="23549" y="4222"/>
                    <a:pt x="23753" y="4201"/>
                    <a:pt x="23949" y="4201"/>
                  </a:cubicBezTo>
                  <a:cubicBezTo>
                    <a:pt x="24628" y="4201"/>
                    <a:pt x="25227" y="4444"/>
                    <a:pt x="25533" y="5198"/>
                  </a:cubicBezTo>
                  <a:cubicBezTo>
                    <a:pt x="25928" y="6201"/>
                    <a:pt x="25594" y="7022"/>
                    <a:pt x="24834" y="7751"/>
                  </a:cubicBezTo>
                  <a:cubicBezTo>
                    <a:pt x="24135" y="8359"/>
                    <a:pt x="23375" y="8845"/>
                    <a:pt x="22645" y="9423"/>
                  </a:cubicBezTo>
                  <a:lnTo>
                    <a:pt x="23800" y="9301"/>
                  </a:lnTo>
                  <a:cubicBezTo>
                    <a:pt x="25229" y="9271"/>
                    <a:pt x="26354" y="8541"/>
                    <a:pt x="27205" y="7538"/>
                  </a:cubicBezTo>
                  <a:cubicBezTo>
                    <a:pt x="28725" y="5654"/>
                    <a:pt x="27904" y="3313"/>
                    <a:pt x="25624" y="2736"/>
                  </a:cubicBezTo>
                  <a:cubicBezTo>
                    <a:pt x="25276" y="2652"/>
                    <a:pt x="24940" y="2613"/>
                    <a:pt x="24611" y="2613"/>
                  </a:cubicBezTo>
                  <a:cubicBezTo>
                    <a:pt x="24223" y="2613"/>
                    <a:pt x="23845" y="2668"/>
                    <a:pt x="23466" y="2766"/>
                  </a:cubicBezTo>
                  <a:cubicBezTo>
                    <a:pt x="23225" y="2833"/>
                    <a:pt x="23017" y="2872"/>
                    <a:pt x="22846" y="2872"/>
                  </a:cubicBezTo>
                  <a:cubicBezTo>
                    <a:pt x="22390" y="2872"/>
                    <a:pt x="22184" y="2596"/>
                    <a:pt x="22250" y="1824"/>
                  </a:cubicBezTo>
                  <a:cubicBezTo>
                    <a:pt x="22311" y="608"/>
                    <a:pt x="21551" y="0"/>
                    <a:pt x="203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89;p46">
              <a:extLst>
                <a:ext uri="{FF2B5EF4-FFF2-40B4-BE49-F238E27FC236}">
                  <a16:creationId xmlns:a16="http://schemas.microsoft.com/office/drawing/2014/main" id="{FEDB39C5-D0F7-4988-A7CB-8E9E8C0EFF9E}"/>
                </a:ext>
              </a:extLst>
            </p:cNvPr>
            <p:cNvSpPr/>
            <p:nvPr/>
          </p:nvSpPr>
          <p:spPr>
            <a:xfrm>
              <a:off x="1081231" y="3738959"/>
              <a:ext cx="125916" cy="117788"/>
            </a:xfrm>
            <a:custGeom>
              <a:avLst/>
              <a:gdLst/>
              <a:ahLst/>
              <a:cxnLst/>
              <a:rect l="l" t="t" r="r" b="b"/>
              <a:pathLst>
                <a:path w="17660" h="16520" extrusionOk="0">
                  <a:moveTo>
                    <a:pt x="6668" y="1"/>
                  </a:moveTo>
                  <a:cubicBezTo>
                    <a:pt x="6320" y="1"/>
                    <a:pt x="5986" y="108"/>
                    <a:pt x="5623" y="332"/>
                  </a:cubicBezTo>
                  <a:cubicBezTo>
                    <a:pt x="4104" y="1244"/>
                    <a:pt x="2827" y="2490"/>
                    <a:pt x="1368" y="3554"/>
                  </a:cubicBezTo>
                  <a:cubicBezTo>
                    <a:pt x="91" y="4497"/>
                    <a:pt x="0" y="4922"/>
                    <a:pt x="851" y="6503"/>
                  </a:cubicBezTo>
                  <a:cubicBezTo>
                    <a:pt x="2189" y="5378"/>
                    <a:pt x="3496" y="4284"/>
                    <a:pt x="5076" y="3676"/>
                  </a:cubicBezTo>
                  <a:cubicBezTo>
                    <a:pt x="5107" y="2977"/>
                    <a:pt x="4651" y="2338"/>
                    <a:pt x="5441" y="1761"/>
                  </a:cubicBezTo>
                  <a:cubicBezTo>
                    <a:pt x="5593" y="2673"/>
                    <a:pt x="5927" y="3433"/>
                    <a:pt x="5866" y="4162"/>
                  </a:cubicBezTo>
                  <a:cubicBezTo>
                    <a:pt x="5745" y="5348"/>
                    <a:pt x="5775" y="6442"/>
                    <a:pt x="6140" y="7536"/>
                  </a:cubicBezTo>
                  <a:cubicBezTo>
                    <a:pt x="6505" y="8874"/>
                    <a:pt x="6231" y="9542"/>
                    <a:pt x="5137" y="10424"/>
                  </a:cubicBezTo>
                  <a:cubicBezTo>
                    <a:pt x="4073" y="11214"/>
                    <a:pt x="3100" y="12126"/>
                    <a:pt x="2219" y="13129"/>
                  </a:cubicBezTo>
                  <a:cubicBezTo>
                    <a:pt x="1945" y="13433"/>
                    <a:pt x="1581" y="13767"/>
                    <a:pt x="1763" y="14314"/>
                  </a:cubicBezTo>
                  <a:cubicBezTo>
                    <a:pt x="2280" y="15741"/>
                    <a:pt x="3551" y="16519"/>
                    <a:pt x="4863" y="16519"/>
                  </a:cubicBezTo>
                  <a:cubicBezTo>
                    <a:pt x="5787" y="16519"/>
                    <a:pt x="6731" y="16134"/>
                    <a:pt x="7447" y="15317"/>
                  </a:cubicBezTo>
                  <a:cubicBezTo>
                    <a:pt x="7180" y="15137"/>
                    <a:pt x="6935" y="15068"/>
                    <a:pt x="6704" y="15068"/>
                  </a:cubicBezTo>
                  <a:cubicBezTo>
                    <a:pt x="6119" y="15068"/>
                    <a:pt x="5621" y="15508"/>
                    <a:pt x="5076" y="15682"/>
                  </a:cubicBezTo>
                  <a:cubicBezTo>
                    <a:pt x="4651" y="14831"/>
                    <a:pt x="5289" y="14679"/>
                    <a:pt x="5775" y="14527"/>
                  </a:cubicBezTo>
                  <a:cubicBezTo>
                    <a:pt x="6075" y="14450"/>
                    <a:pt x="6369" y="14412"/>
                    <a:pt x="6657" y="14412"/>
                  </a:cubicBezTo>
                  <a:cubicBezTo>
                    <a:pt x="7394" y="14412"/>
                    <a:pt x="8090" y="14663"/>
                    <a:pt x="8724" y="15165"/>
                  </a:cubicBezTo>
                  <a:cubicBezTo>
                    <a:pt x="9131" y="15511"/>
                    <a:pt x="9660" y="15776"/>
                    <a:pt x="10121" y="15776"/>
                  </a:cubicBezTo>
                  <a:cubicBezTo>
                    <a:pt x="10348" y="15776"/>
                    <a:pt x="10559" y="15711"/>
                    <a:pt x="10730" y="15561"/>
                  </a:cubicBezTo>
                  <a:cubicBezTo>
                    <a:pt x="10966" y="15369"/>
                    <a:pt x="11152" y="15306"/>
                    <a:pt x="11333" y="15306"/>
                  </a:cubicBezTo>
                  <a:cubicBezTo>
                    <a:pt x="11525" y="15306"/>
                    <a:pt x="11711" y="15376"/>
                    <a:pt x="11946" y="15439"/>
                  </a:cubicBezTo>
                  <a:cubicBezTo>
                    <a:pt x="12115" y="15479"/>
                    <a:pt x="12274" y="15498"/>
                    <a:pt x="12423" y="15498"/>
                  </a:cubicBezTo>
                  <a:cubicBezTo>
                    <a:pt x="13180" y="15498"/>
                    <a:pt x="13648" y="14991"/>
                    <a:pt x="13648" y="14102"/>
                  </a:cubicBezTo>
                  <a:cubicBezTo>
                    <a:pt x="13951" y="14533"/>
                    <a:pt x="14219" y="14687"/>
                    <a:pt x="14461" y="14687"/>
                  </a:cubicBezTo>
                  <a:cubicBezTo>
                    <a:pt x="14849" y="14687"/>
                    <a:pt x="15172" y="14291"/>
                    <a:pt x="15472" y="14010"/>
                  </a:cubicBezTo>
                  <a:cubicBezTo>
                    <a:pt x="16049" y="13494"/>
                    <a:pt x="16535" y="12886"/>
                    <a:pt x="17113" y="12369"/>
                  </a:cubicBezTo>
                  <a:cubicBezTo>
                    <a:pt x="17660" y="11883"/>
                    <a:pt x="17569" y="11427"/>
                    <a:pt x="17295" y="10819"/>
                  </a:cubicBezTo>
                  <a:cubicBezTo>
                    <a:pt x="15806" y="7415"/>
                    <a:pt x="13344" y="4770"/>
                    <a:pt x="10730" y="2247"/>
                  </a:cubicBezTo>
                  <a:cubicBezTo>
                    <a:pt x="9818" y="1396"/>
                    <a:pt x="8754" y="636"/>
                    <a:pt x="7508" y="180"/>
                  </a:cubicBezTo>
                  <a:cubicBezTo>
                    <a:pt x="7206" y="62"/>
                    <a:pt x="6933" y="1"/>
                    <a:pt x="66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90;p46">
              <a:extLst>
                <a:ext uri="{FF2B5EF4-FFF2-40B4-BE49-F238E27FC236}">
                  <a16:creationId xmlns:a16="http://schemas.microsoft.com/office/drawing/2014/main" id="{FC04486D-9A36-4CF3-9BDE-A34A5D78B7CD}"/>
                </a:ext>
              </a:extLst>
            </p:cNvPr>
            <p:cNvSpPr/>
            <p:nvPr/>
          </p:nvSpPr>
          <p:spPr>
            <a:xfrm>
              <a:off x="644319" y="3586327"/>
              <a:ext cx="114002" cy="103642"/>
            </a:xfrm>
            <a:custGeom>
              <a:avLst/>
              <a:gdLst/>
              <a:ahLst/>
              <a:cxnLst/>
              <a:rect l="l" t="t" r="r" b="b"/>
              <a:pathLst>
                <a:path w="15989" h="14536" extrusionOk="0">
                  <a:moveTo>
                    <a:pt x="10460" y="0"/>
                  </a:moveTo>
                  <a:cubicBezTo>
                    <a:pt x="10208" y="0"/>
                    <a:pt x="9960" y="111"/>
                    <a:pt x="9727" y="280"/>
                  </a:cubicBezTo>
                  <a:cubicBezTo>
                    <a:pt x="6535" y="2803"/>
                    <a:pt x="3314" y="5265"/>
                    <a:pt x="426" y="8092"/>
                  </a:cubicBezTo>
                  <a:cubicBezTo>
                    <a:pt x="213" y="8305"/>
                    <a:pt x="0" y="8487"/>
                    <a:pt x="92" y="8882"/>
                  </a:cubicBezTo>
                  <a:cubicBezTo>
                    <a:pt x="561" y="10994"/>
                    <a:pt x="2335" y="13016"/>
                    <a:pt x="4477" y="13016"/>
                  </a:cubicBezTo>
                  <a:cubicBezTo>
                    <a:pt x="5109" y="13016"/>
                    <a:pt x="5773" y="12840"/>
                    <a:pt x="6444" y="12438"/>
                  </a:cubicBezTo>
                  <a:cubicBezTo>
                    <a:pt x="6991" y="12104"/>
                    <a:pt x="7721" y="11922"/>
                    <a:pt x="8359" y="11678"/>
                  </a:cubicBezTo>
                  <a:cubicBezTo>
                    <a:pt x="8768" y="11549"/>
                    <a:pt x="9164" y="11481"/>
                    <a:pt x="9544" y="11481"/>
                  </a:cubicBezTo>
                  <a:cubicBezTo>
                    <a:pt x="10323" y="11481"/>
                    <a:pt x="11039" y="11765"/>
                    <a:pt x="11672" y="12378"/>
                  </a:cubicBezTo>
                  <a:cubicBezTo>
                    <a:pt x="10912" y="14110"/>
                    <a:pt x="9058" y="13259"/>
                    <a:pt x="7873" y="14080"/>
                  </a:cubicBezTo>
                  <a:cubicBezTo>
                    <a:pt x="8217" y="13985"/>
                    <a:pt x="8555" y="13944"/>
                    <a:pt x="8889" y="13944"/>
                  </a:cubicBezTo>
                  <a:cubicBezTo>
                    <a:pt x="9737" y="13944"/>
                    <a:pt x="10553" y="14209"/>
                    <a:pt x="11338" y="14536"/>
                  </a:cubicBezTo>
                  <a:cubicBezTo>
                    <a:pt x="12098" y="13259"/>
                    <a:pt x="13314" y="12438"/>
                    <a:pt x="13952" y="11192"/>
                  </a:cubicBezTo>
                  <a:cubicBezTo>
                    <a:pt x="12523" y="10219"/>
                    <a:pt x="10760" y="9885"/>
                    <a:pt x="9393" y="8852"/>
                  </a:cubicBezTo>
                  <a:lnTo>
                    <a:pt x="9393" y="8852"/>
                  </a:lnTo>
                  <a:cubicBezTo>
                    <a:pt x="10639" y="8912"/>
                    <a:pt x="11764" y="9368"/>
                    <a:pt x="12827" y="9885"/>
                  </a:cubicBezTo>
                  <a:cubicBezTo>
                    <a:pt x="13481" y="10183"/>
                    <a:pt x="13922" y="10356"/>
                    <a:pt x="14261" y="10356"/>
                  </a:cubicBezTo>
                  <a:cubicBezTo>
                    <a:pt x="14821" y="10356"/>
                    <a:pt x="15101" y="9885"/>
                    <a:pt x="15593" y="8730"/>
                  </a:cubicBezTo>
                  <a:cubicBezTo>
                    <a:pt x="14165" y="7605"/>
                    <a:pt x="12311" y="7241"/>
                    <a:pt x="10760" y="6298"/>
                  </a:cubicBezTo>
                  <a:cubicBezTo>
                    <a:pt x="12645" y="6298"/>
                    <a:pt x="14104" y="7362"/>
                    <a:pt x="15776" y="8061"/>
                  </a:cubicBezTo>
                  <a:cubicBezTo>
                    <a:pt x="15989" y="5356"/>
                    <a:pt x="15989" y="5326"/>
                    <a:pt x="13648" y="4292"/>
                  </a:cubicBezTo>
                  <a:cubicBezTo>
                    <a:pt x="13071" y="4019"/>
                    <a:pt x="12463" y="3836"/>
                    <a:pt x="11885" y="3593"/>
                  </a:cubicBezTo>
                  <a:cubicBezTo>
                    <a:pt x="11490" y="3441"/>
                    <a:pt x="10943" y="3502"/>
                    <a:pt x="10457" y="2925"/>
                  </a:cubicBezTo>
                  <a:lnTo>
                    <a:pt x="10457" y="2925"/>
                  </a:lnTo>
                  <a:cubicBezTo>
                    <a:pt x="12432" y="3046"/>
                    <a:pt x="13952" y="3988"/>
                    <a:pt x="15593" y="4657"/>
                  </a:cubicBezTo>
                  <a:cubicBezTo>
                    <a:pt x="15654" y="3715"/>
                    <a:pt x="15745" y="2925"/>
                    <a:pt x="15776" y="2073"/>
                  </a:cubicBezTo>
                  <a:cubicBezTo>
                    <a:pt x="14226" y="1222"/>
                    <a:pt x="12463" y="675"/>
                    <a:pt x="10791" y="67"/>
                  </a:cubicBezTo>
                  <a:cubicBezTo>
                    <a:pt x="10680" y="21"/>
                    <a:pt x="10570" y="0"/>
                    <a:pt x="10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1;p46">
              <a:extLst>
                <a:ext uri="{FF2B5EF4-FFF2-40B4-BE49-F238E27FC236}">
                  <a16:creationId xmlns:a16="http://schemas.microsoft.com/office/drawing/2014/main" id="{F66FCAB2-669D-4C1A-B2A0-0E877A81D91E}"/>
                </a:ext>
              </a:extLst>
            </p:cNvPr>
            <p:cNvSpPr/>
            <p:nvPr/>
          </p:nvSpPr>
          <p:spPr>
            <a:xfrm>
              <a:off x="745744" y="3855920"/>
              <a:ext cx="151712" cy="136162"/>
            </a:xfrm>
            <a:custGeom>
              <a:avLst/>
              <a:gdLst/>
              <a:ahLst/>
              <a:cxnLst/>
              <a:rect l="l" t="t" r="r" b="b"/>
              <a:pathLst>
                <a:path w="21278" h="19097" extrusionOk="0">
                  <a:moveTo>
                    <a:pt x="11633" y="1"/>
                  </a:moveTo>
                  <a:cubicBezTo>
                    <a:pt x="11529" y="1"/>
                    <a:pt x="11420" y="4"/>
                    <a:pt x="11308" y="8"/>
                  </a:cubicBezTo>
                  <a:cubicBezTo>
                    <a:pt x="9514" y="129"/>
                    <a:pt x="8055" y="889"/>
                    <a:pt x="6688" y="1983"/>
                  </a:cubicBezTo>
                  <a:cubicBezTo>
                    <a:pt x="5533" y="2956"/>
                    <a:pt x="4286" y="3625"/>
                    <a:pt x="2736" y="3746"/>
                  </a:cubicBezTo>
                  <a:cubicBezTo>
                    <a:pt x="1885" y="3868"/>
                    <a:pt x="943" y="3898"/>
                    <a:pt x="1" y="4445"/>
                  </a:cubicBezTo>
                  <a:cubicBezTo>
                    <a:pt x="457" y="4537"/>
                    <a:pt x="791" y="4628"/>
                    <a:pt x="1125" y="4749"/>
                  </a:cubicBezTo>
                  <a:cubicBezTo>
                    <a:pt x="2371" y="5205"/>
                    <a:pt x="3800" y="5418"/>
                    <a:pt x="4803" y="6178"/>
                  </a:cubicBezTo>
                  <a:cubicBezTo>
                    <a:pt x="6992" y="7728"/>
                    <a:pt x="9028" y="9491"/>
                    <a:pt x="10943" y="11406"/>
                  </a:cubicBezTo>
                  <a:cubicBezTo>
                    <a:pt x="12615" y="13169"/>
                    <a:pt x="14226" y="15023"/>
                    <a:pt x="16201" y="16482"/>
                  </a:cubicBezTo>
                  <a:cubicBezTo>
                    <a:pt x="17782" y="17607"/>
                    <a:pt x="19363" y="18671"/>
                    <a:pt x="21278" y="19096"/>
                  </a:cubicBezTo>
                  <a:cubicBezTo>
                    <a:pt x="19515" y="18032"/>
                    <a:pt x="18420" y="16421"/>
                    <a:pt x="17417" y="14719"/>
                  </a:cubicBezTo>
                  <a:cubicBezTo>
                    <a:pt x="16566" y="13169"/>
                    <a:pt x="15867" y="11528"/>
                    <a:pt x="15411" y="9825"/>
                  </a:cubicBezTo>
                  <a:cubicBezTo>
                    <a:pt x="14803" y="7546"/>
                    <a:pt x="13405" y="5935"/>
                    <a:pt x="11247" y="5084"/>
                  </a:cubicBezTo>
                  <a:cubicBezTo>
                    <a:pt x="10274" y="4689"/>
                    <a:pt x="9332" y="4385"/>
                    <a:pt x="8390" y="4020"/>
                  </a:cubicBezTo>
                  <a:cubicBezTo>
                    <a:pt x="8055" y="3898"/>
                    <a:pt x="7600" y="3868"/>
                    <a:pt x="7508" y="3351"/>
                  </a:cubicBezTo>
                  <a:cubicBezTo>
                    <a:pt x="7590" y="3160"/>
                    <a:pt x="7746" y="3043"/>
                    <a:pt x="7931" y="3043"/>
                  </a:cubicBezTo>
                  <a:cubicBezTo>
                    <a:pt x="7952" y="3043"/>
                    <a:pt x="7973" y="3044"/>
                    <a:pt x="7995" y="3047"/>
                  </a:cubicBezTo>
                  <a:cubicBezTo>
                    <a:pt x="10396" y="3807"/>
                    <a:pt x="13162" y="3594"/>
                    <a:pt x="15077" y="5904"/>
                  </a:cubicBezTo>
                  <a:cubicBezTo>
                    <a:pt x="15350" y="4658"/>
                    <a:pt x="15138" y="3746"/>
                    <a:pt x="14439" y="2895"/>
                  </a:cubicBezTo>
                  <a:cubicBezTo>
                    <a:pt x="13922" y="2348"/>
                    <a:pt x="13405" y="1679"/>
                    <a:pt x="13162" y="1011"/>
                  </a:cubicBezTo>
                  <a:cubicBezTo>
                    <a:pt x="12870" y="136"/>
                    <a:pt x="12347" y="1"/>
                    <a:pt x="116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892;p46">
              <a:extLst>
                <a:ext uri="{FF2B5EF4-FFF2-40B4-BE49-F238E27FC236}">
                  <a16:creationId xmlns:a16="http://schemas.microsoft.com/office/drawing/2014/main" id="{74225C85-8A53-4FE5-8C39-B2A19926B4A1}"/>
                </a:ext>
              </a:extLst>
            </p:cNvPr>
            <p:cNvSpPr/>
            <p:nvPr/>
          </p:nvSpPr>
          <p:spPr>
            <a:xfrm>
              <a:off x="785836" y="4267955"/>
              <a:ext cx="63293" cy="51372"/>
            </a:xfrm>
            <a:custGeom>
              <a:avLst/>
              <a:gdLst/>
              <a:ahLst/>
              <a:cxnLst/>
              <a:rect l="l" t="t" r="r" b="b"/>
              <a:pathLst>
                <a:path w="8877" h="7205" extrusionOk="0">
                  <a:moveTo>
                    <a:pt x="7782" y="1"/>
                  </a:moveTo>
                  <a:cubicBezTo>
                    <a:pt x="6080" y="639"/>
                    <a:pt x="4439" y="1399"/>
                    <a:pt x="2949" y="2463"/>
                  </a:cubicBezTo>
                  <a:cubicBezTo>
                    <a:pt x="1" y="4621"/>
                    <a:pt x="609" y="3739"/>
                    <a:pt x="1308" y="6931"/>
                  </a:cubicBezTo>
                  <a:cubicBezTo>
                    <a:pt x="1308" y="7022"/>
                    <a:pt x="1369" y="7022"/>
                    <a:pt x="1460" y="7204"/>
                  </a:cubicBezTo>
                  <a:cubicBezTo>
                    <a:pt x="3709" y="5472"/>
                    <a:pt x="6262" y="4256"/>
                    <a:pt x="8876" y="3283"/>
                  </a:cubicBezTo>
                  <a:cubicBezTo>
                    <a:pt x="8512" y="2159"/>
                    <a:pt x="8147" y="1095"/>
                    <a:pt x="77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893;p46">
              <a:extLst>
                <a:ext uri="{FF2B5EF4-FFF2-40B4-BE49-F238E27FC236}">
                  <a16:creationId xmlns:a16="http://schemas.microsoft.com/office/drawing/2014/main" id="{BBB1AA2A-CD3B-468C-9382-9D799BD52CED}"/>
                </a:ext>
              </a:extLst>
            </p:cNvPr>
            <p:cNvSpPr/>
            <p:nvPr/>
          </p:nvSpPr>
          <p:spPr>
            <a:xfrm>
              <a:off x="541212" y="4699449"/>
              <a:ext cx="25746" cy="156354"/>
            </a:xfrm>
            <a:custGeom>
              <a:avLst/>
              <a:gdLst/>
              <a:ahLst/>
              <a:cxnLst/>
              <a:rect l="l" t="t" r="r" b="b"/>
              <a:pathLst>
                <a:path w="3611" h="21929" extrusionOk="0">
                  <a:moveTo>
                    <a:pt x="3610" y="0"/>
                  </a:moveTo>
                  <a:lnTo>
                    <a:pt x="3610" y="0"/>
                  </a:lnTo>
                  <a:cubicBezTo>
                    <a:pt x="1878" y="6839"/>
                    <a:pt x="206" y="13648"/>
                    <a:pt x="54" y="20730"/>
                  </a:cubicBezTo>
                  <a:cubicBezTo>
                    <a:pt x="1" y="21709"/>
                    <a:pt x="317" y="21928"/>
                    <a:pt x="1042" y="21928"/>
                  </a:cubicBezTo>
                  <a:cubicBezTo>
                    <a:pt x="1149" y="21928"/>
                    <a:pt x="1266" y="21923"/>
                    <a:pt x="1391" y="21915"/>
                  </a:cubicBezTo>
                  <a:cubicBezTo>
                    <a:pt x="1209" y="14469"/>
                    <a:pt x="2425" y="7265"/>
                    <a:pt x="3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894;p46">
              <a:extLst>
                <a:ext uri="{FF2B5EF4-FFF2-40B4-BE49-F238E27FC236}">
                  <a16:creationId xmlns:a16="http://schemas.microsoft.com/office/drawing/2014/main" id="{ABAAE68C-96D0-4CC9-863D-E69C41890282}"/>
                </a:ext>
              </a:extLst>
            </p:cNvPr>
            <p:cNvSpPr/>
            <p:nvPr/>
          </p:nvSpPr>
          <p:spPr>
            <a:xfrm>
              <a:off x="862989" y="4253866"/>
              <a:ext cx="31650" cy="31650"/>
            </a:xfrm>
            <a:custGeom>
              <a:avLst/>
              <a:gdLst/>
              <a:ahLst/>
              <a:cxnLst/>
              <a:rect l="l" t="t" r="r" b="b"/>
              <a:pathLst>
                <a:path w="4439" h="4439" extrusionOk="0">
                  <a:moveTo>
                    <a:pt x="3557" y="1"/>
                  </a:moveTo>
                  <a:cubicBezTo>
                    <a:pt x="2311" y="214"/>
                    <a:pt x="1125" y="457"/>
                    <a:pt x="1" y="943"/>
                  </a:cubicBezTo>
                  <a:cubicBezTo>
                    <a:pt x="213" y="2159"/>
                    <a:pt x="457" y="3284"/>
                    <a:pt x="639" y="4439"/>
                  </a:cubicBezTo>
                  <a:cubicBezTo>
                    <a:pt x="1976" y="4135"/>
                    <a:pt x="3162" y="3831"/>
                    <a:pt x="4438" y="3496"/>
                  </a:cubicBezTo>
                  <a:cubicBezTo>
                    <a:pt x="4134" y="2281"/>
                    <a:pt x="3831" y="1126"/>
                    <a:pt x="35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895;p46">
              <a:extLst>
                <a:ext uri="{FF2B5EF4-FFF2-40B4-BE49-F238E27FC236}">
                  <a16:creationId xmlns:a16="http://schemas.microsoft.com/office/drawing/2014/main" id="{4E1FA6AC-027E-4A21-AB9D-C98580C20BF5}"/>
                </a:ext>
              </a:extLst>
            </p:cNvPr>
            <p:cNvSpPr/>
            <p:nvPr/>
          </p:nvSpPr>
          <p:spPr>
            <a:xfrm>
              <a:off x="931038" y="3932253"/>
              <a:ext cx="55707" cy="64156"/>
            </a:xfrm>
            <a:custGeom>
              <a:avLst/>
              <a:gdLst/>
              <a:ahLst/>
              <a:cxnLst/>
              <a:rect l="l" t="t" r="r" b="b"/>
              <a:pathLst>
                <a:path w="7813" h="8998" extrusionOk="0">
                  <a:moveTo>
                    <a:pt x="7478" y="1"/>
                  </a:moveTo>
                  <a:lnTo>
                    <a:pt x="7478" y="1"/>
                  </a:lnTo>
                  <a:cubicBezTo>
                    <a:pt x="6627" y="2037"/>
                    <a:pt x="5533" y="3679"/>
                    <a:pt x="4408" y="5290"/>
                  </a:cubicBezTo>
                  <a:cubicBezTo>
                    <a:pt x="3223" y="6870"/>
                    <a:pt x="1703" y="8056"/>
                    <a:pt x="1" y="8998"/>
                  </a:cubicBezTo>
                  <a:cubicBezTo>
                    <a:pt x="4165" y="8572"/>
                    <a:pt x="7813" y="5502"/>
                    <a:pt x="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896;p46">
              <a:extLst>
                <a:ext uri="{FF2B5EF4-FFF2-40B4-BE49-F238E27FC236}">
                  <a16:creationId xmlns:a16="http://schemas.microsoft.com/office/drawing/2014/main" id="{9779E45C-C6DC-418D-A252-4D5D67901DA2}"/>
                </a:ext>
              </a:extLst>
            </p:cNvPr>
            <p:cNvSpPr/>
            <p:nvPr/>
          </p:nvSpPr>
          <p:spPr>
            <a:xfrm>
              <a:off x="919124" y="4250615"/>
              <a:ext cx="33162" cy="22345"/>
            </a:xfrm>
            <a:custGeom>
              <a:avLst/>
              <a:gdLst/>
              <a:ahLst/>
              <a:cxnLst/>
              <a:rect l="l" t="t" r="r" b="b"/>
              <a:pathLst>
                <a:path w="4651" h="3134" extrusionOk="0">
                  <a:moveTo>
                    <a:pt x="0" y="1"/>
                  </a:moveTo>
                  <a:cubicBezTo>
                    <a:pt x="213" y="913"/>
                    <a:pt x="395" y="1734"/>
                    <a:pt x="638" y="2585"/>
                  </a:cubicBezTo>
                  <a:cubicBezTo>
                    <a:pt x="696" y="2845"/>
                    <a:pt x="782" y="3134"/>
                    <a:pt x="1185" y="3134"/>
                  </a:cubicBezTo>
                  <a:cubicBezTo>
                    <a:pt x="1205" y="3134"/>
                    <a:pt x="1225" y="3133"/>
                    <a:pt x="1246" y="3132"/>
                  </a:cubicBezTo>
                  <a:cubicBezTo>
                    <a:pt x="1611" y="3122"/>
                    <a:pt x="1976" y="3118"/>
                    <a:pt x="2345" y="3118"/>
                  </a:cubicBezTo>
                  <a:cubicBezTo>
                    <a:pt x="3084" y="3118"/>
                    <a:pt x="3840" y="3132"/>
                    <a:pt x="4651" y="3132"/>
                  </a:cubicBezTo>
                  <a:cubicBezTo>
                    <a:pt x="4164" y="2007"/>
                    <a:pt x="4104" y="1004"/>
                    <a:pt x="40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897;p46">
              <a:extLst>
                <a:ext uri="{FF2B5EF4-FFF2-40B4-BE49-F238E27FC236}">
                  <a16:creationId xmlns:a16="http://schemas.microsoft.com/office/drawing/2014/main" id="{56FB667F-8859-40C8-BC62-0388A7820F45}"/>
                </a:ext>
              </a:extLst>
            </p:cNvPr>
            <p:cNvSpPr/>
            <p:nvPr/>
          </p:nvSpPr>
          <p:spPr>
            <a:xfrm>
              <a:off x="1082094" y="3770146"/>
              <a:ext cx="35764" cy="40106"/>
            </a:xfrm>
            <a:custGeom>
              <a:avLst/>
              <a:gdLst/>
              <a:ahLst/>
              <a:cxnLst/>
              <a:rect l="l" t="t" r="r" b="b"/>
              <a:pathLst>
                <a:path w="5016" h="5625" extrusionOk="0">
                  <a:moveTo>
                    <a:pt x="4742" y="1"/>
                  </a:moveTo>
                  <a:lnTo>
                    <a:pt x="4742" y="1"/>
                  </a:lnTo>
                  <a:cubicBezTo>
                    <a:pt x="3435" y="609"/>
                    <a:pt x="2402" y="1490"/>
                    <a:pt x="1369" y="2372"/>
                  </a:cubicBezTo>
                  <a:cubicBezTo>
                    <a:pt x="122" y="3436"/>
                    <a:pt x="1" y="4104"/>
                    <a:pt x="943" y="5624"/>
                  </a:cubicBezTo>
                  <a:cubicBezTo>
                    <a:pt x="2250" y="4530"/>
                    <a:pt x="3466" y="3314"/>
                    <a:pt x="5016" y="2524"/>
                  </a:cubicBezTo>
                  <a:cubicBezTo>
                    <a:pt x="4712" y="1673"/>
                    <a:pt x="4864" y="882"/>
                    <a:pt x="4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898;p46">
              <a:extLst>
                <a:ext uri="{FF2B5EF4-FFF2-40B4-BE49-F238E27FC236}">
                  <a16:creationId xmlns:a16="http://schemas.microsoft.com/office/drawing/2014/main" id="{C481D209-2508-4E84-A11B-58E433C97567}"/>
                </a:ext>
              </a:extLst>
            </p:cNvPr>
            <p:cNvSpPr/>
            <p:nvPr/>
          </p:nvSpPr>
          <p:spPr>
            <a:xfrm>
              <a:off x="894197" y="4250123"/>
              <a:ext cx="26445" cy="27158"/>
            </a:xfrm>
            <a:custGeom>
              <a:avLst/>
              <a:gdLst/>
              <a:ahLst/>
              <a:cxnLst/>
              <a:rect l="l" t="t" r="r" b="b"/>
              <a:pathLst>
                <a:path w="3709" h="3809" extrusionOk="0">
                  <a:moveTo>
                    <a:pt x="2445" y="1"/>
                  </a:moveTo>
                  <a:cubicBezTo>
                    <a:pt x="2413" y="1"/>
                    <a:pt x="2379" y="3"/>
                    <a:pt x="2341" y="9"/>
                  </a:cubicBezTo>
                  <a:cubicBezTo>
                    <a:pt x="1581" y="161"/>
                    <a:pt x="761" y="100"/>
                    <a:pt x="1" y="435"/>
                  </a:cubicBezTo>
                  <a:cubicBezTo>
                    <a:pt x="244" y="1590"/>
                    <a:pt x="517" y="2684"/>
                    <a:pt x="791" y="3809"/>
                  </a:cubicBezTo>
                  <a:cubicBezTo>
                    <a:pt x="1824" y="3717"/>
                    <a:pt x="2767" y="3596"/>
                    <a:pt x="3709" y="3262"/>
                  </a:cubicBezTo>
                  <a:cubicBezTo>
                    <a:pt x="3405" y="2289"/>
                    <a:pt x="3131" y="1438"/>
                    <a:pt x="2888" y="526"/>
                  </a:cubicBezTo>
                  <a:cubicBezTo>
                    <a:pt x="2806" y="251"/>
                    <a:pt x="2748" y="1"/>
                    <a:pt x="2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899;p46">
              <a:extLst>
                <a:ext uri="{FF2B5EF4-FFF2-40B4-BE49-F238E27FC236}">
                  <a16:creationId xmlns:a16="http://schemas.microsoft.com/office/drawing/2014/main" id="{CA29E54C-1156-43BA-AA0F-A90DF57159B5}"/>
                </a:ext>
              </a:extLst>
            </p:cNvPr>
            <p:cNvSpPr/>
            <p:nvPr/>
          </p:nvSpPr>
          <p:spPr>
            <a:xfrm>
              <a:off x="1168781" y="4550546"/>
              <a:ext cx="66979" cy="85845"/>
            </a:xfrm>
            <a:custGeom>
              <a:avLst/>
              <a:gdLst/>
              <a:ahLst/>
              <a:cxnLst/>
              <a:rect l="l" t="t" r="r" b="b"/>
              <a:pathLst>
                <a:path w="9394" h="12040" extrusionOk="0">
                  <a:moveTo>
                    <a:pt x="7792" y="1"/>
                  </a:moveTo>
                  <a:cubicBezTo>
                    <a:pt x="7490" y="1"/>
                    <a:pt x="7200" y="55"/>
                    <a:pt x="6931" y="246"/>
                  </a:cubicBezTo>
                  <a:cubicBezTo>
                    <a:pt x="5381" y="1461"/>
                    <a:pt x="3770" y="2647"/>
                    <a:pt x="2554" y="4288"/>
                  </a:cubicBezTo>
                  <a:cubicBezTo>
                    <a:pt x="822" y="6568"/>
                    <a:pt x="1" y="9486"/>
                    <a:pt x="609" y="12039"/>
                  </a:cubicBezTo>
                  <a:cubicBezTo>
                    <a:pt x="761" y="5838"/>
                    <a:pt x="4348" y="2404"/>
                    <a:pt x="9393" y="63"/>
                  </a:cubicBezTo>
                  <a:lnTo>
                    <a:pt x="9393" y="63"/>
                  </a:lnTo>
                  <a:cubicBezTo>
                    <a:pt x="9268" y="86"/>
                    <a:pt x="9143" y="94"/>
                    <a:pt x="9017" y="94"/>
                  </a:cubicBezTo>
                  <a:cubicBezTo>
                    <a:pt x="8603" y="94"/>
                    <a:pt x="8187" y="1"/>
                    <a:pt x="7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00;p46">
              <a:extLst>
                <a:ext uri="{FF2B5EF4-FFF2-40B4-BE49-F238E27FC236}">
                  <a16:creationId xmlns:a16="http://schemas.microsoft.com/office/drawing/2014/main" id="{3D6DA478-AE38-4B63-A95D-CFEE48B4FA63}"/>
                </a:ext>
              </a:extLst>
            </p:cNvPr>
            <p:cNvSpPr/>
            <p:nvPr/>
          </p:nvSpPr>
          <p:spPr>
            <a:xfrm>
              <a:off x="1086650" y="3792691"/>
              <a:ext cx="35329" cy="36848"/>
            </a:xfrm>
            <a:custGeom>
              <a:avLst/>
              <a:gdLst/>
              <a:ahLst/>
              <a:cxnLst/>
              <a:rect l="l" t="t" r="r" b="b"/>
              <a:pathLst>
                <a:path w="4955" h="5168" extrusionOk="0">
                  <a:moveTo>
                    <a:pt x="4468" y="0"/>
                  </a:moveTo>
                  <a:cubicBezTo>
                    <a:pt x="3161" y="790"/>
                    <a:pt x="2097" y="1824"/>
                    <a:pt x="973" y="2827"/>
                  </a:cubicBezTo>
                  <a:cubicBezTo>
                    <a:pt x="91" y="3587"/>
                    <a:pt x="0" y="4286"/>
                    <a:pt x="821" y="5167"/>
                  </a:cubicBezTo>
                  <a:cubicBezTo>
                    <a:pt x="1793" y="4195"/>
                    <a:pt x="2736" y="3222"/>
                    <a:pt x="3860" y="2462"/>
                  </a:cubicBezTo>
                  <a:cubicBezTo>
                    <a:pt x="4803" y="1854"/>
                    <a:pt x="4955" y="1155"/>
                    <a:pt x="4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01;p46">
              <a:extLst>
                <a:ext uri="{FF2B5EF4-FFF2-40B4-BE49-F238E27FC236}">
                  <a16:creationId xmlns:a16="http://schemas.microsoft.com/office/drawing/2014/main" id="{08A2E185-F002-47D9-B3C8-51AD676A647D}"/>
                </a:ext>
              </a:extLst>
            </p:cNvPr>
            <p:cNvSpPr/>
            <p:nvPr/>
          </p:nvSpPr>
          <p:spPr>
            <a:xfrm>
              <a:off x="315983" y="4787433"/>
              <a:ext cx="23415" cy="100569"/>
            </a:xfrm>
            <a:custGeom>
              <a:avLst/>
              <a:gdLst/>
              <a:ahLst/>
              <a:cxnLst/>
              <a:rect l="l" t="t" r="r" b="b"/>
              <a:pathLst>
                <a:path w="3284" h="14105" extrusionOk="0">
                  <a:moveTo>
                    <a:pt x="3284" y="1"/>
                  </a:moveTo>
                  <a:lnTo>
                    <a:pt x="3284" y="1"/>
                  </a:lnTo>
                  <a:cubicBezTo>
                    <a:pt x="3223" y="92"/>
                    <a:pt x="3192" y="183"/>
                    <a:pt x="3162" y="274"/>
                  </a:cubicBezTo>
                  <a:cubicBezTo>
                    <a:pt x="2068" y="4226"/>
                    <a:pt x="1247" y="8238"/>
                    <a:pt x="396" y="12250"/>
                  </a:cubicBezTo>
                  <a:cubicBezTo>
                    <a:pt x="183" y="13041"/>
                    <a:pt x="1" y="13679"/>
                    <a:pt x="1065" y="14104"/>
                  </a:cubicBezTo>
                  <a:cubicBezTo>
                    <a:pt x="1642" y="9363"/>
                    <a:pt x="2402" y="4682"/>
                    <a:pt x="3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4902;p46">
              <a:extLst>
                <a:ext uri="{FF2B5EF4-FFF2-40B4-BE49-F238E27FC236}">
                  <a16:creationId xmlns:a16="http://schemas.microsoft.com/office/drawing/2014/main" id="{2CACE4D1-9FC4-4ED6-9FB2-4AF25FB7FCF0}"/>
                </a:ext>
              </a:extLst>
            </p:cNvPr>
            <p:cNvSpPr/>
            <p:nvPr/>
          </p:nvSpPr>
          <p:spPr>
            <a:xfrm>
              <a:off x="846519" y="4262102"/>
              <a:ext cx="16912" cy="27536"/>
            </a:xfrm>
            <a:custGeom>
              <a:avLst/>
              <a:gdLst/>
              <a:ahLst/>
              <a:cxnLst/>
              <a:rect l="l" t="t" r="r" b="b"/>
              <a:pathLst>
                <a:path w="2372" h="3862" extrusionOk="0">
                  <a:moveTo>
                    <a:pt x="1612" y="1"/>
                  </a:moveTo>
                  <a:cubicBezTo>
                    <a:pt x="1064" y="92"/>
                    <a:pt x="548" y="275"/>
                    <a:pt x="1" y="578"/>
                  </a:cubicBezTo>
                  <a:cubicBezTo>
                    <a:pt x="335" y="1673"/>
                    <a:pt x="852" y="2706"/>
                    <a:pt x="973" y="3861"/>
                  </a:cubicBezTo>
                  <a:cubicBezTo>
                    <a:pt x="1520" y="3800"/>
                    <a:pt x="1976" y="3648"/>
                    <a:pt x="2371" y="3405"/>
                  </a:cubicBezTo>
                  <a:cubicBezTo>
                    <a:pt x="2128" y="2250"/>
                    <a:pt x="1885" y="1156"/>
                    <a:pt x="1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4903;p46">
              <a:extLst>
                <a:ext uri="{FF2B5EF4-FFF2-40B4-BE49-F238E27FC236}">
                  <a16:creationId xmlns:a16="http://schemas.microsoft.com/office/drawing/2014/main" id="{1630A7A9-3E0B-407D-9650-10EFB5AB2070}"/>
                </a:ext>
              </a:extLst>
            </p:cNvPr>
            <p:cNvSpPr/>
            <p:nvPr/>
          </p:nvSpPr>
          <p:spPr>
            <a:xfrm>
              <a:off x="986303" y="4256020"/>
              <a:ext cx="22766" cy="19094"/>
            </a:xfrm>
            <a:custGeom>
              <a:avLst/>
              <a:gdLst/>
              <a:ahLst/>
              <a:cxnLst/>
              <a:rect l="l" t="t" r="r" b="b"/>
              <a:pathLst>
                <a:path w="3193" h="2678" extrusionOk="0">
                  <a:moveTo>
                    <a:pt x="159" y="0"/>
                  </a:moveTo>
                  <a:cubicBezTo>
                    <a:pt x="107" y="0"/>
                    <a:pt x="54" y="1"/>
                    <a:pt x="1" y="3"/>
                  </a:cubicBezTo>
                  <a:cubicBezTo>
                    <a:pt x="183" y="763"/>
                    <a:pt x="335" y="1462"/>
                    <a:pt x="518" y="2283"/>
                  </a:cubicBezTo>
                  <a:cubicBezTo>
                    <a:pt x="1429" y="2435"/>
                    <a:pt x="2341" y="2526"/>
                    <a:pt x="3192" y="2678"/>
                  </a:cubicBezTo>
                  <a:cubicBezTo>
                    <a:pt x="2897" y="1023"/>
                    <a:pt x="1970" y="0"/>
                    <a:pt x="1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4904;p46">
              <a:extLst>
                <a:ext uri="{FF2B5EF4-FFF2-40B4-BE49-F238E27FC236}">
                  <a16:creationId xmlns:a16="http://schemas.microsoft.com/office/drawing/2014/main" id="{E64C2AF4-B124-4D42-8AFB-F62F97681FD0}"/>
                </a:ext>
              </a:extLst>
            </p:cNvPr>
            <p:cNvSpPr/>
            <p:nvPr/>
          </p:nvSpPr>
          <p:spPr>
            <a:xfrm>
              <a:off x="952927" y="4250480"/>
              <a:ext cx="14531" cy="21818"/>
            </a:xfrm>
            <a:custGeom>
              <a:avLst/>
              <a:gdLst/>
              <a:ahLst/>
              <a:cxnLst/>
              <a:rect l="l" t="t" r="r" b="b"/>
              <a:pathLst>
                <a:path w="2038" h="3060" extrusionOk="0">
                  <a:moveTo>
                    <a:pt x="566" y="1"/>
                  </a:moveTo>
                  <a:cubicBezTo>
                    <a:pt x="386" y="1"/>
                    <a:pt x="200" y="32"/>
                    <a:pt x="1" y="111"/>
                  </a:cubicBezTo>
                  <a:cubicBezTo>
                    <a:pt x="183" y="1114"/>
                    <a:pt x="366" y="2056"/>
                    <a:pt x="578" y="3060"/>
                  </a:cubicBezTo>
                  <a:lnTo>
                    <a:pt x="1855" y="3060"/>
                  </a:lnTo>
                  <a:cubicBezTo>
                    <a:pt x="2037" y="2056"/>
                    <a:pt x="1551" y="1236"/>
                    <a:pt x="1673" y="233"/>
                  </a:cubicBezTo>
                  <a:cubicBezTo>
                    <a:pt x="1284" y="131"/>
                    <a:pt x="937" y="1"/>
                    <a:pt x="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4905;p46">
              <a:extLst>
                <a:ext uri="{FF2B5EF4-FFF2-40B4-BE49-F238E27FC236}">
                  <a16:creationId xmlns:a16="http://schemas.microsoft.com/office/drawing/2014/main" id="{CD12C24C-B73D-4233-B546-97E178194014}"/>
                </a:ext>
              </a:extLst>
            </p:cNvPr>
            <p:cNvSpPr/>
            <p:nvPr/>
          </p:nvSpPr>
          <p:spPr>
            <a:xfrm>
              <a:off x="969183" y="4252134"/>
              <a:ext cx="14310" cy="19729"/>
            </a:xfrm>
            <a:custGeom>
              <a:avLst/>
              <a:gdLst/>
              <a:ahLst/>
              <a:cxnLst/>
              <a:rect l="l" t="t" r="r" b="b"/>
              <a:pathLst>
                <a:path w="2007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183" y="943"/>
                    <a:pt x="305" y="1824"/>
                    <a:pt x="456" y="2767"/>
                  </a:cubicBezTo>
                  <a:lnTo>
                    <a:pt x="2007" y="2767"/>
                  </a:lnTo>
                  <a:cubicBezTo>
                    <a:pt x="1824" y="1855"/>
                    <a:pt x="1581" y="1065"/>
                    <a:pt x="1551" y="244"/>
                  </a:cubicBezTo>
                  <a:cubicBezTo>
                    <a:pt x="1034" y="153"/>
                    <a:pt x="517" y="9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4906;p46">
              <a:extLst>
                <a:ext uri="{FF2B5EF4-FFF2-40B4-BE49-F238E27FC236}">
                  <a16:creationId xmlns:a16="http://schemas.microsoft.com/office/drawing/2014/main" id="{7D03B0F3-A9D1-4CB2-8600-3B934FF79D8E}"/>
                </a:ext>
              </a:extLst>
            </p:cNvPr>
            <p:cNvSpPr/>
            <p:nvPr/>
          </p:nvSpPr>
          <p:spPr>
            <a:xfrm>
              <a:off x="855189" y="4424430"/>
              <a:ext cx="13226" cy="26288"/>
            </a:xfrm>
            <a:custGeom>
              <a:avLst/>
              <a:gdLst/>
              <a:ahLst/>
              <a:cxnLst/>
              <a:rect l="l" t="t" r="r" b="b"/>
              <a:pathLst>
                <a:path w="1855" h="3687" extrusionOk="0">
                  <a:moveTo>
                    <a:pt x="244" y="0"/>
                  </a:moveTo>
                  <a:cubicBezTo>
                    <a:pt x="61" y="183"/>
                    <a:pt x="0" y="274"/>
                    <a:pt x="0" y="304"/>
                  </a:cubicBezTo>
                  <a:cubicBezTo>
                    <a:pt x="61" y="1216"/>
                    <a:pt x="639" y="1976"/>
                    <a:pt x="821" y="2857"/>
                  </a:cubicBezTo>
                  <a:lnTo>
                    <a:pt x="821" y="3161"/>
                  </a:lnTo>
                  <a:cubicBezTo>
                    <a:pt x="831" y="3161"/>
                    <a:pt x="841" y="3160"/>
                    <a:pt x="850" y="3160"/>
                  </a:cubicBezTo>
                  <a:cubicBezTo>
                    <a:pt x="1220" y="3160"/>
                    <a:pt x="1257" y="3687"/>
                    <a:pt x="1741" y="3687"/>
                  </a:cubicBezTo>
                  <a:cubicBezTo>
                    <a:pt x="1776" y="3687"/>
                    <a:pt x="1814" y="3684"/>
                    <a:pt x="1855" y="3678"/>
                  </a:cubicBezTo>
                  <a:cubicBezTo>
                    <a:pt x="1307" y="2432"/>
                    <a:pt x="791" y="1246"/>
                    <a:pt x="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4907;p46">
              <a:extLst>
                <a:ext uri="{FF2B5EF4-FFF2-40B4-BE49-F238E27FC236}">
                  <a16:creationId xmlns:a16="http://schemas.microsoft.com/office/drawing/2014/main" id="{94633E82-3AD1-49BD-A129-5C3F1EFC1F17}"/>
                </a:ext>
              </a:extLst>
            </p:cNvPr>
            <p:cNvSpPr/>
            <p:nvPr/>
          </p:nvSpPr>
          <p:spPr>
            <a:xfrm>
              <a:off x="570631" y="4395169"/>
              <a:ext cx="124839" cy="462102"/>
            </a:xfrm>
            <a:custGeom>
              <a:avLst/>
              <a:gdLst/>
              <a:ahLst/>
              <a:cxnLst/>
              <a:rect l="l" t="t" r="r" b="b"/>
              <a:pathLst>
                <a:path w="17509" h="64811" extrusionOk="0">
                  <a:moveTo>
                    <a:pt x="17022" y="1"/>
                  </a:moveTo>
                  <a:cubicBezTo>
                    <a:pt x="8299" y="20791"/>
                    <a:pt x="1551" y="42099"/>
                    <a:pt x="1" y="64804"/>
                  </a:cubicBezTo>
                  <a:cubicBezTo>
                    <a:pt x="53" y="64809"/>
                    <a:pt x="101" y="64811"/>
                    <a:pt x="146" y="64811"/>
                  </a:cubicBezTo>
                  <a:cubicBezTo>
                    <a:pt x="704" y="64811"/>
                    <a:pt x="733" y="64478"/>
                    <a:pt x="761" y="64196"/>
                  </a:cubicBezTo>
                  <a:cubicBezTo>
                    <a:pt x="913" y="63102"/>
                    <a:pt x="1095" y="62008"/>
                    <a:pt x="1186" y="60914"/>
                  </a:cubicBezTo>
                  <a:cubicBezTo>
                    <a:pt x="1521" y="56901"/>
                    <a:pt x="2068" y="53011"/>
                    <a:pt x="2736" y="49090"/>
                  </a:cubicBezTo>
                  <a:cubicBezTo>
                    <a:pt x="4408" y="39697"/>
                    <a:pt x="6992" y="30579"/>
                    <a:pt x="9727" y="21460"/>
                  </a:cubicBezTo>
                  <a:cubicBezTo>
                    <a:pt x="11825" y="14621"/>
                    <a:pt x="14408" y="7995"/>
                    <a:pt x="17022" y="1338"/>
                  </a:cubicBezTo>
                  <a:cubicBezTo>
                    <a:pt x="17174" y="943"/>
                    <a:pt x="17509" y="548"/>
                    <a:pt x="170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4908;p46">
              <a:extLst>
                <a:ext uri="{FF2B5EF4-FFF2-40B4-BE49-F238E27FC236}">
                  <a16:creationId xmlns:a16="http://schemas.microsoft.com/office/drawing/2014/main" id="{114C8825-EDEE-42DD-97D1-9AC5EE5357FE}"/>
                </a:ext>
              </a:extLst>
            </p:cNvPr>
            <p:cNvSpPr/>
            <p:nvPr/>
          </p:nvSpPr>
          <p:spPr>
            <a:xfrm>
              <a:off x="561098" y="3946235"/>
              <a:ext cx="249022" cy="178920"/>
            </a:xfrm>
            <a:custGeom>
              <a:avLst/>
              <a:gdLst/>
              <a:ahLst/>
              <a:cxnLst/>
              <a:rect l="l" t="t" r="r" b="b"/>
              <a:pathLst>
                <a:path w="34926" h="25094" extrusionOk="0">
                  <a:moveTo>
                    <a:pt x="533" y="1"/>
                  </a:moveTo>
                  <a:cubicBezTo>
                    <a:pt x="406" y="1"/>
                    <a:pt x="269" y="48"/>
                    <a:pt x="122" y="168"/>
                  </a:cubicBezTo>
                  <a:cubicBezTo>
                    <a:pt x="0" y="380"/>
                    <a:pt x="61" y="593"/>
                    <a:pt x="122" y="806"/>
                  </a:cubicBezTo>
                  <a:cubicBezTo>
                    <a:pt x="2645" y="4332"/>
                    <a:pt x="5107" y="7949"/>
                    <a:pt x="8876" y="10411"/>
                  </a:cubicBezTo>
                  <a:cubicBezTo>
                    <a:pt x="12220" y="12630"/>
                    <a:pt x="15654" y="14697"/>
                    <a:pt x="18481" y="17645"/>
                  </a:cubicBezTo>
                  <a:cubicBezTo>
                    <a:pt x="18695" y="17848"/>
                    <a:pt x="18897" y="17946"/>
                    <a:pt x="19074" y="17946"/>
                  </a:cubicBezTo>
                  <a:cubicBezTo>
                    <a:pt x="19373" y="17946"/>
                    <a:pt x="19601" y="17664"/>
                    <a:pt x="19697" y="17128"/>
                  </a:cubicBezTo>
                  <a:cubicBezTo>
                    <a:pt x="19879" y="16034"/>
                    <a:pt x="20001" y="14940"/>
                    <a:pt x="20153" y="13846"/>
                  </a:cubicBezTo>
                  <a:cubicBezTo>
                    <a:pt x="20322" y="12687"/>
                    <a:pt x="20682" y="12161"/>
                    <a:pt x="21524" y="12161"/>
                  </a:cubicBezTo>
                  <a:cubicBezTo>
                    <a:pt x="21742" y="12161"/>
                    <a:pt x="21993" y="12196"/>
                    <a:pt x="22281" y="12265"/>
                  </a:cubicBezTo>
                  <a:cubicBezTo>
                    <a:pt x="24165" y="12691"/>
                    <a:pt x="25958" y="13298"/>
                    <a:pt x="26354" y="15578"/>
                  </a:cubicBezTo>
                  <a:cubicBezTo>
                    <a:pt x="26414" y="15882"/>
                    <a:pt x="26566" y="16156"/>
                    <a:pt x="26688" y="16460"/>
                  </a:cubicBezTo>
                  <a:cubicBezTo>
                    <a:pt x="27904" y="19682"/>
                    <a:pt x="29879" y="22356"/>
                    <a:pt x="32767" y="24241"/>
                  </a:cubicBezTo>
                  <a:cubicBezTo>
                    <a:pt x="33357" y="24624"/>
                    <a:pt x="33946" y="25093"/>
                    <a:pt x="34703" y="25093"/>
                  </a:cubicBezTo>
                  <a:cubicBezTo>
                    <a:pt x="34726" y="25093"/>
                    <a:pt x="34749" y="25093"/>
                    <a:pt x="34773" y="25092"/>
                  </a:cubicBezTo>
                  <a:cubicBezTo>
                    <a:pt x="34925" y="24575"/>
                    <a:pt x="34591" y="24514"/>
                    <a:pt x="34348" y="24393"/>
                  </a:cubicBezTo>
                  <a:cubicBezTo>
                    <a:pt x="31855" y="22903"/>
                    <a:pt x="30092" y="20776"/>
                    <a:pt x="28785" y="18283"/>
                  </a:cubicBezTo>
                  <a:cubicBezTo>
                    <a:pt x="27661" y="16216"/>
                    <a:pt x="26901" y="14028"/>
                    <a:pt x="26202" y="11779"/>
                  </a:cubicBezTo>
                  <a:cubicBezTo>
                    <a:pt x="25381" y="9195"/>
                    <a:pt x="23770" y="7463"/>
                    <a:pt x="21095" y="6733"/>
                  </a:cubicBezTo>
                  <a:cubicBezTo>
                    <a:pt x="19666" y="6338"/>
                    <a:pt x="18238" y="5852"/>
                    <a:pt x="16809" y="5487"/>
                  </a:cubicBezTo>
                  <a:cubicBezTo>
                    <a:pt x="13739" y="4666"/>
                    <a:pt x="10791" y="3572"/>
                    <a:pt x="8298" y="1596"/>
                  </a:cubicBezTo>
                  <a:cubicBezTo>
                    <a:pt x="7751" y="1201"/>
                    <a:pt x="7235" y="684"/>
                    <a:pt x="6505" y="46"/>
                  </a:cubicBezTo>
                  <a:lnTo>
                    <a:pt x="6505" y="46"/>
                  </a:lnTo>
                  <a:cubicBezTo>
                    <a:pt x="6627" y="745"/>
                    <a:pt x="6839" y="1079"/>
                    <a:pt x="7143" y="1353"/>
                  </a:cubicBezTo>
                  <a:cubicBezTo>
                    <a:pt x="7691" y="1839"/>
                    <a:pt x="7447" y="2447"/>
                    <a:pt x="7295" y="2903"/>
                  </a:cubicBezTo>
                  <a:cubicBezTo>
                    <a:pt x="7199" y="3177"/>
                    <a:pt x="6983" y="3246"/>
                    <a:pt x="6738" y="3246"/>
                  </a:cubicBezTo>
                  <a:cubicBezTo>
                    <a:pt x="6521" y="3246"/>
                    <a:pt x="6280" y="3191"/>
                    <a:pt x="6080" y="3177"/>
                  </a:cubicBezTo>
                  <a:cubicBezTo>
                    <a:pt x="5684" y="3116"/>
                    <a:pt x="5289" y="2934"/>
                    <a:pt x="4925" y="2751"/>
                  </a:cubicBezTo>
                  <a:cubicBezTo>
                    <a:pt x="3648" y="2052"/>
                    <a:pt x="2493" y="1262"/>
                    <a:pt x="1307" y="441"/>
                  </a:cubicBezTo>
                  <a:cubicBezTo>
                    <a:pt x="1074" y="250"/>
                    <a:pt x="827" y="1"/>
                    <a:pt x="5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4909;p46">
              <a:extLst>
                <a:ext uri="{FF2B5EF4-FFF2-40B4-BE49-F238E27FC236}">
                  <a16:creationId xmlns:a16="http://schemas.microsoft.com/office/drawing/2014/main" id="{0422CAF2-CCD4-4382-A437-8FF528F10937}"/>
                </a:ext>
              </a:extLst>
            </p:cNvPr>
            <p:cNvSpPr/>
            <p:nvPr/>
          </p:nvSpPr>
          <p:spPr>
            <a:xfrm>
              <a:off x="1183518" y="3927705"/>
              <a:ext cx="40755" cy="73375"/>
            </a:xfrm>
            <a:custGeom>
              <a:avLst/>
              <a:gdLst/>
              <a:ahLst/>
              <a:cxnLst/>
              <a:rect l="l" t="t" r="r" b="b"/>
              <a:pathLst>
                <a:path w="5716" h="10291" extrusionOk="0">
                  <a:moveTo>
                    <a:pt x="2068" y="1"/>
                  </a:moveTo>
                  <a:cubicBezTo>
                    <a:pt x="92" y="1460"/>
                    <a:pt x="1" y="4742"/>
                    <a:pt x="1612" y="7630"/>
                  </a:cubicBezTo>
                  <a:cubicBezTo>
                    <a:pt x="2516" y="9180"/>
                    <a:pt x="4057" y="10291"/>
                    <a:pt x="5171" y="10291"/>
                  </a:cubicBezTo>
                  <a:cubicBezTo>
                    <a:pt x="5368" y="10291"/>
                    <a:pt x="5551" y="10256"/>
                    <a:pt x="5715" y="10183"/>
                  </a:cubicBezTo>
                  <a:cubicBezTo>
                    <a:pt x="2615" y="7539"/>
                    <a:pt x="2585" y="3739"/>
                    <a:pt x="2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4910;p46">
              <a:extLst>
                <a:ext uri="{FF2B5EF4-FFF2-40B4-BE49-F238E27FC236}">
                  <a16:creationId xmlns:a16="http://schemas.microsoft.com/office/drawing/2014/main" id="{64EE1032-59E1-4940-BC71-6E21A8248EB8}"/>
                </a:ext>
              </a:extLst>
            </p:cNvPr>
            <p:cNvSpPr/>
            <p:nvPr/>
          </p:nvSpPr>
          <p:spPr>
            <a:xfrm>
              <a:off x="568463" y="3705997"/>
              <a:ext cx="60691" cy="117253"/>
            </a:xfrm>
            <a:custGeom>
              <a:avLst/>
              <a:gdLst/>
              <a:ahLst/>
              <a:cxnLst/>
              <a:rect l="l" t="t" r="r" b="b"/>
              <a:pathLst>
                <a:path w="8512" h="16445" extrusionOk="0">
                  <a:moveTo>
                    <a:pt x="8512" y="1"/>
                  </a:moveTo>
                  <a:lnTo>
                    <a:pt x="8512" y="1"/>
                  </a:lnTo>
                  <a:cubicBezTo>
                    <a:pt x="5320" y="5290"/>
                    <a:pt x="2220" y="10639"/>
                    <a:pt x="1" y="16445"/>
                  </a:cubicBezTo>
                  <a:cubicBezTo>
                    <a:pt x="2676" y="10883"/>
                    <a:pt x="6232" y="5746"/>
                    <a:pt x="8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4911;p46">
              <a:extLst>
                <a:ext uri="{FF2B5EF4-FFF2-40B4-BE49-F238E27FC236}">
                  <a16:creationId xmlns:a16="http://schemas.microsoft.com/office/drawing/2014/main" id="{F6FA35F6-6954-4289-BFE5-9DB6CF0DEB7C}"/>
                </a:ext>
              </a:extLst>
            </p:cNvPr>
            <p:cNvSpPr/>
            <p:nvPr/>
          </p:nvSpPr>
          <p:spPr>
            <a:xfrm>
              <a:off x="1102899" y="4037221"/>
              <a:ext cx="54623" cy="8606"/>
            </a:xfrm>
            <a:custGeom>
              <a:avLst/>
              <a:gdLst/>
              <a:ahLst/>
              <a:cxnLst/>
              <a:rect l="l" t="t" r="r" b="b"/>
              <a:pathLst>
                <a:path w="7661" h="1207" extrusionOk="0">
                  <a:moveTo>
                    <a:pt x="4880" y="1"/>
                  </a:moveTo>
                  <a:cubicBezTo>
                    <a:pt x="2908" y="1"/>
                    <a:pt x="605" y="451"/>
                    <a:pt x="1" y="1206"/>
                  </a:cubicBezTo>
                  <a:cubicBezTo>
                    <a:pt x="2584" y="355"/>
                    <a:pt x="5077" y="902"/>
                    <a:pt x="7660" y="537"/>
                  </a:cubicBezTo>
                  <a:cubicBezTo>
                    <a:pt x="7165" y="169"/>
                    <a:pt x="6084" y="1"/>
                    <a:pt x="4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4912;p46">
              <a:extLst>
                <a:ext uri="{FF2B5EF4-FFF2-40B4-BE49-F238E27FC236}">
                  <a16:creationId xmlns:a16="http://schemas.microsoft.com/office/drawing/2014/main" id="{4AA19FB2-B564-4B79-A1F8-68E43B492E31}"/>
                </a:ext>
              </a:extLst>
            </p:cNvPr>
            <p:cNvSpPr/>
            <p:nvPr/>
          </p:nvSpPr>
          <p:spPr>
            <a:xfrm>
              <a:off x="741408" y="4144856"/>
              <a:ext cx="9975" cy="40106"/>
            </a:xfrm>
            <a:custGeom>
              <a:avLst/>
              <a:gdLst/>
              <a:ahLst/>
              <a:cxnLst/>
              <a:rect l="l" t="t" r="r" b="b"/>
              <a:pathLst>
                <a:path w="1399" h="5625" extrusionOk="0">
                  <a:moveTo>
                    <a:pt x="1399" y="1"/>
                  </a:moveTo>
                  <a:cubicBezTo>
                    <a:pt x="213" y="852"/>
                    <a:pt x="1" y="4408"/>
                    <a:pt x="1065" y="5624"/>
                  </a:cubicBezTo>
                  <a:cubicBezTo>
                    <a:pt x="821" y="3770"/>
                    <a:pt x="1277" y="1946"/>
                    <a:pt x="1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4913;p46">
              <a:extLst>
                <a:ext uri="{FF2B5EF4-FFF2-40B4-BE49-F238E27FC236}">
                  <a16:creationId xmlns:a16="http://schemas.microsoft.com/office/drawing/2014/main" id="{77FBEE94-D01A-4F00-A9E8-76EF01F9CD1E}"/>
                </a:ext>
              </a:extLst>
            </p:cNvPr>
            <p:cNvSpPr/>
            <p:nvPr/>
          </p:nvSpPr>
          <p:spPr>
            <a:xfrm>
              <a:off x="774349" y="4194488"/>
              <a:ext cx="25148" cy="16763"/>
            </a:xfrm>
            <a:custGeom>
              <a:avLst/>
              <a:gdLst/>
              <a:ahLst/>
              <a:cxnLst/>
              <a:rect l="l" t="t" r="r" b="b"/>
              <a:pathLst>
                <a:path w="3527" h="2351" extrusionOk="0">
                  <a:moveTo>
                    <a:pt x="274" y="1"/>
                  </a:moveTo>
                  <a:lnTo>
                    <a:pt x="274" y="1"/>
                  </a:lnTo>
                  <a:cubicBezTo>
                    <a:pt x="1" y="912"/>
                    <a:pt x="700" y="1247"/>
                    <a:pt x="1186" y="1551"/>
                  </a:cubicBezTo>
                  <a:cubicBezTo>
                    <a:pt x="1660" y="1900"/>
                    <a:pt x="2154" y="2351"/>
                    <a:pt x="2753" y="2351"/>
                  </a:cubicBezTo>
                  <a:cubicBezTo>
                    <a:pt x="2884" y="2351"/>
                    <a:pt x="3020" y="2329"/>
                    <a:pt x="3162" y="2280"/>
                  </a:cubicBezTo>
                  <a:cubicBezTo>
                    <a:pt x="3527" y="2159"/>
                    <a:pt x="3527" y="1733"/>
                    <a:pt x="3192" y="1581"/>
                  </a:cubicBezTo>
                  <a:cubicBezTo>
                    <a:pt x="2220" y="1186"/>
                    <a:pt x="1460" y="335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4914;p46">
              <a:extLst>
                <a:ext uri="{FF2B5EF4-FFF2-40B4-BE49-F238E27FC236}">
                  <a16:creationId xmlns:a16="http://schemas.microsoft.com/office/drawing/2014/main" id="{63108130-B47D-4448-BA13-18694A848B5A}"/>
                </a:ext>
              </a:extLst>
            </p:cNvPr>
            <p:cNvSpPr/>
            <p:nvPr/>
          </p:nvSpPr>
          <p:spPr>
            <a:xfrm>
              <a:off x="1229029" y="3899099"/>
              <a:ext cx="14096" cy="32078"/>
            </a:xfrm>
            <a:custGeom>
              <a:avLst/>
              <a:gdLst/>
              <a:ahLst/>
              <a:cxnLst/>
              <a:rect l="l" t="t" r="r" b="b"/>
              <a:pathLst>
                <a:path w="1977" h="4499" extrusionOk="0">
                  <a:moveTo>
                    <a:pt x="92" y="0"/>
                  </a:moveTo>
                  <a:lnTo>
                    <a:pt x="92" y="0"/>
                  </a:lnTo>
                  <a:cubicBezTo>
                    <a:pt x="1" y="1429"/>
                    <a:pt x="1217" y="4073"/>
                    <a:pt x="1977" y="4499"/>
                  </a:cubicBezTo>
                  <a:cubicBezTo>
                    <a:pt x="1338" y="2949"/>
                    <a:pt x="700" y="149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4915;p46">
              <a:extLst>
                <a:ext uri="{FF2B5EF4-FFF2-40B4-BE49-F238E27FC236}">
                  <a16:creationId xmlns:a16="http://schemas.microsoft.com/office/drawing/2014/main" id="{29318D49-FDD0-4E24-9547-6956CAF85A58}"/>
                </a:ext>
              </a:extLst>
            </p:cNvPr>
            <p:cNvSpPr/>
            <p:nvPr/>
          </p:nvSpPr>
          <p:spPr>
            <a:xfrm>
              <a:off x="553512" y="3833646"/>
              <a:ext cx="10196" cy="14310"/>
            </a:xfrm>
            <a:custGeom>
              <a:avLst/>
              <a:gdLst/>
              <a:ahLst/>
              <a:cxnLst/>
              <a:rect l="l" t="t" r="r" b="b"/>
              <a:pathLst>
                <a:path w="1430" h="2007" extrusionOk="0">
                  <a:moveTo>
                    <a:pt x="1186" y="1"/>
                  </a:moveTo>
                  <a:lnTo>
                    <a:pt x="1186" y="1"/>
                  </a:lnTo>
                  <a:cubicBezTo>
                    <a:pt x="578" y="518"/>
                    <a:pt x="244" y="1126"/>
                    <a:pt x="1" y="2007"/>
                  </a:cubicBezTo>
                  <a:cubicBezTo>
                    <a:pt x="1034" y="1733"/>
                    <a:pt x="1429" y="1065"/>
                    <a:pt x="1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4916;p46">
              <a:extLst>
                <a:ext uri="{FF2B5EF4-FFF2-40B4-BE49-F238E27FC236}">
                  <a16:creationId xmlns:a16="http://schemas.microsoft.com/office/drawing/2014/main" id="{F29E4E5A-1551-405C-8EEF-52A934079731}"/>
                </a:ext>
              </a:extLst>
            </p:cNvPr>
            <p:cNvSpPr/>
            <p:nvPr/>
          </p:nvSpPr>
          <p:spPr>
            <a:xfrm>
              <a:off x="818997" y="4126653"/>
              <a:ext cx="15608" cy="5882"/>
            </a:xfrm>
            <a:custGeom>
              <a:avLst/>
              <a:gdLst/>
              <a:ahLst/>
              <a:cxnLst/>
              <a:rect l="l" t="t" r="r" b="b"/>
              <a:pathLst>
                <a:path w="2189" h="825" extrusionOk="0">
                  <a:moveTo>
                    <a:pt x="0" y="1"/>
                  </a:moveTo>
                  <a:cubicBezTo>
                    <a:pt x="533" y="646"/>
                    <a:pt x="1221" y="825"/>
                    <a:pt x="1993" y="825"/>
                  </a:cubicBezTo>
                  <a:cubicBezTo>
                    <a:pt x="2058" y="825"/>
                    <a:pt x="2123" y="824"/>
                    <a:pt x="2189" y="821"/>
                  </a:cubicBezTo>
                  <a:cubicBezTo>
                    <a:pt x="1581" y="244"/>
                    <a:pt x="821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4917;p46">
              <a:extLst>
                <a:ext uri="{FF2B5EF4-FFF2-40B4-BE49-F238E27FC236}">
                  <a16:creationId xmlns:a16="http://schemas.microsoft.com/office/drawing/2014/main" id="{1A5B329E-B298-4C5C-B62D-399A14AF6360}"/>
                </a:ext>
              </a:extLst>
            </p:cNvPr>
            <p:cNvSpPr/>
            <p:nvPr/>
          </p:nvSpPr>
          <p:spPr>
            <a:xfrm>
              <a:off x="952713" y="4588228"/>
              <a:ext cx="118772" cy="71286"/>
            </a:xfrm>
            <a:custGeom>
              <a:avLst/>
              <a:gdLst/>
              <a:ahLst/>
              <a:cxnLst/>
              <a:rect l="l" t="t" r="r" b="b"/>
              <a:pathLst>
                <a:path w="16658" h="9998" extrusionOk="0">
                  <a:moveTo>
                    <a:pt x="388" y="1"/>
                  </a:moveTo>
                  <a:cubicBezTo>
                    <a:pt x="300" y="1"/>
                    <a:pt x="202" y="21"/>
                    <a:pt x="92" y="67"/>
                  </a:cubicBezTo>
                  <a:cubicBezTo>
                    <a:pt x="0" y="401"/>
                    <a:pt x="152" y="584"/>
                    <a:pt x="304" y="736"/>
                  </a:cubicBezTo>
                  <a:cubicBezTo>
                    <a:pt x="2128" y="2711"/>
                    <a:pt x="3891" y="4718"/>
                    <a:pt x="5928" y="6511"/>
                  </a:cubicBezTo>
                  <a:cubicBezTo>
                    <a:pt x="7508" y="7970"/>
                    <a:pt x="9271" y="9125"/>
                    <a:pt x="11399" y="9702"/>
                  </a:cubicBezTo>
                  <a:cubicBezTo>
                    <a:pt x="12055" y="9867"/>
                    <a:pt x="12712" y="9998"/>
                    <a:pt x="13368" y="9998"/>
                  </a:cubicBezTo>
                  <a:cubicBezTo>
                    <a:pt x="13806" y="9998"/>
                    <a:pt x="14244" y="9940"/>
                    <a:pt x="14682" y="9794"/>
                  </a:cubicBezTo>
                  <a:cubicBezTo>
                    <a:pt x="16019" y="9277"/>
                    <a:pt x="16657" y="8122"/>
                    <a:pt x="16262" y="6906"/>
                  </a:cubicBezTo>
                  <a:lnTo>
                    <a:pt x="16262" y="6906"/>
                  </a:lnTo>
                  <a:cubicBezTo>
                    <a:pt x="15245" y="8250"/>
                    <a:pt x="14543" y="8830"/>
                    <a:pt x="13497" y="8830"/>
                  </a:cubicBezTo>
                  <a:cubicBezTo>
                    <a:pt x="12887" y="8830"/>
                    <a:pt x="12161" y="8632"/>
                    <a:pt x="11186" y="8274"/>
                  </a:cubicBezTo>
                  <a:cubicBezTo>
                    <a:pt x="9666" y="7696"/>
                    <a:pt x="8238" y="6876"/>
                    <a:pt x="6931" y="5873"/>
                  </a:cubicBezTo>
                  <a:cubicBezTo>
                    <a:pt x="4864" y="4231"/>
                    <a:pt x="3070" y="2347"/>
                    <a:pt x="1156" y="553"/>
                  </a:cubicBezTo>
                  <a:cubicBezTo>
                    <a:pt x="959" y="357"/>
                    <a:pt x="762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4918;p46">
              <a:extLst>
                <a:ext uri="{FF2B5EF4-FFF2-40B4-BE49-F238E27FC236}">
                  <a16:creationId xmlns:a16="http://schemas.microsoft.com/office/drawing/2014/main" id="{1DB5E743-6E28-4D0D-8599-B3EA4A20AE9B}"/>
                </a:ext>
              </a:extLst>
            </p:cNvPr>
            <p:cNvSpPr/>
            <p:nvPr/>
          </p:nvSpPr>
          <p:spPr>
            <a:xfrm>
              <a:off x="1069959" y="4455638"/>
              <a:ext cx="21682" cy="18887"/>
            </a:xfrm>
            <a:custGeom>
              <a:avLst/>
              <a:gdLst/>
              <a:ahLst/>
              <a:cxnLst/>
              <a:rect l="l" t="t" r="r" b="b"/>
              <a:pathLst>
                <a:path w="3041" h="2649" extrusionOk="0">
                  <a:moveTo>
                    <a:pt x="1" y="0"/>
                  </a:moveTo>
                  <a:lnTo>
                    <a:pt x="1" y="0"/>
                  </a:lnTo>
                  <a:cubicBezTo>
                    <a:pt x="119" y="1036"/>
                    <a:pt x="1880" y="2648"/>
                    <a:pt x="2954" y="2648"/>
                  </a:cubicBezTo>
                  <a:cubicBezTo>
                    <a:pt x="2984" y="2648"/>
                    <a:pt x="3012" y="2647"/>
                    <a:pt x="3040" y="2645"/>
                  </a:cubicBezTo>
                  <a:cubicBezTo>
                    <a:pt x="2128" y="1672"/>
                    <a:pt x="1186" y="76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4919;p46">
              <a:extLst>
                <a:ext uri="{FF2B5EF4-FFF2-40B4-BE49-F238E27FC236}">
                  <a16:creationId xmlns:a16="http://schemas.microsoft.com/office/drawing/2014/main" id="{97E2C1A5-B281-4329-B32B-CEB87F0EADE1}"/>
                </a:ext>
              </a:extLst>
            </p:cNvPr>
            <p:cNvSpPr/>
            <p:nvPr/>
          </p:nvSpPr>
          <p:spPr>
            <a:xfrm>
              <a:off x="1137359" y="4809757"/>
              <a:ext cx="58737" cy="85610"/>
            </a:xfrm>
            <a:custGeom>
              <a:avLst/>
              <a:gdLst/>
              <a:ahLst/>
              <a:cxnLst/>
              <a:rect l="l" t="t" r="r" b="b"/>
              <a:pathLst>
                <a:path w="8238" h="12007" extrusionOk="0">
                  <a:moveTo>
                    <a:pt x="1" y="1"/>
                  </a:moveTo>
                  <a:cubicBezTo>
                    <a:pt x="92" y="2280"/>
                    <a:pt x="6627" y="11703"/>
                    <a:pt x="8238" y="12007"/>
                  </a:cubicBezTo>
                  <a:cubicBezTo>
                    <a:pt x="5107" y="8207"/>
                    <a:pt x="2402" y="419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4920;p46">
              <a:extLst>
                <a:ext uri="{FF2B5EF4-FFF2-40B4-BE49-F238E27FC236}">
                  <a16:creationId xmlns:a16="http://schemas.microsoft.com/office/drawing/2014/main" id="{CB0DCC79-7356-40D1-A81B-7CA2A479B13F}"/>
                </a:ext>
              </a:extLst>
            </p:cNvPr>
            <p:cNvSpPr/>
            <p:nvPr/>
          </p:nvSpPr>
          <p:spPr>
            <a:xfrm>
              <a:off x="1221015" y="4962759"/>
              <a:ext cx="30131" cy="39671"/>
            </a:xfrm>
            <a:custGeom>
              <a:avLst/>
              <a:gdLst/>
              <a:ahLst/>
              <a:cxnLst/>
              <a:rect l="l" t="t" r="r" b="b"/>
              <a:pathLst>
                <a:path w="4226" h="5564" extrusionOk="0">
                  <a:moveTo>
                    <a:pt x="0" y="1"/>
                  </a:moveTo>
                  <a:cubicBezTo>
                    <a:pt x="1338" y="1946"/>
                    <a:pt x="2523" y="3952"/>
                    <a:pt x="4225" y="5563"/>
                  </a:cubicBezTo>
                  <a:cubicBezTo>
                    <a:pt x="2250" y="1825"/>
                    <a:pt x="882" y="3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4921;p46">
              <a:extLst>
                <a:ext uri="{FF2B5EF4-FFF2-40B4-BE49-F238E27FC236}">
                  <a16:creationId xmlns:a16="http://schemas.microsoft.com/office/drawing/2014/main" id="{FC4BEC1C-16A3-48FB-8651-E19F6AC0F9A1}"/>
                </a:ext>
              </a:extLst>
            </p:cNvPr>
            <p:cNvSpPr/>
            <p:nvPr/>
          </p:nvSpPr>
          <p:spPr>
            <a:xfrm>
              <a:off x="1286682" y="5071991"/>
              <a:ext cx="11494" cy="12577"/>
            </a:xfrm>
            <a:custGeom>
              <a:avLst/>
              <a:gdLst/>
              <a:ahLst/>
              <a:cxnLst/>
              <a:rect l="l" t="t" r="r" b="b"/>
              <a:pathLst>
                <a:path w="1612" h="1764" extrusionOk="0">
                  <a:moveTo>
                    <a:pt x="0" y="0"/>
                  </a:moveTo>
                  <a:cubicBezTo>
                    <a:pt x="243" y="1064"/>
                    <a:pt x="851" y="1459"/>
                    <a:pt x="1611" y="1763"/>
                  </a:cubicBezTo>
                  <a:cubicBezTo>
                    <a:pt x="1246" y="1125"/>
                    <a:pt x="882" y="48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4922;p46">
              <a:extLst>
                <a:ext uri="{FF2B5EF4-FFF2-40B4-BE49-F238E27FC236}">
                  <a16:creationId xmlns:a16="http://schemas.microsoft.com/office/drawing/2014/main" id="{DD7CF93E-F259-473A-B78F-8FE8252AF632}"/>
                </a:ext>
              </a:extLst>
            </p:cNvPr>
            <p:cNvSpPr/>
            <p:nvPr/>
          </p:nvSpPr>
          <p:spPr>
            <a:xfrm>
              <a:off x="852587" y="4315263"/>
              <a:ext cx="180539" cy="30937"/>
            </a:xfrm>
            <a:custGeom>
              <a:avLst/>
              <a:gdLst/>
              <a:ahLst/>
              <a:cxnLst/>
              <a:rect l="l" t="t" r="r" b="b"/>
              <a:pathLst>
                <a:path w="25321" h="4339" extrusionOk="0">
                  <a:moveTo>
                    <a:pt x="18574" y="1"/>
                  </a:moveTo>
                  <a:cubicBezTo>
                    <a:pt x="16095" y="1"/>
                    <a:pt x="13621" y="157"/>
                    <a:pt x="11186" y="539"/>
                  </a:cubicBezTo>
                  <a:cubicBezTo>
                    <a:pt x="7904" y="1056"/>
                    <a:pt x="4651" y="1724"/>
                    <a:pt x="1612" y="3031"/>
                  </a:cubicBezTo>
                  <a:cubicBezTo>
                    <a:pt x="1034" y="3275"/>
                    <a:pt x="396" y="3487"/>
                    <a:pt x="1" y="4338"/>
                  </a:cubicBezTo>
                  <a:cubicBezTo>
                    <a:pt x="5955" y="1888"/>
                    <a:pt x="12042" y="1014"/>
                    <a:pt x="18289" y="1014"/>
                  </a:cubicBezTo>
                  <a:cubicBezTo>
                    <a:pt x="18707" y="1014"/>
                    <a:pt x="19126" y="1018"/>
                    <a:pt x="19545" y="1025"/>
                  </a:cubicBezTo>
                  <a:cubicBezTo>
                    <a:pt x="16354" y="1420"/>
                    <a:pt x="13132" y="1755"/>
                    <a:pt x="9940" y="2120"/>
                  </a:cubicBezTo>
                  <a:cubicBezTo>
                    <a:pt x="9940" y="2241"/>
                    <a:pt x="9970" y="2393"/>
                    <a:pt x="9970" y="2515"/>
                  </a:cubicBezTo>
                  <a:cubicBezTo>
                    <a:pt x="10315" y="2515"/>
                    <a:pt x="10686" y="2528"/>
                    <a:pt x="11058" y="2528"/>
                  </a:cubicBezTo>
                  <a:cubicBezTo>
                    <a:pt x="11244" y="2528"/>
                    <a:pt x="11429" y="2525"/>
                    <a:pt x="11612" y="2515"/>
                  </a:cubicBezTo>
                  <a:cubicBezTo>
                    <a:pt x="12736" y="2424"/>
                    <a:pt x="13892" y="2272"/>
                    <a:pt x="15016" y="2180"/>
                  </a:cubicBezTo>
                  <a:cubicBezTo>
                    <a:pt x="18177" y="1816"/>
                    <a:pt x="21338" y="1512"/>
                    <a:pt x="24469" y="1329"/>
                  </a:cubicBezTo>
                  <a:cubicBezTo>
                    <a:pt x="24864" y="1329"/>
                    <a:pt x="25229" y="1268"/>
                    <a:pt x="25320" y="691"/>
                  </a:cubicBezTo>
                  <a:cubicBezTo>
                    <a:pt x="24348" y="235"/>
                    <a:pt x="23345" y="205"/>
                    <a:pt x="22372" y="113"/>
                  </a:cubicBezTo>
                  <a:cubicBezTo>
                    <a:pt x="21108" y="42"/>
                    <a:pt x="19840" y="1"/>
                    <a:pt x="18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4923;p46">
              <a:extLst>
                <a:ext uri="{FF2B5EF4-FFF2-40B4-BE49-F238E27FC236}">
                  <a16:creationId xmlns:a16="http://schemas.microsoft.com/office/drawing/2014/main" id="{C5CF82EF-CF3D-4478-B1B6-C724E061CFB1}"/>
                </a:ext>
              </a:extLst>
            </p:cNvPr>
            <p:cNvSpPr/>
            <p:nvPr/>
          </p:nvSpPr>
          <p:spPr>
            <a:xfrm>
              <a:off x="812060" y="4291798"/>
              <a:ext cx="200909" cy="53104"/>
            </a:xfrm>
            <a:custGeom>
              <a:avLst/>
              <a:gdLst/>
              <a:ahLst/>
              <a:cxnLst/>
              <a:rect l="l" t="t" r="r" b="b"/>
              <a:pathLst>
                <a:path w="28178" h="7448" extrusionOk="0">
                  <a:moveTo>
                    <a:pt x="27357" y="0"/>
                  </a:moveTo>
                  <a:cubicBezTo>
                    <a:pt x="21582" y="0"/>
                    <a:pt x="15958" y="1064"/>
                    <a:pt x="10366" y="2432"/>
                  </a:cubicBezTo>
                  <a:cubicBezTo>
                    <a:pt x="7296" y="3192"/>
                    <a:pt x="4286" y="4256"/>
                    <a:pt x="1551" y="5866"/>
                  </a:cubicBezTo>
                  <a:cubicBezTo>
                    <a:pt x="943" y="6262"/>
                    <a:pt x="305" y="6566"/>
                    <a:pt x="1" y="7447"/>
                  </a:cubicBezTo>
                  <a:cubicBezTo>
                    <a:pt x="8694" y="2219"/>
                    <a:pt x="18360" y="1246"/>
                    <a:pt x="28177" y="304"/>
                  </a:cubicBezTo>
                  <a:cubicBezTo>
                    <a:pt x="27945" y="30"/>
                    <a:pt x="27743" y="5"/>
                    <a:pt x="27569" y="5"/>
                  </a:cubicBezTo>
                  <a:cubicBezTo>
                    <a:pt x="27530" y="5"/>
                    <a:pt x="27492" y="6"/>
                    <a:pt x="27456" y="6"/>
                  </a:cubicBezTo>
                  <a:cubicBezTo>
                    <a:pt x="27421" y="6"/>
                    <a:pt x="27388" y="5"/>
                    <a:pt x="27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4924;p46">
              <a:extLst>
                <a:ext uri="{FF2B5EF4-FFF2-40B4-BE49-F238E27FC236}">
                  <a16:creationId xmlns:a16="http://schemas.microsoft.com/office/drawing/2014/main" id="{073EC706-6E29-4032-80EE-F2F5B07CB58F}"/>
                </a:ext>
              </a:extLst>
            </p:cNvPr>
            <p:cNvSpPr/>
            <p:nvPr/>
          </p:nvSpPr>
          <p:spPr>
            <a:xfrm>
              <a:off x="926054" y="4344460"/>
              <a:ext cx="19080" cy="4456"/>
            </a:xfrm>
            <a:custGeom>
              <a:avLst/>
              <a:gdLst/>
              <a:ahLst/>
              <a:cxnLst/>
              <a:rect l="l" t="t" r="r" b="b"/>
              <a:pathLst>
                <a:path w="2676" h="625" extrusionOk="0">
                  <a:moveTo>
                    <a:pt x="2615" y="0"/>
                  </a:moveTo>
                  <a:cubicBezTo>
                    <a:pt x="1764" y="122"/>
                    <a:pt x="882" y="213"/>
                    <a:pt x="1" y="304"/>
                  </a:cubicBezTo>
                  <a:cubicBezTo>
                    <a:pt x="1" y="426"/>
                    <a:pt x="31" y="517"/>
                    <a:pt x="31" y="608"/>
                  </a:cubicBezTo>
                  <a:cubicBezTo>
                    <a:pt x="106" y="606"/>
                    <a:pt x="181" y="605"/>
                    <a:pt x="256" y="605"/>
                  </a:cubicBezTo>
                  <a:cubicBezTo>
                    <a:pt x="583" y="605"/>
                    <a:pt x="913" y="624"/>
                    <a:pt x="1241" y="624"/>
                  </a:cubicBezTo>
                  <a:cubicBezTo>
                    <a:pt x="1728" y="624"/>
                    <a:pt x="2211" y="581"/>
                    <a:pt x="2676" y="365"/>
                  </a:cubicBezTo>
                  <a:cubicBezTo>
                    <a:pt x="2676" y="243"/>
                    <a:pt x="2676" y="122"/>
                    <a:pt x="2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4925;p46">
              <a:extLst>
                <a:ext uri="{FF2B5EF4-FFF2-40B4-BE49-F238E27FC236}">
                  <a16:creationId xmlns:a16="http://schemas.microsoft.com/office/drawing/2014/main" id="{EB1F8348-83DD-4360-9580-C94CA1A2BF9C}"/>
                </a:ext>
              </a:extLst>
            </p:cNvPr>
            <p:cNvSpPr/>
            <p:nvPr/>
          </p:nvSpPr>
          <p:spPr>
            <a:xfrm>
              <a:off x="908935" y="3851292"/>
              <a:ext cx="35550" cy="22417"/>
            </a:xfrm>
            <a:custGeom>
              <a:avLst/>
              <a:gdLst/>
              <a:ahLst/>
              <a:cxnLst/>
              <a:rect l="l" t="t" r="r" b="b"/>
              <a:pathLst>
                <a:path w="4986" h="3144" extrusionOk="0">
                  <a:moveTo>
                    <a:pt x="1059" y="0"/>
                  </a:moveTo>
                  <a:cubicBezTo>
                    <a:pt x="891" y="0"/>
                    <a:pt x="729" y="64"/>
                    <a:pt x="578" y="231"/>
                  </a:cubicBezTo>
                  <a:cubicBezTo>
                    <a:pt x="1" y="900"/>
                    <a:pt x="852" y="1538"/>
                    <a:pt x="1216" y="2116"/>
                  </a:cubicBezTo>
                  <a:cubicBezTo>
                    <a:pt x="1667" y="2806"/>
                    <a:pt x="2301" y="3144"/>
                    <a:pt x="2949" y="3144"/>
                  </a:cubicBezTo>
                  <a:cubicBezTo>
                    <a:pt x="3697" y="3144"/>
                    <a:pt x="4464" y="2692"/>
                    <a:pt x="4985" y="1812"/>
                  </a:cubicBezTo>
                  <a:cubicBezTo>
                    <a:pt x="4074" y="1386"/>
                    <a:pt x="3283" y="930"/>
                    <a:pt x="2402" y="596"/>
                  </a:cubicBezTo>
                  <a:cubicBezTo>
                    <a:pt x="1983" y="442"/>
                    <a:pt x="1501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4926;p46">
              <a:extLst>
                <a:ext uri="{FF2B5EF4-FFF2-40B4-BE49-F238E27FC236}">
                  <a16:creationId xmlns:a16="http://schemas.microsoft.com/office/drawing/2014/main" id="{A798D591-CCC3-44CD-BE4D-D4BD015248BD}"/>
                </a:ext>
              </a:extLst>
            </p:cNvPr>
            <p:cNvSpPr/>
            <p:nvPr/>
          </p:nvSpPr>
          <p:spPr>
            <a:xfrm>
              <a:off x="907202" y="3833375"/>
              <a:ext cx="50288" cy="20492"/>
            </a:xfrm>
            <a:custGeom>
              <a:avLst/>
              <a:gdLst/>
              <a:ahLst/>
              <a:cxnLst/>
              <a:rect l="l" t="t" r="r" b="b"/>
              <a:pathLst>
                <a:path w="7053" h="2874" extrusionOk="0">
                  <a:moveTo>
                    <a:pt x="457" y="0"/>
                  </a:moveTo>
                  <a:cubicBezTo>
                    <a:pt x="287" y="0"/>
                    <a:pt x="158" y="93"/>
                    <a:pt x="92" y="312"/>
                  </a:cubicBezTo>
                  <a:cubicBezTo>
                    <a:pt x="0" y="647"/>
                    <a:pt x="244" y="829"/>
                    <a:pt x="517" y="920"/>
                  </a:cubicBezTo>
                  <a:cubicBezTo>
                    <a:pt x="2219" y="1467"/>
                    <a:pt x="3830" y="2349"/>
                    <a:pt x="5624" y="2744"/>
                  </a:cubicBezTo>
                  <a:cubicBezTo>
                    <a:pt x="5867" y="2790"/>
                    <a:pt x="6110" y="2873"/>
                    <a:pt x="6349" y="2873"/>
                  </a:cubicBezTo>
                  <a:cubicBezTo>
                    <a:pt x="6589" y="2873"/>
                    <a:pt x="6824" y="2790"/>
                    <a:pt x="7052" y="2501"/>
                  </a:cubicBezTo>
                  <a:cubicBezTo>
                    <a:pt x="6931" y="2379"/>
                    <a:pt x="6870" y="2227"/>
                    <a:pt x="6748" y="2167"/>
                  </a:cubicBezTo>
                  <a:cubicBezTo>
                    <a:pt x="4712" y="1437"/>
                    <a:pt x="2675" y="768"/>
                    <a:pt x="669" y="39"/>
                  </a:cubicBezTo>
                  <a:cubicBezTo>
                    <a:pt x="593" y="14"/>
                    <a:pt x="522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4927;p46">
              <a:extLst>
                <a:ext uri="{FF2B5EF4-FFF2-40B4-BE49-F238E27FC236}">
                  <a16:creationId xmlns:a16="http://schemas.microsoft.com/office/drawing/2014/main" id="{1518EBBD-41ED-47FB-9A78-B86FF98C069E}"/>
                </a:ext>
              </a:extLst>
            </p:cNvPr>
            <p:cNvSpPr/>
            <p:nvPr/>
          </p:nvSpPr>
          <p:spPr>
            <a:xfrm>
              <a:off x="914140" y="3916004"/>
              <a:ext cx="39015" cy="19743"/>
            </a:xfrm>
            <a:custGeom>
              <a:avLst/>
              <a:gdLst/>
              <a:ahLst/>
              <a:cxnLst/>
              <a:rect l="l" t="t" r="r" b="b"/>
              <a:pathLst>
                <a:path w="5472" h="2769" extrusionOk="0">
                  <a:moveTo>
                    <a:pt x="1094" y="17"/>
                  </a:moveTo>
                  <a:cubicBezTo>
                    <a:pt x="1003" y="17"/>
                    <a:pt x="912" y="20"/>
                    <a:pt x="821" y="31"/>
                  </a:cubicBezTo>
                  <a:cubicBezTo>
                    <a:pt x="517" y="61"/>
                    <a:pt x="0" y="0"/>
                    <a:pt x="61" y="517"/>
                  </a:cubicBezTo>
                  <a:cubicBezTo>
                    <a:pt x="83" y="899"/>
                    <a:pt x="305" y="949"/>
                    <a:pt x="566" y="949"/>
                  </a:cubicBezTo>
                  <a:cubicBezTo>
                    <a:pt x="659" y="949"/>
                    <a:pt x="756" y="942"/>
                    <a:pt x="851" y="942"/>
                  </a:cubicBezTo>
                  <a:cubicBezTo>
                    <a:pt x="945" y="947"/>
                    <a:pt x="1040" y="949"/>
                    <a:pt x="1134" y="949"/>
                  </a:cubicBezTo>
                  <a:cubicBezTo>
                    <a:pt x="1431" y="949"/>
                    <a:pt x="1726" y="931"/>
                    <a:pt x="2011" y="931"/>
                  </a:cubicBezTo>
                  <a:cubicBezTo>
                    <a:pt x="2218" y="931"/>
                    <a:pt x="2420" y="941"/>
                    <a:pt x="2614" y="973"/>
                  </a:cubicBezTo>
                  <a:cubicBezTo>
                    <a:pt x="3435" y="1125"/>
                    <a:pt x="4347" y="1216"/>
                    <a:pt x="4620" y="2189"/>
                  </a:cubicBezTo>
                  <a:cubicBezTo>
                    <a:pt x="4678" y="2451"/>
                    <a:pt x="4653" y="2768"/>
                    <a:pt x="4971" y="2768"/>
                  </a:cubicBezTo>
                  <a:cubicBezTo>
                    <a:pt x="4985" y="2768"/>
                    <a:pt x="5000" y="2768"/>
                    <a:pt x="5015" y="2766"/>
                  </a:cubicBezTo>
                  <a:cubicBezTo>
                    <a:pt x="5410" y="2736"/>
                    <a:pt x="5441" y="2401"/>
                    <a:pt x="5441" y="2037"/>
                  </a:cubicBezTo>
                  <a:cubicBezTo>
                    <a:pt x="5471" y="1550"/>
                    <a:pt x="5198" y="1216"/>
                    <a:pt x="4803" y="942"/>
                  </a:cubicBezTo>
                  <a:cubicBezTo>
                    <a:pt x="3830" y="304"/>
                    <a:pt x="2766" y="31"/>
                    <a:pt x="1641" y="31"/>
                  </a:cubicBezTo>
                  <a:cubicBezTo>
                    <a:pt x="1459" y="31"/>
                    <a:pt x="1277" y="17"/>
                    <a:pt x="1094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4928;p46">
              <a:extLst>
                <a:ext uri="{FF2B5EF4-FFF2-40B4-BE49-F238E27FC236}">
                  <a16:creationId xmlns:a16="http://schemas.microsoft.com/office/drawing/2014/main" id="{D2C216AE-A75D-4ED4-A517-F78A6FEC5477}"/>
                </a:ext>
              </a:extLst>
            </p:cNvPr>
            <p:cNvSpPr/>
            <p:nvPr/>
          </p:nvSpPr>
          <p:spPr>
            <a:xfrm>
              <a:off x="926054" y="3930293"/>
              <a:ext cx="15829" cy="8499"/>
            </a:xfrm>
            <a:custGeom>
              <a:avLst/>
              <a:gdLst/>
              <a:ahLst/>
              <a:cxnLst/>
              <a:rect l="l" t="t" r="r" b="b"/>
              <a:pathLst>
                <a:path w="2220" h="1192" extrusionOk="0">
                  <a:moveTo>
                    <a:pt x="533" y="0"/>
                  </a:moveTo>
                  <a:cubicBezTo>
                    <a:pt x="368" y="0"/>
                    <a:pt x="192" y="35"/>
                    <a:pt x="1" y="124"/>
                  </a:cubicBezTo>
                  <a:cubicBezTo>
                    <a:pt x="335" y="1005"/>
                    <a:pt x="1034" y="1097"/>
                    <a:pt x="1703" y="1188"/>
                  </a:cubicBezTo>
                  <a:cubicBezTo>
                    <a:pt x="1724" y="1190"/>
                    <a:pt x="1744" y="1192"/>
                    <a:pt x="1764" y="1192"/>
                  </a:cubicBezTo>
                  <a:cubicBezTo>
                    <a:pt x="1976" y="1192"/>
                    <a:pt x="2131" y="1048"/>
                    <a:pt x="2159" y="853"/>
                  </a:cubicBezTo>
                  <a:cubicBezTo>
                    <a:pt x="2220" y="762"/>
                    <a:pt x="2129" y="489"/>
                    <a:pt x="2068" y="489"/>
                  </a:cubicBezTo>
                  <a:cubicBezTo>
                    <a:pt x="1549" y="418"/>
                    <a:pt x="1104" y="0"/>
                    <a:pt x="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4929;p46">
              <a:extLst>
                <a:ext uri="{FF2B5EF4-FFF2-40B4-BE49-F238E27FC236}">
                  <a16:creationId xmlns:a16="http://schemas.microsoft.com/office/drawing/2014/main" id="{F35D08E4-F222-47DA-96ED-9AFFDB7A2CEA}"/>
                </a:ext>
              </a:extLst>
            </p:cNvPr>
            <p:cNvSpPr/>
            <p:nvPr/>
          </p:nvSpPr>
          <p:spPr>
            <a:xfrm>
              <a:off x="894418" y="3906685"/>
              <a:ext cx="7807" cy="19073"/>
            </a:xfrm>
            <a:custGeom>
              <a:avLst/>
              <a:gdLst/>
              <a:ahLst/>
              <a:cxnLst/>
              <a:rect l="l" t="t" r="r" b="b"/>
              <a:pathLst>
                <a:path w="1095" h="2675" extrusionOk="0">
                  <a:moveTo>
                    <a:pt x="30" y="0"/>
                  </a:moveTo>
                  <a:lnTo>
                    <a:pt x="30" y="0"/>
                  </a:lnTo>
                  <a:cubicBezTo>
                    <a:pt x="122" y="1003"/>
                    <a:pt x="0" y="1794"/>
                    <a:pt x="213" y="2675"/>
                  </a:cubicBezTo>
                  <a:cubicBezTo>
                    <a:pt x="1094" y="1794"/>
                    <a:pt x="1064" y="851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4930;p46">
              <a:extLst>
                <a:ext uri="{FF2B5EF4-FFF2-40B4-BE49-F238E27FC236}">
                  <a16:creationId xmlns:a16="http://schemas.microsoft.com/office/drawing/2014/main" id="{E65A142D-9024-4373-89DF-065211EC2C8B}"/>
                </a:ext>
              </a:extLst>
            </p:cNvPr>
            <p:cNvSpPr/>
            <p:nvPr/>
          </p:nvSpPr>
          <p:spPr>
            <a:xfrm>
              <a:off x="912400" y="3885987"/>
              <a:ext cx="14745" cy="10731"/>
            </a:xfrm>
            <a:custGeom>
              <a:avLst/>
              <a:gdLst/>
              <a:ahLst/>
              <a:cxnLst/>
              <a:rect l="l" t="t" r="r" b="b"/>
              <a:pathLst>
                <a:path w="2068" h="1505" extrusionOk="0">
                  <a:moveTo>
                    <a:pt x="1246" y="1"/>
                  </a:moveTo>
                  <a:cubicBezTo>
                    <a:pt x="1031" y="1"/>
                    <a:pt x="830" y="61"/>
                    <a:pt x="670" y="168"/>
                  </a:cubicBezTo>
                  <a:cubicBezTo>
                    <a:pt x="335" y="441"/>
                    <a:pt x="1" y="927"/>
                    <a:pt x="214" y="1505"/>
                  </a:cubicBezTo>
                  <a:cubicBezTo>
                    <a:pt x="822" y="1505"/>
                    <a:pt x="639" y="897"/>
                    <a:pt x="882" y="684"/>
                  </a:cubicBezTo>
                  <a:cubicBezTo>
                    <a:pt x="942" y="661"/>
                    <a:pt x="1005" y="653"/>
                    <a:pt x="1070" y="653"/>
                  </a:cubicBezTo>
                  <a:cubicBezTo>
                    <a:pt x="1238" y="653"/>
                    <a:pt x="1416" y="709"/>
                    <a:pt x="1581" y="709"/>
                  </a:cubicBezTo>
                  <a:cubicBezTo>
                    <a:pt x="1771" y="709"/>
                    <a:pt x="1944" y="636"/>
                    <a:pt x="2068" y="320"/>
                  </a:cubicBezTo>
                  <a:cubicBezTo>
                    <a:pt x="1812" y="98"/>
                    <a:pt x="1519" y="1"/>
                    <a:pt x="1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4931;p46">
              <a:extLst>
                <a:ext uri="{FF2B5EF4-FFF2-40B4-BE49-F238E27FC236}">
                  <a16:creationId xmlns:a16="http://schemas.microsoft.com/office/drawing/2014/main" id="{304D6CC1-7F35-49F1-BEBA-FAA7150F515F}"/>
                </a:ext>
              </a:extLst>
            </p:cNvPr>
            <p:cNvSpPr/>
            <p:nvPr/>
          </p:nvSpPr>
          <p:spPr>
            <a:xfrm>
              <a:off x="782584" y="3887149"/>
              <a:ext cx="64591" cy="60284"/>
            </a:xfrm>
            <a:custGeom>
              <a:avLst/>
              <a:gdLst/>
              <a:ahLst/>
              <a:cxnLst/>
              <a:rect l="l" t="t" r="r" b="b"/>
              <a:pathLst>
                <a:path w="9059" h="8455" extrusionOk="0">
                  <a:moveTo>
                    <a:pt x="144" y="0"/>
                  </a:moveTo>
                  <a:cubicBezTo>
                    <a:pt x="95" y="0"/>
                    <a:pt x="48" y="2"/>
                    <a:pt x="1" y="5"/>
                  </a:cubicBezTo>
                  <a:cubicBezTo>
                    <a:pt x="4104" y="1585"/>
                    <a:pt x="6749" y="4716"/>
                    <a:pt x="9059" y="8455"/>
                  </a:cubicBezTo>
                  <a:cubicBezTo>
                    <a:pt x="9029" y="5493"/>
                    <a:pt x="3141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4932;p46">
              <a:extLst>
                <a:ext uri="{FF2B5EF4-FFF2-40B4-BE49-F238E27FC236}">
                  <a16:creationId xmlns:a16="http://schemas.microsoft.com/office/drawing/2014/main" id="{6F8D94FB-3265-4D62-A498-2CA608B6D89E}"/>
                </a:ext>
              </a:extLst>
            </p:cNvPr>
            <p:cNvSpPr/>
            <p:nvPr/>
          </p:nvSpPr>
          <p:spPr>
            <a:xfrm>
              <a:off x="851068" y="3953715"/>
              <a:ext cx="9761" cy="14738"/>
            </a:xfrm>
            <a:custGeom>
              <a:avLst/>
              <a:gdLst/>
              <a:ahLst/>
              <a:cxnLst/>
              <a:rect l="l" t="t" r="r" b="b"/>
              <a:pathLst>
                <a:path w="1369" h="2067" extrusionOk="0">
                  <a:moveTo>
                    <a:pt x="1" y="0"/>
                  </a:moveTo>
                  <a:lnTo>
                    <a:pt x="1" y="0"/>
                  </a:lnTo>
                  <a:cubicBezTo>
                    <a:pt x="214" y="1094"/>
                    <a:pt x="670" y="1672"/>
                    <a:pt x="1369" y="2067"/>
                  </a:cubicBezTo>
                  <a:cubicBezTo>
                    <a:pt x="1186" y="1307"/>
                    <a:pt x="882" y="63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7BA8110-CC76-4D2A-8D62-F97DE009E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105" y="1734276"/>
            <a:ext cx="2695951" cy="24006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379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6" name="Google Shape;3416;p31"/>
          <p:cNvGrpSpPr/>
          <p:nvPr/>
        </p:nvGrpSpPr>
        <p:grpSpPr>
          <a:xfrm>
            <a:off x="7353077" y="10147"/>
            <a:ext cx="1403889" cy="1566828"/>
            <a:chOff x="5378156" y="349199"/>
            <a:chExt cx="1502611" cy="1677007"/>
          </a:xfrm>
        </p:grpSpPr>
        <p:sp>
          <p:nvSpPr>
            <p:cNvPr id="3417" name="Google Shape;3417;p31"/>
            <p:cNvSpPr/>
            <p:nvPr/>
          </p:nvSpPr>
          <p:spPr>
            <a:xfrm>
              <a:off x="5378156" y="837257"/>
              <a:ext cx="967789" cy="1188949"/>
            </a:xfrm>
            <a:custGeom>
              <a:avLst/>
              <a:gdLst/>
              <a:ahLst/>
              <a:cxnLst/>
              <a:rect l="l" t="t" r="r" b="b"/>
              <a:pathLst>
                <a:path w="28330" h="34804" extrusionOk="0">
                  <a:moveTo>
                    <a:pt x="18755" y="1"/>
                  </a:moveTo>
                  <a:lnTo>
                    <a:pt x="1" y="34804"/>
                  </a:lnTo>
                  <a:lnTo>
                    <a:pt x="882" y="34652"/>
                  </a:lnTo>
                  <a:lnTo>
                    <a:pt x="28330" y="7661"/>
                  </a:lnTo>
                  <a:lnTo>
                    <a:pt x="24257" y="943"/>
                  </a:lnTo>
                  <a:lnTo>
                    <a:pt x="187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1"/>
            <p:cNvSpPr/>
            <p:nvPr/>
          </p:nvSpPr>
          <p:spPr>
            <a:xfrm>
              <a:off x="5449831" y="974354"/>
              <a:ext cx="828616" cy="981248"/>
            </a:xfrm>
            <a:custGeom>
              <a:avLst/>
              <a:gdLst/>
              <a:ahLst/>
              <a:cxnLst/>
              <a:rect l="l" t="t" r="r" b="b"/>
              <a:pathLst>
                <a:path w="24256" h="28724" extrusionOk="0">
                  <a:moveTo>
                    <a:pt x="22736" y="0"/>
                  </a:moveTo>
                  <a:lnTo>
                    <a:pt x="0" y="28724"/>
                  </a:lnTo>
                  <a:lnTo>
                    <a:pt x="0" y="28724"/>
                  </a:lnTo>
                  <a:lnTo>
                    <a:pt x="24256" y="942"/>
                  </a:lnTo>
                  <a:lnTo>
                    <a:pt x="2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1"/>
            <p:cNvSpPr/>
            <p:nvPr/>
          </p:nvSpPr>
          <p:spPr>
            <a:xfrm>
              <a:off x="5423867" y="852835"/>
              <a:ext cx="618900" cy="1100710"/>
            </a:xfrm>
            <a:custGeom>
              <a:avLst/>
              <a:gdLst/>
              <a:ahLst/>
              <a:cxnLst/>
              <a:rect l="l" t="t" r="r" b="b"/>
              <a:pathLst>
                <a:path w="18117" h="32221" extrusionOk="0">
                  <a:moveTo>
                    <a:pt x="15472" y="1"/>
                  </a:moveTo>
                  <a:lnTo>
                    <a:pt x="0" y="32220"/>
                  </a:lnTo>
                  <a:lnTo>
                    <a:pt x="18116" y="913"/>
                  </a:lnTo>
                  <a:lnTo>
                    <a:pt x="15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1"/>
            <p:cNvSpPr/>
            <p:nvPr/>
          </p:nvSpPr>
          <p:spPr>
            <a:xfrm>
              <a:off x="5530832" y="1166455"/>
              <a:ext cx="740377" cy="735185"/>
            </a:xfrm>
            <a:custGeom>
              <a:avLst/>
              <a:gdLst/>
              <a:ahLst/>
              <a:cxnLst/>
              <a:rect l="l" t="t" r="r" b="b"/>
              <a:pathLst>
                <a:path w="21673" h="21521" extrusionOk="0">
                  <a:moveTo>
                    <a:pt x="21125" y="0"/>
                  </a:moveTo>
                  <a:lnTo>
                    <a:pt x="0" y="21520"/>
                  </a:lnTo>
                  <a:lnTo>
                    <a:pt x="21672" y="699"/>
                  </a:lnTo>
                  <a:lnTo>
                    <a:pt x="211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1"/>
            <p:cNvSpPr/>
            <p:nvPr/>
          </p:nvSpPr>
          <p:spPr>
            <a:xfrm>
              <a:off x="5659594" y="349199"/>
              <a:ext cx="1145325" cy="926317"/>
            </a:xfrm>
            <a:custGeom>
              <a:avLst/>
              <a:gdLst/>
              <a:ahLst/>
              <a:cxnLst/>
              <a:rect l="l" t="t" r="r" b="b"/>
              <a:pathLst>
                <a:path w="33527" h="27116" extrusionOk="0">
                  <a:moveTo>
                    <a:pt x="19058" y="1"/>
                  </a:moveTo>
                  <a:cubicBezTo>
                    <a:pt x="18146" y="153"/>
                    <a:pt x="17265" y="487"/>
                    <a:pt x="16444" y="1004"/>
                  </a:cubicBezTo>
                  <a:cubicBezTo>
                    <a:pt x="13587" y="2919"/>
                    <a:pt x="12675" y="6597"/>
                    <a:pt x="14195" y="9576"/>
                  </a:cubicBezTo>
                  <a:cubicBezTo>
                    <a:pt x="13739" y="9180"/>
                    <a:pt x="13313" y="8725"/>
                    <a:pt x="12979" y="8208"/>
                  </a:cubicBezTo>
                  <a:cubicBezTo>
                    <a:pt x="11642" y="6171"/>
                    <a:pt x="11520" y="3709"/>
                    <a:pt x="12432" y="1703"/>
                  </a:cubicBezTo>
                  <a:cubicBezTo>
                    <a:pt x="11226" y="986"/>
                    <a:pt x="9900" y="642"/>
                    <a:pt x="8590" y="642"/>
                  </a:cubicBezTo>
                  <a:cubicBezTo>
                    <a:pt x="6069" y="642"/>
                    <a:pt x="3609" y="1916"/>
                    <a:pt x="2189" y="4256"/>
                  </a:cubicBezTo>
                  <a:cubicBezTo>
                    <a:pt x="0" y="7782"/>
                    <a:pt x="1125" y="12402"/>
                    <a:pt x="4681" y="14591"/>
                  </a:cubicBezTo>
                  <a:cubicBezTo>
                    <a:pt x="5167" y="14895"/>
                    <a:pt x="5684" y="15108"/>
                    <a:pt x="6170" y="15260"/>
                  </a:cubicBezTo>
                  <a:cubicBezTo>
                    <a:pt x="5745" y="18147"/>
                    <a:pt x="7052" y="21187"/>
                    <a:pt x="9696" y="22798"/>
                  </a:cubicBezTo>
                  <a:cubicBezTo>
                    <a:pt x="10923" y="23537"/>
                    <a:pt x="12272" y="23885"/>
                    <a:pt x="13600" y="23885"/>
                  </a:cubicBezTo>
                  <a:cubicBezTo>
                    <a:pt x="14838" y="23885"/>
                    <a:pt x="16058" y="23582"/>
                    <a:pt x="17143" y="23010"/>
                  </a:cubicBezTo>
                  <a:cubicBezTo>
                    <a:pt x="17447" y="24378"/>
                    <a:pt x="18237" y="25594"/>
                    <a:pt x="19514" y="26354"/>
                  </a:cubicBezTo>
                  <a:cubicBezTo>
                    <a:pt x="20357" y="26870"/>
                    <a:pt x="21294" y="27116"/>
                    <a:pt x="22221" y="27116"/>
                  </a:cubicBezTo>
                  <a:cubicBezTo>
                    <a:pt x="23971" y="27116"/>
                    <a:pt x="25684" y="26241"/>
                    <a:pt x="26657" y="24652"/>
                  </a:cubicBezTo>
                  <a:cubicBezTo>
                    <a:pt x="27143" y="23862"/>
                    <a:pt x="27356" y="23010"/>
                    <a:pt x="27417" y="22129"/>
                  </a:cubicBezTo>
                  <a:cubicBezTo>
                    <a:pt x="29058" y="21673"/>
                    <a:pt x="30457" y="20579"/>
                    <a:pt x="31368" y="19059"/>
                  </a:cubicBezTo>
                  <a:cubicBezTo>
                    <a:pt x="33527" y="15533"/>
                    <a:pt x="32432" y="10883"/>
                    <a:pt x="28846" y="8725"/>
                  </a:cubicBezTo>
                  <a:cubicBezTo>
                    <a:pt x="27903" y="8147"/>
                    <a:pt x="26870" y="7813"/>
                    <a:pt x="25806" y="7661"/>
                  </a:cubicBezTo>
                  <a:cubicBezTo>
                    <a:pt x="26201" y="5077"/>
                    <a:pt x="25046" y="2433"/>
                    <a:pt x="22706" y="974"/>
                  </a:cubicBezTo>
                  <a:cubicBezTo>
                    <a:pt x="21551" y="305"/>
                    <a:pt x="20304" y="1"/>
                    <a:pt x="19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1"/>
            <p:cNvSpPr/>
            <p:nvPr/>
          </p:nvSpPr>
          <p:spPr>
            <a:xfrm>
              <a:off x="5735367" y="388692"/>
              <a:ext cx="1145400" cy="927375"/>
            </a:xfrm>
            <a:custGeom>
              <a:avLst/>
              <a:gdLst/>
              <a:ahLst/>
              <a:cxnLst/>
              <a:rect l="l" t="t" r="r" b="b"/>
              <a:pathLst>
                <a:path w="33528" h="27146" extrusionOk="0">
                  <a:moveTo>
                    <a:pt x="19029" y="0"/>
                  </a:moveTo>
                  <a:cubicBezTo>
                    <a:pt x="18117" y="152"/>
                    <a:pt x="17266" y="517"/>
                    <a:pt x="16415" y="1033"/>
                  </a:cubicBezTo>
                  <a:cubicBezTo>
                    <a:pt x="13557" y="2948"/>
                    <a:pt x="12646" y="6626"/>
                    <a:pt x="14165" y="9575"/>
                  </a:cubicBezTo>
                  <a:cubicBezTo>
                    <a:pt x="13709" y="9210"/>
                    <a:pt x="13314" y="8754"/>
                    <a:pt x="12950" y="8207"/>
                  </a:cubicBezTo>
                  <a:cubicBezTo>
                    <a:pt x="11643" y="6201"/>
                    <a:pt x="11521" y="3739"/>
                    <a:pt x="12433" y="1733"/>
                  </a:cubicBezTo>
                  <a:cubicBezTo>
                    <a:pt x="11215" y="1014"/>
                    <a:pt x="9879" y="670"/>
                    <a:pt x="8562" y="670"/>
                  </a:cubicBezTo>
                  <a:cubicBezTo>
                    <a:pt x="6035" y="670"/>
                    <a:pt x="3578" y="1937"/>
                    <a:pt x="2159" y="4255"/>
                  </a:cubicBezTo>
                  <a:cubicBezTo>
                    <a:pt x="1" y="7812"/>
                    <a:pt x="1095" y="12432"/>
                    <a:pt x="4682" y="14590"/>
                  </a:cubicBezTo>
                  <a:cubicBezTo>
                    <a:pt x="5168" y="14894"/>
                    <a:pt x="5655" y="15137"/>
                    <a:pt x="6141" y="15289"/>
                  </a:cubicBezTo>
                  <a:cubicBezTo>
                    <a:pt x="5746" y="18177"/>
                    <a:pt x="7022" y="21216"/>
                    <a:pt x="9697" y="22797"/>
                  </a:cubicBezTo>
                  <a:cubicBezTo>
                    <a:pt x="10915" y="23556"/>
                    <a:pt x="12272" y="23912"/>
                    <a:pt x="13611" y="23912"/>
                  </a:cubicBezTo>
                  <a:cubicBezTo>
                    <a:pt x="14846" y="23912"/>
                    <a:pt x="16065" y="23609"/>
                    <a:pt x="17144" y="23040"/>
                  </a:cubicBezTo>
                  <a:cubicBezTo>
                    <a:pt x="17387" y="24408"/>
                    <a:pt x="18238" y="25623"/>
                    <a:pt x="19485" y="26383"/>
                  </a:cubicBezTo>
                  <a:cubicBezTo>
                    <a:pt x="20327" y="26899"/>
                    <a:pt x="21265" y="27145"/>
                    <a:pt x="22192" y="27145"/>
                  </a:cubicBezTo>
                  <a:cubicBezTo>
                    <a:pt x="23941" y="27145"/>
                    <a:pt x="25654" y="26270"/>
                    <a:pt x="26628" y="24681"/>
                  </a:cubicBezTo>
                  <a:cubicBezTo>
                    <a:pt x="27114" y="23861"/>
                    <a:pt x="27357" y="23040"/>
                    <a:pt x="27387" y="22158"/>
                  </a:cubicBezTo>
                  <a:cubicBezTo>
                    <a:pt x="28998" y="21702"/>
                    <a:pt x="30397" y="20608"/>
                    <a:pt x="31339" y="19088"/>
                  </a:cubicBezTo>
                  <a:cubicBezTo>
                    <a:pt x="33527" y="15563"/>
                    <a:pt x="32403" y="10912"/>
                    <a:pt x="28846" y="8754"/>
                  </a:cubicBezTo>
                  <a:cubicBezTo>
                    <a:pt x="27904" y="8176"/>
                    <a:pt x="26871" y="7842"/>
                    <a:pt x="25807" y="7690"/>
                  </a:cubicBezTo>
                  <a:cubicBezTo>
                    <a:pt x="26172" y="5106"/>
                    <a:pt x="25047" y="2432"/>
                    <a:pt x="22676" y="1003"/>
                  </a:cubicBezTo>
                  <a:cubicBezTo>
                    <a:pt x="21552" y="304"/>
                    <a:pt x="20305" y="0"/>
                    <a:pt x="190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23" name="Google Shape;3423;p31"/>
          <p:cNvGrpSpPr/>
          <p:nvPr/>
        </p:nvGrpSpPr>
        <p:grpSpPr>
          <a:xfrm>
            <a:off x="96214" y="153106"/>
            <a:ext cx="1779833" cy="1513103"/>
            <a:chOff x="1838191" y="695889"/>
            <a:chExt cx="1779833" cy="1513103"/>
          </a:xfrm>
        </p:grpSpPr>
        <p:sp>
          <p:nvSpPr>
            <p:cNvPr id="3424" name="Google Shape;3424;p31"/>
            <p:cNvSpPr/>
            <p:nvPr/>
          </p:nvSpPr>
          <p:spPr>
            <a:xfrm>
              <a:off x="2360514" y="1214215"/>
              <a:ext cx="1257510" cy="994776"/>
            </a:xfrm>
            <a:custGeom>
              <a:avLst/>
              <a:gdLst/>
              <a:ahLst/>
              <a:cxnLst/>
              <a:rect l="l" t="t" r="r" b="b"/>
              <a:pathLst>
                <a:path w="36811" h="29120" extrusionOk="0">
                  <a:moveTo>
                    <a:pt x="7873" y="0"/>
                  </a:moveTo>
                  <a:lnTo>
                    <a:pt x="913" y="4377"/>
                  </a:lnTo>
                  <a:lnTo>
                    <a:pt x="1" y="10183"/>
                  </a:lnTo>
                  <a:lnTo>
                    <a:pt x="36810" y="29119"/>
                  </a:lnTo>
                  <a:lnTo>
                    <a:pt x="36628" y="28238"/>
                  </a:lnTo>
                  <a:lnTo>
                    <a:pt x="78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1"/>
            <p:cNvSpPr/>
            <p:nvPr/>
          </p:nvSpPr>
          <p:spPr>
            <a:xfrm>
              <a:off x="2500720" y="1286915"/>
              <a:ext cx="1042533" cy="849386"/>
            </a:xfrm>
            <a:custGeom>
              <a:avLst/>
              <a:gdLst/>
              <a:ahLst/>
              <a:cxnLst/>
              <a:rect l="l" t="t" r="r" b="b"/>
              <a:pathLst>
                <a:path w="30518" h="24864" extrusionOk="0">
                  <a:moveTo>
                    <a:pt x="943" y="0"/>
                  </a:moveTo>
                  <a:lnTo>
                    <a:pt x="0" y="1611"/>
                  </a:lnTo>
                  <a:lnTo>
                    <a:pt x="30518" y="24864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1"/>
            <p:cNvSpPr/>
            <p:nvPr/>
          </p:nvSpPr>
          <p:spPr>
            <a:xfrm>
              <a:off x="2379235" y="1535078"/>
              <a:ext cx="1162986" cy="628226"/>
            </a:xfrm>
            <a:custGeom>
              <a:avLst/>
              <a:gdLst/>
              <a:ahLst/>
              <a:cxnLst/>
              <a:rect l="l" t="t" r="r" b="b"/>
              <a:pathLst>
                <a:path w="34044" h="18390" extrusionOk="0">
                  <a:moveTo>
                    <a:pt x="851" y="1"/>
                  </a:moveTo>
                  <a:lnTo>
                    <a:pt x="0" y="2767"/>
                  </a:lnTo>
                  <a:lnTo>
                    <a:pt x="34043" y="18390"/>
                  </a:lnTo>
                  <a:lnTo>
                    <a:pt x="34043" y="18390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1"/>
            <p:cNvSpPr/>
            <p:nvPr/>
          </p:nvSpPr>
          <p:spPr>
            <a:xfrm>
              <a:off x="2702181" y="1290024"/>
              <a:ext cx="782942" cy="762172"/>
            </a:xfrm>
            <a:custGeom>
              <a:avLst/>
              <a:gdLst/>
              <a:ahLst/>
              <a:cxnLst/>
              <a:rect l="l" t="t" r="r" b="b"/>
              <a:pathLst>
                <a:path w="22919" h="22311" extrusionOk="0">
                  <a:moveTo>
                    <a:pt x="669" y="0"/>
                  </a:moveTo>
                  <a:lnTo>
                    <a:pt x="0" y="578"/>
                  </a:lnTo>
                  <a:lnTo>
                    <a:pt x="22918" y="22311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1"/>
            <p:cNvSpPr/>
            <p:nvPr/>
          </p:nvSpPr>
          <p:spPr>
            <a:xfrm>
              <a:off x="1838191" y="773781"/>
              <a:ext cx="1004136" cy="1129337"/>
            </a:xfrm>
            <a:custGeom>
              <a:avLst/>
              <a:gdLst/>
              <a:ahLst/>
              <a:cxnLst/>
              <a:rect l="l" t="t" r="r" b="b"/>
              <a:pathLst>
                <a:path w="29394" h="33059" extrusionOk="0">
                  <a:moveTo>
                    <a:pt x="15888" y="0"/>
                  </a:moveTo>
                  <a:cubicBezTo>
                    <a:pt x="13193" y="0"/>
                    <a:pt x="10564" y="1391"/>
                    <a:pt x="9089" y="3895"/>
                  </a:cubicBezTo>
                  <a:cubicBezTo>
                    <a:pt x="8481" y="4929"/>
                    <a:pt x="8177" y="5993"/>
                    <a:pt x="8086" y="7087"/>
                  </a:cubicBezTo>
                  <a:cubicBezTo>
                    <a:pt x="7797" y="7051"/>
                    <a:pt x="7507" y="7034"/>
                    <a:pt x="7218" y="7034"/>
                  </a:cubicBezTo>
                  <a:cubicBezTo>
                    <a:pt x="4805" y="7034"/>
                    <a:pt x="2459" y="8268"/>
                    <a:pt x="1156" y="10522"/>
                  </a:cubicBezTo>
                  <a:cubicBezTo>
                    <a:pt x="426" y="11737"/>
                    <a:pt x="122" y="13044"/>
                    <a:pt x="214" y="14351"/>
                  </a:cubicBezTo>
                  <a:cubicBezTo>
                    <a:pt x="396" y="15294"/>
                    <a:pt x="730" y="16206"/>
                    <a:pt x="1338" y="17087"/>
                  </a:cubicBezTo>
                  <a:cubicBezTo>
                    <a:pt x="2710" y="19024"/>
                    <a:pt x="4873" y="20064"/>
                    <a:pt x="7078" y="20064"/>
                  </a:cubicBezTo>
                  <a:cubicBezTo>
                    <a:pt x="8195" y="20064"/>
                    <a:pt x="9323" y="19797"/>
                    <a:pt x="10366" y="19245"/>
                  </a:cubicBezTo>
                  <a:lnTo>
                    <a:pt x="10366" y="19245"/>
                  </a:lnTo>
                  <a:cubicBezTo>
                    <a:pt x="9940" y="19731"/>
                    <a:pt x="9484" y="20187"/>
                    <a:pt x="8937" y="20583"/>
                  </a:cubicBezTo>
                  <a:cubicBezTo>
                    <a:pt x="7703" y="21423"/>
                    <a:pt x="6322" y="21822"/>
                    <a:pt x="4948" y="21822"/>
                  </a:cubicBezTo>
                  <a:cubicBezTo>
                    <a:pt x="3987" y="21822"/>
                    <a:pt x="3029" y="21627"/>
                    <a:pt x="2129" y="21251"/>
                  </a:cubicBezTo>
                  <a:lnTo>
                    <a:pt x="2129" y="21251"/>
                  </a:lnTo>
                  <a:cubicBezTo>
                    <a:pt x="1" y="25020"/>
                    <a:pt x="1278" y="29762"/>
                    <a:pt x="4986" y="31981"/>
                  </a:cubicBezTo>
                  <a:cubicBezTo>
                    <a:pt x="6242" y="32710"/>
                    <a:pt x="7617" y="33058"/>
                    <a:pt x="8972" y="33058"/>
                  </a:cubicBezTo>
                  <a:cubicBezTo>
                    <a:pt x="11683" y="33058"/>
                    <a:pt x="14317" y="31667"/>
                    <a:pt x="15776" y="29154"/>
                  </a:cubicBezTo>
                  <a:cubicBezTo>
                    <a:pt x="16080" y="28668"/>
                    <a:pt x="16323" y="28151"/>
                    <a:pt x="16475" y="27604"/>
                  </a:cubicBezTo>
                  <a:cubicBezTo>
                    <a:pt x="16809" y="27647"/>
                    <a:pt x="17144" y="27669"/>
                    <a:pt x="17478" y="27669"/>
                  </a:cubicBezTo>
                  <a:cubicBezTo>
                    <a:pt x="20185" y="27669"/>
                    <a:pt x="22826" y="26263"/>
                    <a:pt x="24287" y="23774"/>
                  </a:cubicBezTo>
                  <a:cubicBezTo>
                    <a:pt x="25776" y="21251"/>
                    <a:pt x="25685" y="18303"/>
                    <a:pt x="24378" y="15932"/>
                  </a:cubicBezTo>
                  <a:cubicBezTo>
                    <a:pt x="25776" y="15598"/>
                    <a:pt x="27083" y="14716"/>
                    <a:pt x="27874" y="13409"/>
                  </a:cubicBezTo>
                  <a:cubicBezTo>
                    <a:pt x="29394" y="10826"/>
                    <a:pt x="28512" y="7482"/>
                    <a:pt x="25928" y="5962"/>
                  </a:cubicBezTo>
                  <a:cubicBezTo>
                    <a:pt x="25077" y="5446"/>
                    <a:pt x="24226" y="5233"/>
                    <a:pt x="23314" y="5202"/>
                  </a:cubicBezTo>
                  <a:cubicBezTo>
                    <a:pt x="22706" y="3470"/>
                    <a:pt x="21521" y="2041"/>
                    <a:pt x="19880" y="1099"/>
                  </a:cubicBezTo>
                  <a:cubicBezTo>
                    <a:pt x="18625" y="355"/>
                    <a:pt x="17248" y="0"/>
                    <a:pt x="15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1"/>
            <p:cNvSpPr/>
            <p:nvPr/>
          </p:nvSpPr>
          <p:spPr>
            <a:xfrm>
              <a:off x="1880793" y="695889"/>
              <a:ext cx="1003077" cy="1129337"/>
            </a:xfrm>
            <a:custGeom>
              <a:avLst/>
              <a:gdLst/>
              <a:ahLst/>
              <a:cxnLst/>
              <a:rect l="l" t="t" r="r" b="b"/>
              <a:pathLst>
                <a:path w="29363" h="33059" extrusionOk="0">
                  <a:moveTo>
                    <a:pt x="15856" y="1"/>
                  </a:moveTo>
                  <a:cubicBezTo>
                    <a:pt x="13161" y="1"/>
                    <a:pt x="10533" y="1391"/>
                    <a:pt x="9058" y="3896"/>
                  </a:cubicBezTo>
                  <a:cubicBezTo>
                    <a:pt x="8450" y="4929"/>
                    <a:pt x="8146" y="5993"/>
                    <a:pt x="8055" y="7087"/>
                  </a:cubicBezTo>
                  <a:cubicBezTo>
                    <a:pt x="7766" y="7052"/>
                    <a:pt x="7476" y="7034"/>
                    <a:pt x="7187" y="7034"/>
                  </a:cubicBezTo>
                  <a:cubicBezTo>
                    <a:pt x="4773" y="7034"/>
                    <a:pt x="2428" y="8269"/>
                    <a:pt x="1125" y="10522"/>
                  </a:cubicBezTo>
                  <a:cubicBezTo>
                    <a:pt x="395" y="11738"/>
                    <a:pt x="91" y="13045"/>
                    <a:pt x="182" y="14352"/>
                  </a:cubicBezTo>
                  <a:cubicBezTo>
                    <a:pt x="365" y="15294"/>
                    <a:pt x="699" y="16206"/>
                    <a:pt x="1307" y="17087"/>
                  </a:cubicBezTo>
                  <a:cubicBezTo>
                    <a:pt x="2679" y="19024"/>
                    <a:pt x="4841" y="20064"/>
                    <a:pt x="7047" y="20064"/>
                  </a:cubicBezTo>
                  <a:cubicBezTo>
                    <a:pt x="8164" y="20064"/>
                    <a:pt x="9292" y="19797"/>
                    <a:pt x="10335" y="19246"/>
                  </a:cubicBezTo>
                  <a:lnTo>
                    <a:pt x="10335" y="19246"/>
                  </a:lnTo>
                  <a:cubicBezTo>
                    <a:pt x="9909" y="19732"/>
                    <a:pt x="9453" y="20188"/>
                    <a:pt x="8906" y="20583"/>
                  </a:cubicBezTo>
                  <a:cubicBezTo>
                    <a:pt x="7690" y="21423"/>
                    <a:pt x="6305" y="21822"/>
                    <a:pt x="4932" y="21822"/>
                  </a:cubicBezTo>
                  <a:cubicBezTo>
                    <a:pt x="3971" y="21822"/>
                    <a:pt x="3016" y="21627"/>
                    <a:pt x="2128" y="21252"/>
                  </a:cubicBezTo>
                  <a:lnTo>
                    <a:pt x="2128" y="21252"/>
                  </a:lnTo>
                  <a:cubicBezTo>
                    <a:pt x="0" y="25021"/>
                    <a:pt x="1246" y="29762"/>
                    <a:pt x="4955" y="31981"/>
                  </a:cubicBezTo>
                  <a:cubicBezTo>
                    <a:pt x="6211" y="32711"/>
                    <a:pt x="7586" y="33059"/>
                    <a:pt x="8941" y="33059"/>
                  </a:cubicBezTo>
                  <a:cubicBezTo>
                    <a:pt x="11652" y="33059"/>
                    <a:pt x="14286" y="31667"/>
                    <a:pt x="15745" y="29154"/>
                  </a:cubicBezTo>
                  <a:cubicBezTo>
                    <a:pt x="16049" y="28668"/>
                    <a:pt x="16292" y="28151"/>
                    <a:pt x="16444" y="27604"/>
                  </a:cubicBezTo>
                  <a:cubicBezTo>
                    <a:pt x="16778" y="27648"/>
                    <a:pt x="17113" y="27669"/>
                    <a:pt x="17447" y="27669"/>
                  </a:cubicBezTo>
                  <a:cubicBezTo>
                    <a:pt x="20154" y="27669"/>
                    <a:pt x="22795" y="26264"/>
                    <a:pt x="24256" y="23774"/>
                  </a:cubicBezTo>
                  <a:cubicBezTo>
                    <a:pt x="25745" y="21252"/>
                    <a:pt x="25684" y="18303"/>
                    <a:pt x="24347" y="15932"/>
                  </a:cubicBezTo>
                  <a:cubicBezTo>
                    <a:pt x="25745" y="15598"/>
                    <a:pt x="27052" y="14717"/>
                    <a:pt x="27843" y="13410"/>
                  </a:cubicBezTo>
                  <a:cubicBezTo>
                    <a:pt x="29362" y="10826"/>
                    <a:pt x="28481" y="7482"/>
                    <a:pt x="25897" y="5963"/>
                  </a:cubicBezTo>
                  <a:cubicBezTo>
                    <a:pt x="25077" y="5446"/>
                    <a:pt x="24195" y="5233"/>
                    <a:pt x="23283" y="5203"/>
                  </a:cubicBezTo>
                  <a:cubicBezTo>
                    <a:pt x="22645" y="3470"/>
                    <a:pt x="21490" y="2042"/>
                    <a:pt x="19849" y="1099"/>
                  </a:cubicBezTo>
                  <a:cubicBezTo>
                    <a:pt x="18594" y="355"/>
                    <a:pt x="17217" y="1"/>
                    <a:pt x="158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30" name="Google Shape;3430;p31"/>
          <p:cNvGrpSpPr/>
          <p:nvPr/>
        </p:nvGrpSpPr>
        <p:grpSpPr>
          <a:xfrm>
            <a:off x="7267943" y="1901657"/>
            <a:ext cx="1264791" cy="695388"/>
            <a:chOff x="5770693" y="1681707"/>
            <a:chExt cx="1264791" cy="695388"/>
          </a:xfrm>
        </p:grpSpPr>
        <p:sp>
          <p:nvSpPr>
            <p:cNvPr id="3431" name="Google Shape;3431;p31"/>
            <p:cNvSpPr/>
            <p:nvPr/>
          </p:nvSpPr>
          <p:spPr>
            <a:xfrm>
              <a:off x="5770693" y="1839336"/>
              <a:ext cx="1003077" cy="469376"/>
            </a:xfrm>
            <a:custGeom>
              <a:avLst/>
              <a:gdLst/>
              <a:ahLst/>
              <a:cxnLst/>
              <a:rect l="l" t="t" r="r" b="b"/>
              <a:pathLst>
                <a:path w="29363" h="13740" extrusionOk="0">
                  <a:moveTo>
                    <a:pt x="26475" y="1"/>
                  </a:moveTo>
                  <a:lnTo>
                    <a:pt x="0" y="13405"/>
                  </a:lnTo>
                  <a:lnTo>
                    <a:pt x="639" y="13739"/>
                  </a:lnTo>
                  <a:lnTo>
                    <a:pt x="27995" y="10244"/>
                  </a:lnTo>
                  <a:lnTo>
                    <a:pt x="29363" y="3496"/>
                  </a:lnTo>
                  <a:lnTo>
                    <a:pt x="264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1"/>
            <p:cNvSpPr/>
            <p:nvPr/>
          </p:nvSpPr>
          <p:spPr>
            <a:xfrm>
              <a:off x="5855827" y="2041823"/>
              <a:ext cx="882659" cy="244048"/>
            </a:xfrm>
            <a:custGeom>
              <a:avLst/>
              <a:gdLst/>
              <a:ahLst/>
              <a:cxnLst/>
              <a:rect l="l" t="t" r="r" b="b"/>
              <a:pathLst>
                <a:path w="25838" h="7144" extrusionOk="0">
                  <a:moveTo>
                    <a:pt x="25472" y="1"/>
                  </a:moveTo>
                  <a:lnTo>
                    <a:pt x="1" y="7144"/>
                  </a:lnTo>
                  <a:lnTo>
                    <a:pt x="1" y="7144"/>
                  </a:lnTo>
                  <a:lnTo>
                    <a:pt x="25837" y="1429"/>
                  </a:lnTo>
                  <a:lnTo>
                    <a:pt x="25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1"/>
            <p:cNvSpPr/>
            <p:nvPr/>
          </p:nvSpPr>
          <p:spPr>
            <a:xfrm>
              <a:off x="5842333" y="1815456"/>
              <a:ext cx="821373" cy="454823"/>
            </a:xfrm>
            <a:custGeom>
              <a:avLst/>
              <a:gdLst/>
              <a:ahLst/>
              <a:cxnLst/>
              <a:rect l="l" t="t" r="r" b="b"/>
              <a:pathLst>
                <a:path w="24044" h="13314" extrusionOk="0">
                  <a:moveTo>
                    <a:pt x="22949" y="1"/>
                  </a:moveTo>
                  <a:lnTo>
                    <a:pt x="1" y="13314"/>
                  </a:lnTo>
                  <a:lnTo>
                    <a:pt x="24044" y="2007"/>
                  </a:lnTo>
                  <a:lnTo>
                    <a:pt x="229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1"/>
            <p:cNvSpPr/>
            <p:nvPr/>
          </p:nvSpPr>
          <p:spPr>
            <a:xfrm>
              <a:off x="5938913" y="2189272"/>
              <a:ext cx="692620" cy="99717"/>
            </a:xfrm>
            <a:custGeom>
              <a:avLst/>
              <a:gdLst/>
              <a:ahLst/>
              <a:cxnLst/>
              <a:rect l="l" t="t" r="r" b="b"/>
              <a:pathLst>
                <a:path w="20275" h="2919" extrusionOk="0">
                  <a:moveTo>
                    <a:pt x="20274" y="1"/>
                  </a:moveTo>
                  <a:lnTo>
                    <a:pt x="1" y="2919"/>
                  </a:lnTo>
                  <a:lnTo>
                    <a:pt x="20183" y="761"/>
                  </a:lnTo>
                  <a:lnTo>
                    <a:pt x="20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1"/>
            <p:cNvSpPr/>
            <p:nvPr/>
          </p:nvSpPr>
          <p:spPr>
            <a:xfrm>
              <a:off x="6397896" y="1681707"/>
              <a:ext cx="607456" cy="677076"/>
            </a:xfrm>
            <a:custGeom>
              <a:avLst/>
              <a:gdLst/>
              <a:ahLst/>
              <a:cxnLst/>
              <a:rect l="l" t="t" r="r" b="b"/>
              <a:pathLst>
                <a:path w="17782" h="19820" extrusionOk="0">
                  <a:moveTo>
                    <a:pt x="11336" y="1"/>
                  </a:moveTo>
                  <a:cubicBezTo>
                    <a:pt x="10404" y="1"/>
                    <a:pt x="9456" y="224"/>
                    <a:pt x="8572" y="694"/>
                  </a:cubicBezTo>
                  <a:cubicBezTo>
                    <a:pt x="8146" y="906"/>
                    <a:pt x="7782" y="1180"/>
                    <a:pt x="7447" y="1484"/>
                  </a:cubicBezTo>
                  <a:cubicBezTo>
                    <a:pt x="6687" y="646"/>
                    <a:pt x="5602" y="183"/>
                    <a:pt x="4488" y="183"/>
                  </a:cubicBezTo>
                  <a:cubicBezTo>
                    <a:pt x="3865" y="183"/>
                    <a:pt x="3234" y="328"/>
                    <a:pt x="2645" y="633"/>
                  </a:cubicBezTo>
                  <a:cubicBezTo>
                    <a:pt x="700" y="1666"/>
                    <a:pt x="0" y="4068"/>
                    <a:pt x="1003" y="5952"/>
                  </a:cubicBezTo>
                  <a:cubicBezTo>
                    <a:pt x="1216" y="6347"/>
                    <a:pt x="1459" y="6651"/>
                    <a:pt x="1733" y="6925"/>
                  </a:cubicBezTo>
                  <a:cubicBezTo>
                    <a:pt x="2453" y="6611"/>
                    <a:pt x="3228" y="6454"/>
                    <a:pt x="4006" y="6454"/>
                  </a:cubicBezTo>
                  <a:cubicBezTo>
                    <a:pt x="4509" y="6454"/>
                    <a:pt x="5012" y="6520"/>
                    <a:pt x="5502" y="6651"/>
                  </a:cubicBezTo>
                  <a:cubicBezTo>
                    <a:pt x="5457" y="6650"/>
                    <a:pt x="5413" y="6650"/>
                    <a:pt x="5368" y="6650"/>
                  </a:cubicBezTo>
                  <a:cubicBezTo>
                    <a:pt x="4169" y="6650"/>
                    <a:pt x="3004" y="7042"/>
                    <a:pt x="2037" y="7745"/>
                  </a:cubicBezTo>
                  <a:cubicBezTo>
                    <a:pt x="791" y="9265"/>
                    <a:pt x="487" y="11423"/>
                    <a:pt x="1459" y="13308"/>
                  </a:cubicBezTo>
                  <a:cubicBezTo>
                    <a:pt x="2310" y="14858"/>
                    <a:pt x="3830" y="15800"/>
                    <a:pt x="5502" y="15922"/>
                  </a:cubicBezTo>
                  <a:cubicBezTo>
                    <a:pt x="5472" y="16560"/>
                    <a:pt x="5624" y="17198"/>
                    <a:pt x="5958" y="17806"/>
                  </a:cubicBezTo>
                  <a:cubicBezTo>
                    <a:pt x="6637" y="19079"/>
                    <a:pt x="7953" y="19819"/>
                    <a:pt x="9306" y="19819"/>
                  </a:cubicBezTo>
                  <a:cubicBezTo>
                    <a:pt x="9891" y="19819"/>
                    <a:pt x="10483" y="19681"/>
                    <a:pt x="11034" y="19387"/>
                  </a:cubicBezTo>
                  <a:cubicBezTo>
                    <a:pt x="11703" y="18992"/>
                    <a:pt x="12189" y="18475"/>
                    <a:pt x="12523" y="17897"/>
                  </a:cubicBezTo>
                  <a:cubicBezTo>
                    <a:pt x="13071" y="17867"/>
                    <a:pt x="13618" y="17715"/>
                    <a:pt x="14165" y="17442"/>
                  </a:cubicBezTo>
                  <a:cubicBezTo>
                    <a:pt x="16080" y="16408"/>
                    <a:pt x="16809" y="14037"/>
                    <a:pt x="15806" y="12122"/>
                  </a:cubicBezTo>
                  <a:cubicBezTo>
                    <a:pt x="15593" y="11788"/>
                    <a:pt x="15381" y="11484"/>
                    <a:pt x="15107" y="11210"/>
                  </a:cubicBezTo>
                  <a:cubicBezTo>
                    <a:pt x="14894" y="11234"/>
                    <a:pt x="14681" y="11246"/>
                    <a:pt x="14468" y="11246"/>
                  </a:cubicBezTo>
                  <a:cubicBezTo>
                    <a:pt x="13310" y="11246"/>
                    <a:pt x="12157" y="10896"/>
                    <a:pt x="11156" y="10177"/>
                  </a:cubicBezTo>
                  <a:lnTo>
                    <a:pt x="11156" y="10177"/>
                  </a:lnTo>
                  <a:cubicBezTo>
                    <a:pt x="11809" y="10451"/>
                    <a:pt x="12501" y="10587"/>
                    <a:pt x="13192" y="10587"/>
                  </a:cubicBezTo>
                  <a:cubicBezTo>
                    <a:pt x="13884" y="10587"/>
                    <a:pt x="14575" y="10451"/>
                    <a:pt x="15229" y="10177"/>
                  </a:cubicBezTo>
                  <a:cubicBezTo>
                    <a:pt x="17144" y="8444"/>
                    <a:pt x="17782" y="5526"/>
                    <a:pt x="16475" y="3064"/>
                  </a:cubicBezTo>
                  <a:cubicBezTo>
                    <a:pt x="15425" y="1112"/>
                    <a:pt x="13418" y="1"/>
                    <a:pt x="11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1"/>
            <p:cNvSpPr/>
            <p:nvPr/>
          </p:nvSpPr>
          <p:spPr>
            <a:xfrm>
              <a:off x="6427994" y="1699403"/>
              <a:ext cx="607490" cy="677691"/>
            </a:xfrm>
            <a:custGeom>
              <a:avLst/>
              <a:gdLst/>
              <a:ahLst/>
              <a:cxnLst/>
              <a:rect l="l" t="t" r="r" b="b"/>
              <a:pathLst>
                <a:path w="17783" h="19838" extrusionOk="0">
                  <a:moveTo>
                    <a:pt x="11361" y="0"/>
                  </a:moveTo>
                  <a:cubicBezTo>
                    <a:pt x="10431" y="0"/>
                    <a:pt x="9485" y="223"/>
                    <a:pt x="8603" y="692"/>
                  </a:cubicBezTo>
                  <a:cubicBezTo>
                    <a:pt x="8177" y="935"/>
                    <a:pt x="7813" y="1209"/>
                    <a:pt x="7448" y="1483"/>
                  </a:cubicBezTo>
                  <a:cubicBezTo>
                    <a:pt x="6708" y="665"/>
                    <a:pt x="5633" y="197"/>
                    <a:pt x="4523" y="197"/>
                  </a:cubicBezTo>
                  <a:cubicBezTo>
                    <a:pt x="3900" y="197"/>
                    <a:pt x="3266" y="345"/>
                    <a:pt x="2676" y="662"/>
                  </a:cubicBezTo>
                  <a:cubicBezTo>
                    <a:pt x="730" y="1695"/>
                    <a:pt x="1" y="4066"/>
                    <a:pt x="1034" y="5981"/>
                  </a:cubicBezTo>
                  <a:cubicBezTo>
                    <a:pt x="1247" y="6346"/>
                    <a:pt x="1490" y="6650"/>
                    <a:pt x="1764" y="6923"/>
                  </a:cubicBezTo>
                  <a:cubicBezTo>
                    <a:pt x="2497" y="6622"/>
                    <a:pt x="3289" y="6461"/>
                    <a:pt x="4081" y="6461"/>
                  </a:cubicBezTo>
                  <a:cubicBezTo>
                    <a:pt x="4570" y="6461"/>
                    <a:pt x="5058" y="6522"/>
                    <a:pt x="5533" y="6650"/>
                  </a:cubicBezTo>
                  <a:cubicBezTo>
                    <a:pt x="5491" y="6649"/>
                    <a:pt x="5449" y="6648"/>
                    <a:pt x="5408" y="6648"/>
                  </a:cubicBezTo>
                  <a:cubicBezTo>
                    <a:pt x="4205" y="6648"/>
                    <a:pt x="3037" y="7069"/>
                    <a:pt x="2068" y="7774"/>
                  </a:cubicBezTo>
                  <a:cubicBezTo>
                    <a:pt x="822" y="9294"/>
                    <a:pt x="518" y="11452"/>
                    <a:pt x="1490" y="13306"/>
                  </a:cubicBezTo>
                  <a:cubicBezTo>
                    <a:pt x="2341" y="14857"/>
                    <a:pt x="3861" y="15829"/>
                    <a:pt x="5533" y="15921"/>
                  </a:cubicBezTo>
                  <a:cubicBezTo>
                    <a:pt x="5533" y="16589"/>
                    <a:pt x="5654" y="17228"/>
                    <a:pt x="5989" y="17835"/>
                  </a:cubicBezTo>
                  <a:cubicBezTo>
                    <a:pt x="6663" y="19100"/>
                    <a:pt x="7965" y="19838"/>
                    <a:pt x="9308" y="19838"/>
                  </a:cubicBezTo>
                  <a:cubicBezTo>
                    <a:pt x="9903" y="19838"/>
                    <a:pt x="10505" y="19693"/>
                    <a:pt x="11065" y="19386"/>
                  </a:cubicBezTo>
                  <a:cubicBezTo>
                    <a:pt x="11734" y="19021"/>
                    <a:pt x="12220" y="18474"/>
                    <a:pt x="12554" y="17927"/>
                  </a:cubicBezTo>
                  <a:cubicBezTo>
                    <a:pt x="13101" y="17866"/>
                    <a:pt x="13649" y="17714"/>
                    <a:pt x="14196" y="17471"/>
                  </a:cubicBezTo>
                  <a:cubicBezTo>
                    <a:pt x="16111" y="16437"/>
                    <a:pt x="16840" y="14036"/>
                    <a:pt x="15807" y="12151"/>
                  </a:cubicBezTo>
                  <a:cubicBezTo>
                    <a:pt x="15624" y="11787"/>
                    <a:pt x="15412" y="11483"/>
                    <a:pt x="15138" y="11240"/>
                  </a:cubicBezTo>
                  <a:cubicBezTo>
                    <a:pt x="14935" y="11262"/>
                    <a:pt x="14731" y="11273"/>
                    <a:pt x="14528" y="11273"/>
                  </a:cubicBezTo>
                  <a:cubicBezTo>
                    <a:pt x="13360" y="11273"/>
                    <a:pt x="12196" y="10905"/>
                    <a:pt x="11187" y="10206"/>
                  </a:cubicBezTo>
                  <a:lnTo>
                    <a:pt x="11187" y="10206"/>
                  </a:lnTo>
                  <a:cubicBezTo>
                    <a:pt x="11825" y="10465"/>
                    <a:pt x="12516" y="10594"/>
                    <a:pt x="13212" y="10594"/>
                  </a:cubicBezTo>
                  <a:cubicBezTo>
                    <a:pt x="13907" y="10594"/>
                    <a:pt x="14606" y="10465"/>
                    <a:pt x="15260" y="10206"/>
                  </a:cubicBezTo>
                  <a:cubicBezTo>
                    <a:pt x="17174" y="8443"/>
                    <a:pt x="17782" y="5525"/>
                    <a:pt x="16506" y="3094"/>
                  </a:cubicBezTo>
                  <a:cubicBezTo>
                    <a:pt x="15455" y="1118"/>
                    <a:pt x="13446" y="0"/>
                    <a:pt x="11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7" name="Google Shape;3437;p31"/>
          <p:cNvGrpSpPr/>
          <p:nvPr/>
        </p:nvGrpSpPr>
        <p:grpSpPr>
          <a:xfrm>
            <a:off x="7684904" y="3069342"/>
            <a:ext cx="768423" cy="921056"/>
            <a:chOff x="6382318" y="2494590"/>
            <a:chExt cx="768423" cy="921056"/>
          </a:xfrm>
        </p:grpSpPr>
        <p:sp>
          <p:nvSpPr>
            <p:cNvPr id="3438" name="Google Shape;3438;p31"/>
            <p:cNvSpPr/>
            <p:nvPr/>
          </p:nvSpPr>
          <p:spPr>
            <a:xfrm>
              <a:off x="6382318" y="2494590"/>
              <a:ext cx="768423" cy="921056"/>
            </a:xfrm>
            <a:custGeom>
              <a:avLst/>
              <a:gdLst/>
              <a:ahLst/>
              <a:cxnLst/>
              <a:rect l="l" t="t" r="r" b="b"/>
              <a:pathLst>
                <a:path w="22494" h="26962" extrusionOk="0">
                  <a:moveTo>
                    <a:pt x="13466" y="0"/>
                  </a:moveTo>
                  <a:cubicBezTo>
                    <a:pt x="10888" y="9932"/>
                    <a:pt x="9836" y="11676"/>
                    <a:pt x="2805" y="11676"/>
                  </a:cubicBezTo>
                  <a:cubicBezTo>
                    <a:pt x="1961" y="11676"/>
                    <a:pt x="1030" y="11650"/>
                    <a:pt x="0" y="11611"/>
                  </a:cubicBezTo>
                  <a:lnTo>
                    <a:pt x="0" y="11611"/>
                  </a:lnTo>
                  <a:cubicBezTo>
                    <a:pt x="9210" y="14408"/>
                    <a:pt x="9879" y="15502"/>
                    <a:pt x="8998" y="26961"/>
                  </a:cubicBezTo>
                  <a:cubicBezTo>
                    <a:pt x="11588" y="16980"/>
                    <a:pt x="12638" y="15293"/>
                    <a:pt x="19784" y="15293"/>
                  </a:cubicBezTo>
                  <a:cubicBezTo>
                    <a:pt x="20603" y="15293"/>
                    <a:pt x="21502" y="15316"/>
                    <a:pt x="22493" y="15350"/>
                  </a:cubicBezTo>
                  <a:cubicBezTo>
                    <a:pt x="13283" y="12584"/>
                    <a:pt x="12615" y="11429"/>
                    <a:pt x="13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1"/>
            <p:cNvSpPr/>
            <p:nvPr/>
          </p:nvSpPr>
          <p:spPr>
            <a:xfrm>
              <a:off x="6515247" y="2653449"/>
              <a:ext cx="502581" cy="601238"/>
            </a:xfrm>
            <a:custGeom>
              <a:avLst/>
              <a:gdLst/>
              <a:ahLst/>
              <a:cxnLst/>
              <a:rect l="l" t="t" r="r" b="b"/>
              <a:pathLst>
                <a:path w="14712" h="17600" extrusionOk="0">
                  <a:moveTo>
                    <a:pt x="8815" y="1"/>
                  </a:moveTo>
                  <a:lnTo>
                    <a:pt x="8815" y="1"/>
                  </a:lnTo>
                  <a:cubicBezTo>
                    <a:pt x="7242" y="6210"/>
                    <a:pt x="6120" y="7609"/>
                    <a:pt x="1512" y="7609"/>
                  </a:cubicBezTo>
                  <a:cubicBezTo>
                    <a:pt x="1045" y="7609"/>
                    <a:pt x="543" y="7594"/>
                    <a:pt x="0" y="7569"/>
                  </a:cubicBezTo>
                  <a:lnTo>
                    <a:pt x="0" y="7569"/>
                  </a:lnTo>
                  <a:cubicBezTo>
                    <a:pt x="5715" y="9241"/>
                    <a:pt x="6474" y="10578"/>
                    <a:pt x="5897" y="17600"/>
                  </a:cubicBezTo>
                  <a:cubicBezTo>
                    <a:pt x="7453" y="11348"/>
                    <a:pt x="8577" y="9998"/>
                    <a:pt x="13286" y="9998"/>
                  </a:cubicBezTo>
                  <a:cubicBezTo>
                    <a:pt x="13728" y="9998"/>
                    <a:pt x="14203" y="10010"/>
                    <a:pt x="14712" y="10031"/>
                  </a:cubicBezTo>
                  <a:cubicBezTo>
                    <a:pt x="9028" y="8360"/>
                    <a:pt x="8268" y="7053"/>
                    <a:pt x="88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40" name="Google Shape;3440;p31"/>
          <p:cNvGrpSpPr/>
          <p:nvPr/>
        </p:nvGrpSpPr>
        <p:grpSpPr>
          <a:xfrm>
            <a:off x="713866" y="2348393"/>
            <a:ext cx="887817" cy="1064363"/>
            <a:chOff x="1928553" y="1981593"/>
            <a:chExt cx="887817" cy="1064363"/>
          </a:xfrm>
        </p:grpSpPr>
        <p:sp>
          <p:nvSpPr>
            <p:cNvPr id="3441" name="Google Shape;3441;p31"/>
            <p:cNvSpPr/>
            <p:nvPr/>
          </p:nvSpPr>
          <p:spPr>
            <a:xfrm>
              <a:off x="1928553" y="1981593"/>
              <a:ext cx="887817" cy="1064363"/>
            </a:xfrm>
            <a:custGeom>
              <a:avLst/>
              <a:gdLst/>
              <a:ahLst/>
              <a:cxnLst/>
              <a:rect l="l" t="t" r="r" b="b"/>
              <a:pathLst>
                <a:path w="25989" h="31157" extrusionOk="0">
                  <a:moveTo>
                    <a:pt x="15563" y="1"/>
                  </a:moveTo>
                  <a:cubicBezTo>
                    <a:pt x="12581" y="11466"/>
                    <a:pt x="11364" y="13481"/>
                    <a:pt x="3268" y="13481"/>
                  </a:cubicBezTo>
                  <a:cubicBezTo>
                    <a:pt x="2285" y="13481"/>
                    <a:pt x="1201" y="13451"/>
                    <a:pt x="0" y="13405"/>
                  </a:cubicBezTo>
                  <a:lnTo>
                    <a:pt x="0" y="13405"/>
                  </a:lnTo>
                  <a:cubicBezTo>
                    <a:pt x="10639" y="16658"/>
                    <a:pt x="11399" y="17934"/>
                    <a:pt x="10396" y="31156"/>
                  </a:cubicBezTo>
                  <a:cubicBezTo>
                    <a:pt x="13381" y="19704"/>
                    <a:pt x="14622" y="17677"/>
                    <a:pt x="22750" y="17677"/>
                  </a:cubicBezTo>
                  <a:cubicBezTo>
                    <a:pt x="23725" y="17677"/>
                    <a:pt x="24800" y="17706"/>
                    <a:pt x="25989" y="17752"/>
                  </a:cubicBezTo>
                  <a:cubicBezTo>
                    <a:pt x="15320" y="14560"/>
                    <a:pt x="14560" y="13253"/>
                    <a:pt x="15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1"/>
            <p:cNvSpPr/>
            <p:nvPr/>
          </p:nvSpPr>
          <p:spPr>
            <a:xfrm>
              <a:off x="2081195" y="2167476"/>
              <a:ext cx="580489" cy="694729"/>
            </a:xfrm>
            <a:custGeom>
              <a:avLst/>
              <a:gdLst/>
              <a:ahLst/>
              <a:cxnLst/>
              <a:rect l="l" t="t" r="r" b="b"/>
              <a:pathLst>
                <a:path w="16992" h="20336" extrusionOk="0">
                  <a:moveTo>
                    <a:pt x="10183" y="1"/>
                  </a:moveTo>
                  <a:cubicBezTo>
                    <a:pt x="8357" y="7167"/>
                    <a:pt x="7060" y="8767"/>
                    <a:pt x="1705" y="8767"/>
                  </a:cubicBezTo>
                  <a:cubicBezTo>
                    <a:pt x="1178" y="8767"/>
                    <a:pt x="611" y="8751"/>
                    <a:pt x="0" y="8724"/>
                  </a:cubicBezTo>
                  <a:lnTo>
                    <a:pt x="0" y="8724"/>
                  </a:lnTo>
                  <a:cubicBezTo>
                    <a:pt x="6596" y="10639"/>
                    <a:pt x="7508" y="12189"/>
                    <a:pt x="6809" y="20335"/>
                  </a:cubicBezTo>
                  <a:cubicBezTo>
                    <a:pt x="8625" y="13181"/>
                    <a:pt x="9893" y="11532"/>
                    <a:pt x="15192" y="11532"/>
                  </a:cubicBezTo>
                  <a:cubicBezTo>
                    <a:pt x="15746" y="11532"/>
                    <a:pt x="16344" y="11550"/>
                    <a:pt x="16992" y="11581"/>
                  </a:cubicBezTo>
                  <a:cubicBezTo>
                    <a:pt x="10426" y="9697"/>
                    <a:pt x="9514" y="8116"/>
                    <a:pt x="10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3" name="Google Shape;3443;p31"/>
          <p:cNvGrpSpPr/>
          <p:nvPr/>
        </p:nvGrpSpPr>
        <p:grpSpPr>
          <a:xfrm>
            <a:off x="6982929" y="4313231"/>
            <a:ext cx="482869" cy="579443"/>
            <a:chOff x="7231754" y="2474843"/>
            <a:chExt cx="482869" cy="579443"/>
          </a:xfrm>
        </p:grpSpPr>
        <p:sp>
          <p:nvSpPr>
            <p:cNvPr id="3444" name="Google Shape;3444;p31"/>
            <p:cNvSpPr/>
            <p:nvPr/>
          </p:nvSpPr>
          <p:spPr>
            <a:xfrm>
              <a:off x="7231754" y="2474843"/>
              <a:ext cx="482869" cy="579443"/>
            </a:xfrm>
            <a:custGeom>
              <a:avLst/>
              <a:gdLst/>
              <a:ahLst/>
              <a:cxnLst/>
              <a:rect l="l" t="t" r="r" b="b"/>
              <a:pathLst>
                <a:path w="14135" h="16962" extrusionOk="0">
                  <a:moveTo>
                    <a:pt x="8481" y="1"/>
                  </a:moveTo>
                  <a:lnTo>
                    <a:pt x="8481" y="1"/>
                  </a:lnTo>
                  <a:cubicBezTo>
                    <a:pt x="6858" y="6220"/>
                    <a:pt x="6198" y="7340"/>
                    <a:pt x="1812" y="7340"/>
                  </a:cubicBezTo>
                  <a:cubicBezTo>
                    <a:pt x="1269" y="7340"/>
                    <a:pt x="667" y="7322"/>
                    <a:pt x="0" y="7296"/>
                  </a:cubicBezTo>
                  <a:lnTo>
                    <a:pt x="0" y="7296"/>
                  </a:lnTo>
                  <a:cubicBezTo>
                    <a:pt x="5836" y="9059"/>
                    <a:pt x="6201" y="9758"/>
                    <a:pt x="5684" y="16961"/>
                  </a:cubicBezTo>
                  <a:cubicBezTo>
                    <a:pt x="7307" y="10742"/>
                    <a:pt x="7967" y="9622"/>
                    <a:pt x="12331" y="9622"/>
                  </a:cubicBezTo>
                  <a:cubicBezTo>
                    <a:pt x="12872" y="9622"/>
                    <a:pt x="13470" y="9640"/>
                    <a:pt x="14134" y="9667"/>
                  </a:cubicBezTo>
                  <a:cubicBezTo>
                    <a:pt x="8329" y="7904"/>
                    <a:pt x="7964" y="7235"/>
                    <a:pt x="8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1"/>
            <p:cNvSpPr/>
            <p:nvPr/>
          </p:nvSpPr>
          <p:spPr>
            <a:xfrm>
              <a:off x="7333492" y="2597387"/>
              <a:ext cx="279371" cy="334370"/>
            </a:xfrm>
            <a:custGeom>
              <a:avLst/>
              <a:gdLst/>
              <a:ahLst/>
              <a:cxnLst/>
              <a:rect l="l" t="t" r="r" b="b"/>
              <a:pathLst>
                <a:path w="8178" h="9788" extrusionOk="0">
                  <a:moveTo>
                    <a:pt x="4895" y="0"/>
                  </a:moveTo>
                  <a:lnTo>
                    <a:pt x="4895" y="0"/>
                  </a:lnTo>
                  <a:cubicBezTo>
                    <a:pt x="4040" y="3447"/>
                    <a:pt x="3385" y="4217"/>
                    <a:pt x="844" y="4217"/>
                  </a:cubicBezTo>
                  <a:cubicBezTo>
                    <a:pt x="583" y="4217"/>
                    <a:pt x="303" y="4209"/>
                    <a:pt x="1" y="4195"/>
                  </a:cubicBezTo>
                  <a:lnTo>
                    <a:pt x="1" y="4195"/>
                  </a:lnTo>
                  <a:cubicBezTo>
                    <a:pt x="3162" y="5168"/>
                    <a:pt x="3557" y="5867"/>
                    <a:pt x="3253" y="9788"/>
                  </a:cubicBezTo>
                  <a:cubicBezTo>
                    <a:pt x="4166" y="6331"/>
                    <a:pt x="4776" y="5541"/>
                    <a:pt x="7351" y="5541"/>
                  </a:cubicBezTo>
                  <a:cubicBezTo>
                    <a:pt x="7606" y="5541"/>
                    <a:pt x="7881" y="5549"/>
                    <a:pt x="8177" y="5563"/>
                  </a:cubicBezTo>
                  <a:cubicBezTo>
                    <a:pt x="5016" y="4621"/>
                    <a:pt x="4591" y="3891"/>
                    <a:pt x="48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6" name="Google Shape;3446;p31"/>
          <p:cNvGrpSpPr/>
          <p:nvPr/>
        </p:nvGrpSpPr>
        <p:grpSpPr>
          <a:xfrm>
            <a:off x="1097055" y="4188022"/>
            <a:ext cx="579443" cy="695728"/>
            <a:chOff x="3781091" y="425007"/>
            <a:chExt cx="579443" cy="695728"/>
          </a:xfrm>
        </p:grpSpPr>
        <p:sp>
          <p:nvSpPr>
            <p:cNvPr id="3447" name="Google Shape;3447;p31"/>
            <p:cNvSpPr/>
            <p:nvPr/>
          </p:nvSpPr>
          <p:spPr>
            <a:xfrm>
              <a:off x="3781091" y="425007"/>
              <a:ext cx="579443" cy="695728"/>
            </a:xfrm>
            <a:custGeom>
              <a:avLst/>
              <a:gdLst/>
              <a:ahLst/>
              <a:cxnLst/>
              <a:rect l="l" t="t" r="r" b="b"/>
              <a:pathLst>
                <a:path w="16962" h="20366" extrusionOk="0">
                  <a:moveTo>
                    <a:pt x="10183" y="1"/>
                  </a:moveTo>
                  <a:lnTo>
                    <a:pt x="10183" y="1"/>
                  </a:lnTo>
                  <a:cubicBezTo>
                    <a:pt x="8225" y="7507"/>
                    <a:pt x="7410" y="8832"/>
                    <a:pt x="2079" y="8832"/>
                  </a:cubicBezTo>
                  <a:cubicBezTo>
                    <a:pt x="1452" y="8832"/>
                    <a:pt x="762" y="8814"/>
                    <a:pt x="0" y="8785"/>
                  </a:cubicBezTo>
                  <a:lnTo>
                    <a:pt x="0" y="8785"/>
                  </a:lnTo>
                  <a:cubicBezTo>
                    <a:pt x="6930" y="10882"/>
                    <a:pt x="7447" y="11703"/>
                    <a:pt x="6778" y="20366"/>
                  </a:cubicBezTo>
                  <a:cubicBezTo>
                    <a:pt x="8733" y="12875"/>
                    <a:pt x="9548" y="11564"/>
                    <a:pt x="14851" y="11564"/>
                  </a:cubicBezTo>
                  <a:cubicBezTo>
                    <a:pt x="15487" y="11564"/>
                    <a:pt x="16187" y="11583"/>
                    <a:pt x="16961" y="11612"/>
                  </a:cubicBezTo>
                  <a:cubicBezTo>
                    <a:pt x="9970" y="9515"/>
                    <a:pt x="9484" y="8633"/>
                    <a:pt x="10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1"/>
            <p:cNvSpPr/>
            <p:nvPr/>
          </p:nvSpPr>
          <p:spPr>
            <a:xfrm>
              <a:off x="3896358" y="565214"/>
              <a:ext cx="346839" cy="415367"/>
            </a:xfrm>
            <a:custGeom>
              <a:avLst/>
              <a:gdLst/>
              <a:ahLst/>
              <a:cxnLst/>
              <a:rect l="l" t="t" r="r" b="b"/>
              <a:pathLst>
                <a:path w="10153" h="12159" extrusionOk="0">
                  <a:moveTo>
                    <a:pt x="6079" y="0"/>
                  </a:moveTo>
                  <a:lnTo>
                    <a:pt x="6079" y="0"/>
                  </a:lnTo>
                  <a:cubicBezTo>
                    <a:pt x="5002" y="4337"/>
                    <a:pt x="4226" y="5285"/>
                    <a:pt x="1037" y="5285"/>
                  </a:cubicBezTo>
                  <a:cubicBezTo>
                    <a:pt x="716" y="5285"/>
                    <a:pt x="372" y="5275"/>
                    <a:pt x="0" y="5259"/>
                  </a:cubicBezTo>
                  <a:lnTo>
                    <a:pt x="0" y="5259"/>
                  </a:lnTo>
                  <a:cubicBezTo>
                    <a:pt x="3921" y="6383"/>
                    <a:pt x="4468" y="7295"/>
                    <a:pt x="4073" y="12158"/>
                  </a:cubicBezTo>
                  <a:cubicBezTo>
                    <a:pt x="5178" y="7850"/>
                    <a:pt x="5931" y="6904"/>
                    <a:pt x="9115" y="6904"/>
                  </a:cubicBezTo>
                  <a:cubicBezTo>
                    <a:pt x="9436" y="6904"/>
                    <a:pt x="9780" y="6914"/>
                    <a:pt x="10152" y="6930"/>
                  </a:cubicBezTo>
                  <a:cubicBezTo>
                    <a:pt x="6231" y="5775"/>
                    <a:pt x="5654" y="4864"/>
                    <a:pt x="60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3940;p33">
            <a:extLst>
              <a:ext uri="{FF2B5EF4-FFF2-40B4-BE49-F238E27FC236}">
                <a16:creationId xmlns:a16="http://schemas.microsoft.com/office/drawing/2014/main" id="{2016A2C2-5474-4C86-B250-9B1CD91A92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4611" y="404732"/>
            <a:ext cx="4715919" cy="6282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</a:rPr>
              <a:t>MOLARITAS 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833256-26FD-4FB1-B040-18B71CD26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338" y="1285695"/>
            <a:ext cx="5001323" cy="2572109"/>
          </a:xfrm>
          <a:prstGeom prst="round2DiagRect">
            <a:avLst>
              <a:gd name="adj1" fmla="val 5928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468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0" name="Google Shape;3310;p30"/>
          <p:cNvSpPr txBox="1">
            <a:spLocks noGrp="1"/>
          </p:cNvSpPr>
          <p:nvPr>
            <p:ph type="subTitle" idx="1"/>
          </p:nvPr>
        </p:nvSpPr>
        <p:spPr>
          <a:xfrm>
            <a:off x="2204965" y="2124841"/>
            <a:ext cx="6523739" cy="30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ID" dirty="0" err="1"/>
              <a:t>Normalitas</a:t>
            </a:r>
            <a:r>
              <a:rPr lang="en-ID" dirty="0"/>
              <a:t> </a:t>
            </a:r>
            <a:r>
              <a:rPr lang="en-ID" dirty="0" err="1"/>
              <a:t>larutan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satuan</a:t>
            </a:r>
            <a:r>
              <a:rPr lang="en-ID" dirty="0"/>
              <a:t> </a:t>
            </a:r>
            <a:r>
              <a:rPr lang="en-ID" dirty="0" err="1"/>
              <a:t>konsentrasi</a:t>
            </a:r>
            <a:r>
              <a:rPr lang="en-ID" dirty="0"/>
              <a:t> </a:t>
            </a:r>
            <a:r>
              <a:rPr lang="en-ID" dirty="0" err="1"/>
              <a:t>larutan</a:t>
            </a:r>
            <a:r>
              <a:rPr lang="en-ID" dirty="0"/>
              <a:t> yang </a:t>
            </a:r>
            <a:r>
              <a:rPr lang="en-ID" dirty="0" err="1"/>
              <a:t>mengukur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equivalent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zat</a:t>
            </a:r>
            <a:r>
              <a:rPr lang="en-ID" dirty="0"/>
              <a:t> </a:t>
            </a:r>
            <a:r>
              <a:rPr lang="en-ID" dirty="0" err="1"/>
              <a:t>terlarut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volume </a:t>
            </a:r>
            <a:r>
              <a:rPr lang="en-ID" dirty="0" err="1"/>
              <a:t>pelarut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 </a:t>
            </a:r>
            <a:r>
              <a:rPr lang="en-ID" dirty="0" err="1"/>
              <a:t>Normalitas</a:t>
            </a:r>
            <a:r>
              <a:rPr lang="en-ID" dirty="0"/>
              <a:t> </a:t>
            </a:r>
            <a:r>
              <a:rPr lang="en-ID" dirty="0" err="1"/>
              <a:t>dilambangkan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simbol</a:t>
            </a:r>
            <a:r>
              <a:rPr lang="en-ID" dirty="0"/>
              <a:t> N dan </a:t>
            </a:r>
            <a:r>
              <a:rPr lang="en-ID" dirty="0" err="1"/>
              <a:t>satuan</a:t>
            </a:r>
            <a:r>
              <a:rPr lang="en-ID" dirty="0"/>
              <a:t> </a:t>
            </a:r>
            <a:r>
              <a:rPr lang="en-ID" dirty="0" err="1"/>
              <a:t>normalitas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equivalent per </a:t>
            </a:r>
            <a:r>
              <a:rPr lang="en-ID" dirty="0" err="1"/>
              <a:t>liter</a:t>
            </a:r>
            <a:r>
              <a:rPr lang="en-ID" dirty="0"/>
              <a:t> (</a:t>
            </a:r>
            <a:r>
              <a:rPr lang="en-ID" dirty="0" err="1"/>
              <a:t>eq</a:t>
            </a:r>
            <a:r>
              <a:rPr lang="en-ID" dirty="0"/>
              <a:t>/L). </a:t>
            </a:r>
            <a:r>
              <a:rPr lang="en-ID" dirty="0" err="1"/>
              <a:t>Satuan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terutama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larutan</a:t>
            </a:r>
            <a:r>
              <a:rPr lang="en-ID" dirty="0"/>
              <a:t> </a:t>
            </a:r>
            <a:r>
              <a:rPr lang="en-ID" dirty="0" err="1"/>
              <a:t>asam</a:t>
            </a:r>
            <a:r>
              <a:rPr lang="en-ID" dirty="0"/>
              <a:t> dan </a:t>
            </a:r>
            <a:r>
              <a:rPr lang="en-ID" dirty="0" err="1"/>
              <a:t>basa</a:t>
            </a:r>
            <a:r>
              <a:rPr lang="en-ID" dirty="0"/>
              <a:t>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311" name="Google Shape;3311;p30"/>
          <p:cNvSpPr txBox="1">
            <a:spLocks noGrp="1"/>
          </p:cNvSpPr>
          <p:nvPr>
            <p:ph type="title"/>
          </p:nvPr>
        </p:nvSpPr>
        <p:spPr>
          <a:xfrm>
            <a:off x="713875" y="541850"/>
            <a:ext cx="771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NORMALITAS (N)</a:t>
            </a:r>
            <a:endParaRPr dirty="0"/>
          </a:p>
        </p:txBody>
      </p:sp>
      <p:grpSp>
        <p:nvGrpSpPr>
          <p:cNvPr id="3312" name="Google Shape;3312;p30"/>
          <p:cNvGrpSpPr/>
          <p:nvPr/>
        </p:nvGrpSpPr>
        <p:grpSpPr>
          <a:xfrm>
            <a:off x="1235942" y="1804147"/>
            <a:ext cx="278873" cy="258619"/>
            <a:chOff x="8350417" y="3610535"/>
            <a:chExt cx="278873" cy="258619"/>
          </a:xfrm>
        </p:grpSpPr>
        <p:sp>
          <p:nvSpPr>
            <p:cNvPr id="3313" name="Google Shape;3313;p30"/>
            <p:cNvSpPr/>
            <p:nvPr/>
          </p:nvSpPr>
          <p:spPr>
            <a:xfrm>
              <a:off x="8353081" y="3613184"/>
              <a:ext cx="274445" cy="255441"/>
            </a:xfrm>
            <a:custGeom>
              <a:avLst/>
              <a:gdLst/>
              <a:ahLst/>
              <a:cxnLst/>
              <a:rect l="l" t="t" r="r" b="b"/>
              <a:pathLst>
                <a:path w="18846" h="17541" extrusionOk="0">
                  <a:moveTo>
                    <a:pt x="9423" y="1"/>
                  </a:moveTo>
                  <a:cubicBezTo>
                    <a:pt x="8693" y="1"/>
                    <a:pt x="8055" y="122"/>
                    <a:pt x="7508" y="396"/>
                  </a:cubicBezTo>
                  <a:cubicBezTo>
                    <a:pt x="6930" y="669"/>
                    <a:pt x="6505" y="1034"/>
                    <a:pt x="6231" y="1429"/>
                  </a:cubicBezTo>
                  <a:cubicBezTo>
                    <a:pt x="5958" y="1794"/>
                    <a:pt x="5867" y="2189"/>
                    <a:pt x="5806" y="2402"/>
                  </a:cubicBezTo>
                  <a:lnTo>
                    <a:pt x="5806" y="2554"/>
                  </a:lnTo>
                  <a:cubicBezTo>
                    <a:pt x="5441" y="2554"/>
                    <a:pt x="5046" y="2615"/>
                    <a:pt x="4681" y="2706"/>
                  </a:cubicBezTo>
                  <a:cubicBezTo>
                    <a:pt x="4408" y="2797"/>
                    <a:pt x="4195" y="2919"/>
                    <a:pt x="3952" y="3071"/>
                  </a:cubicBezTo>
                  <a:cubicBezTo>
                    <a:pt x="3830" y="3131"/>
                    <a:pt x="3769" y="3223"/>
                    <a:pt x="3648" y="3283"/>
                  </a:cubicBezTo>
                  <a:cubicBezTo>
                    <a:pt x="3587" y="3344"/>
                    <a:pt x="3465" y="3435"/>
                    <a:pt x="3374" y="3527"/>
                  </a:cubicBezTo>
                  <a:cubicBezTo>
                    <a:pt x="3313" y="3557"/>
                    <a:pt x="3283" y="3618"/>
                    <a:pt x="3253" y="3679"/>
                  </a:cubicBezTo>
                  <a:lnTo>
                    <a:pt x="3009" y="3679"/>
                  </a:lnTo>
                  <a:cubicBezTo>
                    <a:pt x="2949" y="3679"/>
                    <a:pt x="2857" y="3679"/>
                    <a:pt x="2736" y="3709"/>
                  </a:cubicBezTo>
                  <a:cubicBezTo>
                    <a:pt x="2553" y="3739"/>
                    <a:pt x="2341" y="3861"/>
                    <a:pt x="2097" y="3983"/>
                  </a:cubicBezTo>
                  <a:cubicBezTo>
                    <a:pt x="1642" y="4226"/>
                    <a:pt x="1186" y="4651"/>
                    <a:pt x="760" y="5198"/>
                  </a:cubicBezTo>
                  <a:cubicBezTo>
                    <a:pt x="547" y="5442"/>
                    <a:pt x="365" y="5745"/>
                    <a:pt x="243" y="6141"/>
                  </a:cubicBezTo>
                  <a:cubicBezTo>
                    <a:pt x="91" y="6475"/>
                    <a:pt x="61" y="6901"/>
                    <a:pt x="0" y="7265"/>
                  </a:cubicBezTo>
                  <a:cubicBezTo>
                    <a:pt x="0" y="7660"/>
                    <a:pt x="61" y="8025"/>
                    <a:pt x="122" y="8420"/>
                  </a:cubicBezTo>
                  <a:cubicBezTo>
                    <a:pt x="183" y="8755"/>
                    <a:pt x="274" y="9089"/>
                    <a:pt x="395" y="9423"/>
                  </a:cubicBezTo>
                  <a:cubicBezTo>
                    <a:pt x="608" y="10092"/>
                    <a:pt x="912" y="10609"/>
                    <a:pt x="1186" y="11034"/>
                  </a:cubicBezTo>
                  <a:cubicBezTo>
                    <a:pt x="1307" y="11247"/>
                    <a:pt x="1459" y="11460"/>
                    <a:pt x="1550" y="11612"/>
                  </a:cubicBezTo>
                  <a:cubicBezTo>
                    <a:pt x="1672" y="11703"/>
                    <a:pt x="1763" y="11825"/>
                    <a:pt x="1824" y="11916"/>
                  </a:cubicBezTo>
                  <a:cubicBezTo>
                    <a:pt x="1824" y="12098"/>
                    <a:pt x="1824" y="12311"/>
                    <a:pt x="1854" y="12524"/>
                  </a:cubicBezTo>
                  <a:cubicBezTo>
                    <a:pt x="1915" y="12888"/>
                    <a:pt x="2067" y="13192"/>
                    <a:pt x="2219" y="13496"/>
                  </a:cubicBezTo>
                  <a:cubicBezTo>
                    <a:pt x="2249" y="13679"/>
                    <a:pt x="2249" y="13922"/>
                    <a:pt x="2310" y="14135"/>
                  </a:cubicBezTo>
                  <a:cubicBezTo>
                    <a:pt x="2432" y="14530"/>
                    <a:pt x="2614" y="14986"/>
                    <a:pt x="2918" y="15442"/>
                  </a:cubicBezTo>
                  <a:cubicBezTo>
                    <a:pt x="3070" y="15654"/>
                    <a:pt x="3283" y="15898"/>
                    <a:pt x="3496" y="16080"/>
                  </a:cubicBezTo>
                  <a:cubicBezTo>
                    <a:pt x="3739" y="16262"/>
                    <a:pt x="3982" y="16475"/>
                    <a:pt x="4256" y="16627"/>
                  </a:cubicBezTo>
                  <a:cubicBezTo>
                    <a:pt x="4833" y="16931"/>
                    <a:pt x="5411" y="17083"/>
                    <a:pt x="5927" y="17144"/>
                  </a:cubicBezTo>
                  <a:cubicBezTo>
                    <a:pt x="6229" y="17194"/>
                    <a:pt x="6511" y="17217"/>
                    <a:pt x="6766" y="17217"/>
                  </a:cubicBezTo>
                  <a:cubicBezTo>
                    <a:pt x="6973" y="17217"/>
                    <a:pt x="7162" y="17202"/>
                    <a:pt x="7326" y="17174"/>
                  </a:cubicBezTo>
                  <a:cubicBezTo>
                    <a:pt x="7751" y="17144"/>
                    <a:pt x="8055" y="17113"/>
                    <a:pt x="8298" y="17083"/>
                  </a:cubicBezTo>
                  <a:cubicBezTo>
                    <a:pt x="8450" y="17022"/>
                    <a:pt x="8541" y="16992"/>
                    <a:pt x="8602" y="16992"/>
                  </a:cubicBezTo>
                  <a:cubicBezTo>
                    <a:pt x="8785" y="17113"/>
                    <a:pt x="9058" y="17265"/>
                    <a:pt x="9301" y="17326"/>
                  </a:cubicBezTo>
                  <a:cubicBezTo>
                    <a:pt x="9641" y="17466"/>
                    <a:pt x="10033" y="17540"/>
                    <a:pt x="10434" y="17540"/>
                  </a:cubicBezTo>
                  <a:cubicBezTo>
                    <a:pt x="10643" y="17540"/>
                    <a:pt x="10856" y="17520"/>
                    <a:pt x="11064" y="17478"/>
                  </a:cubicBezTo>
                  <a:cubicBezTo>
                    <a:pt x="11672" y="17417"/>
                    <a:pt x="12250" y="17144"/>
                    <a:pt x="12706" y="16870"/>
                  </a:cubicBezTo>
                  <a:cubicBezTo>
                    <a:pt x="13162" y="16627"/>
                    <a:pt x="13557" y="16262"/>
                    <a:pt x="13921" y="15898"/>
                  </a:cubicBezTo>
                  <a:lnTo>
                    <a:pt x="14377" y="15320"/>
                  </a:lnTo>
                  <a:cubicBezTo>
                    <a:pt x="14469" y="15138"/>
                    <a:pt x="14621" y="14834"/>
                    <a:pt x="14864" y="14803"/>
                  </a:cubicBezTo>
                  <a:cubicBezTo>
                    <a:pt x="14965" y="14803"/>
                    <a:pt x="15080" y="14817"/>
                    <a:pt x="15190" y="14817"/>
                  </a:cubicBezTo>
                  <a:cubicBezTo>
                    <a:pt x="15245" y="14817"/>
                    <a:pt x="15299" y="14814"/>
                    <a:pt x="15350" y="14803"/>
                  </a:cubicBezTo>
                  <a:cubicBezTo>
                    <a:pt x="15532" y="14743"/>
                    <a:pt x="15776" y="14682"/>
                    <a:pt x="15958" y="14591"/>
                  </a:cubicBezTo>
                  <a:cubicBezTo>
                    <a:pt x="16292" y="14439"/>
                    <a:pt x="16657" y="14195"/>
                    <a:pt x="16961" y="13831"/>
                  </a:cubicBezTo>
                  <a:cubicBezTo>
                    <a:pt x="17113" y="13679"/>
                    <a:pt x="17265" y="13466"/>
                    <a:pt x="17356" y="13223"/>
                  </a:cubicBezTo>
                  <a:cubicBezTo>
                    <a:pt x="17417" y="13162"/>
                    <a:pt x="17417" y="13132"/>
                    <a:pt x="17447" y="13040"/>
                  </a:cubicBezTo>
                  <a:cubicBezTo>
                    <a:pt x="17478" y="12980"/>
                    <a:pt x="17478" y="12919"/>
                    <a:pt x="17508" y="12858"/>
                  </a:cubicBezTo>
                  <a:cubicBezTo>
                    <a:pt x="17508" y="12828"/>
                    <a:pt x="17569" y="12736"/>
                    <a:pt x="17569" y="12676"/>
                  </a:cubicBezTo>
                  <a:cubicBezTo>
                    <a:pt x="17569" y="12645"/>
                    <a:pt x="17599" y="12554"/>
                    <a:pt x="17599" y="12463"/>
                  </a:cubicBezTo>
                  <a:cubicBezTo>
                    <a:pt x="17660" y="12068"/>
                    <a:pt x="17630" y="11642"/>
                    <a:pt x="17508" y="11247"/>
                  </a:cubicBezTo>
                  <a:cubicBezTo>
                    <a:pt x="17630" y="11095"/>
                    <a:pt x="17751" y="10913"/>
                    <a:pt x="17903" y="10730"/>
                  </a:cubicBezTo>
                  <a:cubicBezTo>
                    <a:pt x="18086" y="10457"/>
                    <a:pt x="18329" y="10092"/>
                    <a:pt x="18511" y="9636"/>
                  </a:cubicBezTo>
                  <a:cubicBezTo>
                    <a:pt x="18694" y="9180"/>
                    <a:pt x="18846" y="8633"/>
                    <a:pt x="18815" y="8056"/>
                  </a:cubicBezTo>
                  <a:cubicBezTo>
                    <a:pt x="18815" y="7508"/>
                    <a:pt x="18633" y="6961"/>
                    <a:pt x="18359" y="6536"/>
                  </a:cubicBezTo>
                  <a:cubicBezTo>
                    <a:pt x="18238" y="6323"/>
                    <a:pt x="18055" y="6171"/>
                    <a:pt x="17934" y="5989"/>
                  </a:cubicBezTo>
                  <a:lnTo>
                    <a:pt x="17508" y="5563"/>
                  </a:lnTo>
                  <a:cubicBezTo>
                    <a:pt x="17387" y="5442"/>
                    <a:pt x="17265" y="5320"/>
                    <a:pt x="17143" y="5259"/>
                  </a:cubicBezTo>
                  <a:cubicBezTo>
                    <a:pt x="17022" y="5168"/>
                    <a:pt x="16900" y="5107"/>
                    <a:pt x="16839" y="5077"/>
                  </a:cubicBezTo>
                  <a:cubicBezTo>
                    <a:pt x="16687" y="4986"/>
                    <a:pt x="16627" y="4955"/>
                    <a:pt x="16566" y="4925"/>
                  </a:cubicBezTo>
                  <a:cubicBezTo>
                    <a:pt x="16475" y="4621"/>
                    <a:pt x="16262" y="4317"/>
                    <a:pt x="16049" y="3952"/>
                  </a:cubicBezTo>
                  <a:cubicBezTo>
                    <a:pt x="15776" y="3618"/>
                    <a:pt x="15441" y="3283"/>
                    <a:pt x="15016" y="2979"/>
                  </a:cubicBezTo>
                  <a:cubicBezTo>
                    <a:pt x="14590" y="2676"/>
                    <a:pt x="14104" y="2493"/>
                    <a:pt x="13678" y="2402"/>
                  </a:cubicBezTo>
                  <a:cubicBezTo>
                    <a:pt x="13587" y="2402"/>
                    <a:pt x="13496" y="2372"/>
                    <a:pt x="13374" y="2372"/>
                  </a:cubicBezTo>
                  <a:cubicBezTo>
                    <a:pt x="13344" y="2280"/>
                    <a:pt x="13314" y="2250"/>
                    <a:pt x="13253" y="2189"/>
                  </a:cubicBezTo>
                  <a:cubicBezTo>
                    <a:pt x="13162" y="1946"/>
                    <a:pt x="12918" y="1703"/>
                    <a:pt x="12614" y="1338"/>
                  </a:cubicBezTo>
                  <a:cubicBezTo>
                    <a:pt x="12310" y="1004"/>
                    <a:pt x="11915" y="669"/>
                    <a:pt x="11338" y="396"/>
                  </a:cubicBezTo>
                  <a:cubicBezTo>
                    <a:pt x="10760" y="183"/>
                    <a:pt x="10122" y="1"/>
                    <a:pt x="942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0"/>
            <p:cNvSpPr/>
            <p:nvPr/>
          </p:nvSpPr>
          <p:spPr>
            <a:xfrm>
              <a:off x="8350417" y="3649323"/>
              <a:ext cx="88103" cy="139596"/>
            </a:xfrm>
            <a:custGeom>
              <a:avLst/>
              <a:gdLst/>
              <a:ahLst/>
              <a:cxnLst/>
              <a:rect l="l" t="t" r="r" b="b"/>
              <a:pathLst>
                <a:path w="6050" h="9586" extrusionOk="0">
                  <a:moveTo>
                    <a:pt x="5770" y="0"/>
                  </a:moveTo>
                  <a:cubicBezTo>
                    <a:pt x="5468" y="0"/>
                    <a:pt x="5166" y="40"/>
                    <a:pt x="4864" y="133"/>
                  </a:cubicBezTo>
                  <a:cubicBezTo>
                    <a:pt x="4682" y="163"/>
                    <a:pt x="4499" y="224"/>
                    <a:pt x="4287" y="315"/>
                  </a:cubicBezTo>
                  <a:cubicBezTo>
                    <a:pt x="4104" y="376"/>
                    <a:pt x="3952" y="497"/>
                    <a:pt x="3770" y="619"/>
                  </a:cubicBezTo>
                  <a:lnTo>
                    <a:pt x="3527" y="801"/>
                  </a:lnTo>
                  <a:lnTo>
                    <a:pt x="3367" y="984"/>
                  </a:lnTo>
                  <a:lnTo>
                    <a:pt x="3192" y="984"/>
                  </a:lnTo>
                  <a:cubicBezTo>
                    <a:pt x="2736" y="1045"/>
                    <a:pt x="2311" y="1227"/>
                    <a:pt x="1946" y="1440"/>
                  </a:cubicBezTo>
                  <a:cubicBezTo>
                    <a:pt x="1551" y="1683"/>
                    <a:pt x="1217" y="1987"/>
                    <a:pt x="943" y="2321"/>
                  </a:cubicBezTo>
                  <a:cubicBezTo>
                    <a:pt x="700" y="2656"/>
                    <a:pt x="426" y="3051"/>
                    <a:pt x="274" y="3476"/>
                  </a:cubicBezTo>
                  <a:cubicBezTo>
                    <a:pt x="92" y="3871"/>
                    <a:pt x="1" y="4297"/>
                    <a:pt x="1" y="4753"/>
                  </a:cubicBezTo>
                  <a:cubicBezTo>
                    <a:pt x="1" y="5634"/>
                    <a:pt x="183" y="6516"/>
                    <a:pt x="548" y="7306"/>
                  </a:cubicBezTo>
                  <a:cubicBezTo>
                    <a:pt x="882" y="8096"/>
                    <a:pt x="1399" y="8826"/>
                    <a:pt x="1977" y="9434"/>
                  </a:cubicBezTo>
                  <a:lnTo>
                    <a:pt x="1977" y="9586"/>
                  </a:lnTo>
                  <a:lnTo>
                    <a:pt x="2007" y="9434"/>
                  </a:lnTo>
                  <a:cubicBezTo>
                    <a:pt x="1490" y="8735"/>
                    <a:pt x="1065" y="8036"/>
                    <a:pt x="761" y="7215"/>
                  </a:cubicBezTo>
                  <a:cubicBezTo>
                    <a:pt x="487" y="6425"/>
                    <a:pt x="335" y="5604"/>
                    <a:pt x="396" y="4783"/>
                  </a:cubicBezTo>
                  <a:cubicBezTo>
                    <a:pt x="396" y="4388"/>
                    <a:pt x="457" y="3993"/>
                    <a:pt x="609" y="3628"/>
                  </a:cubicBezTo>
                  <a:cubicBezTo>
                    <a:pt x="761" y="3233"/>
                    <a:pt x="943" y="2899"/>
                    <a:pt x="1217" y="2595"/>
                  </a:cubicBezTo>
                  <a:cubicBezTo>
                    <a:pt x="1764" y="1956"/>
                    <a:pt x="2402" y="1409"/>
                    <a:pt x="3192" y="1257"/>
                  </a:cubicBezTo>
                  <a:lnTo>
                    <a:pt x="3496" y="1257"/>
                  </a:lnTo>
                  <a:lnTo>
                    <a:pt x="3527" y="1227"/>
                  </a:lnTo>
                  <a:cubicBezTo>
                    <a:pt x="3618" y="1197"/>
                    <a:pt x="3648" y="1105"/>
                    <a:pt x="3739" y="1045"/>
                  </a:cubicBezTo>
                  <a:lnTo>
                    <a:pt x="3922" y="832"/>
                  </a:lnTo>
                  <a:cubicBezTo>
                    <a:pt x="4074" y="741"/>
                    <a:pt x="4226" y="589"/>
                    <a:pt x="4378" y="497"/>
                  </a:cubicBezTo>
                  <a:cubicBezTo>
                    <a:pt x="4560" y="376"/>
                    <a:pt x="4712" y="315"/>
                    <a:pt x="4895" y="224"/>
                  </a:cubicBezTo>
                  <a:cubicBezTo>
                    <a:pt x="5259" y="72"/>
                    <a:pt x="5654" y="42"/>
                    <a:pt x="6050" y="11"/>
                  </a:cubicBezTo>
                  <a:cubicBezTo>
                    <a:pt x="5956" y="4"/>
                    <a:pt x="5863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0"/>
            <p:cNvSpPr/>
            <p:nvPr/>
          </p:nvSpPr>
          <p:spPr>
            <a:xfrm>
              <a:off x="8378751" y="3788883"/>
              <a:ext cx="98268" cy="77036"/>
            </a:xfrm>
            <a:custGeom>
              <a:avLst/>
              <a:gdLst/>
              <a:ahLst/>
              <a:cxnLst/>
              <a:rect l="l" t="t" r="r" b="b"/>
              <a:pathLst>
                <a:path w="6748" h="5290" extrusionOk="0">
                  <a:moveTo>
                    <a:pt x="0" y="1"/>
                  </a:moveTo>
                  <a:cubicBezTo>
                    <a:pt x="31" y="274"/>
                    <a:pt x="0" y="487"/>
                    <a:pt x="61" y="761"/>
                  </a:cubicBezTo>
                  <a:cubicBezTo>
                    <a:pt x="152" y="973"/>
                    <a:pt x="213" y="1247"/>
                    <a:pt x="334" y="1490"/>
                  </a:cubicBezTo>
                  <a:lnTo>
                    <a:pt x="334" y="1429"/>
                  </a:lnTo>
                  <a:cubicBezTo>
                    <a:pt x="334" y="2159"/>
                    <a:pt x="608" y="2858"/>
                    <a:pt x="973" y="3466"/>
                  </a:cubicBezTo>
                  <a:cubicBezTo>
                    <a:pt x="1368" y="4074"/>
                    <a:pt x="1976" y="4560"/>
                    <a:pt x="2614" y="4864"/>
                  </a:cubicBezTo>
                  <a:cubicBezTo>
                    <a:pt x="3313" y="5168"/>
                    <a:pt x="4012" y="5290"/>
                    <a:pt x="4711" y="5290"/>
                  </a:cubicBezTo>
                  <a:cubicBezTo>
                    <a:pt x="5380" y="5290"/>
                    <a:pt x="6110" y="5138"/>
                    <a:pt x="6748" y="4925"/>
                  </a:cubicBezTo>
                  <a:lnTo>
                    <a:pt x="6748" y="4925"/>
                  </a:lnTo>
                  <a:cubicBezTo>
                    <a:pt x="6503" y="4969"/>
                    <a:pt x="6258" y="4998"/>
                    <a:pt x="5990" y="4998"/>
                  </a:cubicBezTo>
                  <a:cubicBezTo>
                    <a:pt x="5892" y="4998"/>
                    <a:pt x="5790" y="4994"/>
                    <a:pt x="5684" y="4986"/>
                  </a:cubicBezTo>
                  <a:cubicBezTo>
                    <a:pt x="5517" y="5001"/>
                    <a:pt x="5350" y="5008"/>
                    <a:pt x="5183" y="5008"/>
                  </a:cubicBezTo>
                  <a:cubicBezTo>
                    <a:pt x="5015" y="5008"/>
                    <a:pt x="4848" y="5001"/>
                    <a:pt x="4681" y="4986"/>
                  </a:cubicBezTo>
                  <a:cubicBezTo>
                    <a:pt x="3982" y="4894"/>
                    <a:pt x="3344" y="4742"/>
                    <a:pt x="2736" y="4469"/>
                  </a:cubicBezTo>
                  <a:cubicBezTo>
                    <a:pt x="2158" y="4226"/>
                    <a:pt x="1642" y="3770"/>
                    <a:pt x="1246" y="3223"/>
                  </a:cubicBezTo>
                  <a:cubicBezTo>
                    <a:pt x="882" y="2706"/>
                    <a:pt x="578" y="2098"/>
                    <a:pt x="486" y="1399"/>
                  </a:cubicBezTo>
                  <a:lnTo>
                    <a:pt x="486" y="1369"/>
                  </a:lnTo>
                  <a:cubicBezTo>
                    <a:pt x="365" y="1186"/>
                    <a:pt x="274" y="943"/>
                    <a:pt x="183" y="730"/>
                  </a:cubicBezTo>
                  <a:lnTo>
                    <a:pt x="61" y="3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0"/>
            <p:cNvSpPr/>
            <p:nvPr/>
          </p:nvSpPr>
          <p:spPr>
            <a:xfrm>
              <a:off x="8476990" y="3776492"/>
              <a:ext cx="133698" cy="92661"/>
            </a:xfrm>
            <a:custGeom>
              <a:avLst/>
              <a:gdLst/>
              <a:ahLst/>
              <a:cxnLst/>
              <a:rect l="l" t="t" r="r" b="b"/>
              <a:pathLst>
                <a:path w="9181" h="6363" extrusionOk="0">
                  <a:moveTo>
                    <a:pt x="9029" y="1"/>
                  </a:moveTo>
                  <a:cubicBezTo>
                    <a:pt x="9059" y="274"/>
                    <a:pt x="9089" y="548"/>
                    <a:pt x="9059" y="700"/>
                  </a:cubicBezTo>
                  <a:cubicBezTo>
                    <a:pt x="9059" y="852"/>
                    <a:pt x="9059" y="1004"/>
                    <a:pt x="9029" y="1125"/>
                  </a:cubicBezTo>
                  <a:cubicBezTo>
                    <a:pt x="8968" y="1217"/>
                    <a:pt x="8937" y="1369"/>
                    <a:pt x="8907" y="1490"/>
                  </a:cubicBezTo>
                  <a:cubicBezTo>
                    <a:pt x="8603" y="2280"/>
                    <a:pt x="7873" y="2979"/>
                    <a:pt x="7083" y="3192"/>
                  </a:cubicBezTo>
                  <a:cubicBezTo>
                    <a:pt x="6992" y="3253"/>
                    <a:pt x="6840" y="3283"/>
                    <a:pt x="6779" y="3283"/>
                  </a:cubicBezTo>
                  <a:lnTo>
                    <a:pt x="6445" y="3283"/>
                  </a:lnTo>
                  <a:cubicBezTo>
                    <a:pt x="6384" y="3283"/>
                    <a:pt x="6323" y="3283"/>
                    <a:pt x="6202" y="3314"/>
                  </a:cubicBezTo>
                  <a:cubicBezTo>
                    <a:pt x="6141" y="3344"/>
                    <a:pt x="6050" y="3435"/>
                    <a:pt x="6019" y="3466"/>
                  </a:cubicBezTo>
                  <a:cubicBezTo>
                    <a:pt x="5898" y="3587"/>
                    <a:pt x="5867" y="3648"/>
                    <a:pt x="5776" y="3770"/>
                  </a:cubicBezTo>
                  <a:cubicBezTo>
                    <a:pt x="5715" y="3952"/>
                    <a:pt x="5533" y="4104"/>
                    <a:pt x="5411" y="4317"/>
                  </a:cubicBezTo>
                  <a:cubicBezTo>
                    <a:pt x="5259" y="4499"/>
                    <a:pt x="5107" y="4651"/>
                    <a:pt x="4955" y="4803"/>
                  </a:cubicBezTo>
                  <a:cubicBezTo>
                    <a:pt x="4256" y="5411"/>
                    <a:pt x="3496" y="5867"/>
                    <a:pt x="2645" y="6049"/>
                  </a:cubicBezTo>
                  <a:cubicBezTo>
                    <a:pt x="2347" y="6111"/>
                    <a:pt x="2041" y="6145"/>
                    <a:pt x="1735" y="6145"/>
                  </a:cubicBezTo>
                  <a:cubicBezTo>
                    <a:pt x="1139" y="6145"/>
                    <a:pt x="543" y="6016"/>
                    <a:pt x="1" y="5715"/>
                  </a:cubicBezTo>
                  <a:lnTo>
                    <a:pt x="1" y="5715"/>
                  </a:lnTo>
                  <a:cubicBezTo>
                    <a:pt x="396" y="5989"/>
                    <a:pt x="822" y="6171"/>
                    <a:pt x="1278" y="6262"/>
                  </a:cubicBezTo>
                  <a:cubicBezTo>
                    <a:pt x="1545" y="6333"/>
                    <a:pt x="1822" y="6363"/>
                    <a:pt x="2098" y="6363"/>
                  </a:cubicBezTo>
                  <a:cubicBezTo>
                    <a:pt x="2293" y="6363"/>
                    <a:pt x="2487" y="6348"/>
                    <a:pt x="2676" y="6323"/>
                  </a:cubicBezTo>
                  <a:cubicBezTo>
                    <a:pt x="3618" y="6171"/>
                    <a:pt x="4500" y="5715"/>
                    <a:pt x="5168" y="5046"/>
                  </a:cubicBezTo>
                  <a:cubicBezTo>
                    <a:pt x="5381" y="4864"/>
                    <a:pt x="5533" y="4712"/>
                    <a:pt x="5685" y="4530"/>
                  </a:cubicBezTo>
                  <a:cubicBezTo>
                    <a:pt x="5837" y="4347"/>
                    <a:pt x="5989" y="4134"/>
                    <a:pt x="6080" y="3952"/>
                  </a:cubicBezTo>
                  <a:cubicBezTo>
                    <a:pt x="6171" y="3891"/>
                    <a:pt x="6202" y="3800"/>
                    <a:pt x="6293" y="3739"/>
                  </a:cubicBezTo>
                  <a:cubicBezTo>
                    <a:pt x="6323" y="3739"/>
                    <a:pt x="6323" y="3709"/>
                    <a:pt x="6354" y="3709"/>
                  </a:cubicBezTo>
                  <a:lnTo>
                    <a:pt x="6810" y="3709"/>
                  </a:lnTo>
                  <a:cubicBezTo>
                    <a:pt x="6931" y="3709"/>
                    <a:pt x="7053" y="3648"/>
                    <a:pt x="7144" y="3618"/>
                  </a:cubicBezTo>
                  <a:cubicBezTo>
                    <a:pt x="7661" y="3496"/>
                    <a:pt x="8025" y="3192"/>
                    <a:pt x="8360" y="2858"/>
                  </a:cubicBezTo>
                  <a:cubicBezTo>
                    <a:pt x="8725" y="2524"/>
                    <a:pt x="8937" y="2098"/>
                    <a:pt x="9089" y="1642"/>
                  </a:cubicBezTo>
                  <a:cubicBezTo>
                    <a:pt x="9120" y="1490"/>
                    <a:pt x="9180" y="1369"/>
                    <a:pt x="9180" y="1217"/>
                  </a:cubicBezTo>
                  <a:lnTo>
                    <a:pt x="9180" y="821"/>
                  </a:lnTo>
                  <a:cubicBezTo>
                    <a:pt x="9180" y="548"/>
                    <a:pt x="9120" y="274"/>
                    <a:pt x="9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30"/>
            <p:cNvSpPr/>
            <p:nvPr/>
          </p:nvSpPr>
          <p:spPr>
            <a:xfrm>
              <a:off x="8438492" y="3610535"/>
              <a:ext cx="190798" cy="165998"/>
            </a:xfrm>
            <a:custGeom>
              <a:avLst/>
              <a:gdLst/>
              <a:ahLst/>
              <a:cxnLst/>
              <a:rect l="l" t="t" r="r" b="b"/>
              <a:pathLst>
                <a:path w="13102" h="11399" extrusionOk="0">
                  <a:moveTo>
                    <a:pt x="3678" y="0"/>
                  </a:moveTo>
                  <a:cubicBezTo>
                    <a:pt x="2858" y="0"/>
                    <a:pt x="2037" y="152"/>
                    <a:pt x="1338" y="578"/>
                  </a:cubicBezTo>
                  <a:cubicBezTo>
                    <a:pt x="639" y="1003"/>
                    <a:pt x="122" y="1733"/>
                    <a:pt x="1" y="2523"/>
                  </a:cubicBezTo>
                  <a:lnTo>
                    <a:pt x="1" y="2675"/>
                  </a:lnTo>
                  <a:lnTo>
                    <a:pt x="31" y="2523"/>
                  </a:lnTo>
                  <a:cubicBezTo>
                    <a:pt x="213" y="1733"/>
                    <a:pt x="760" y="1064"/>
                    <a:pt x="1429" y="730"/>
                  </a:cubicBezTo>
                  <a:cubicBezTo>
                    <a:pt x="2060" y="401"/>
                    <a:pt x="2766" y="269"/>
                    <a:pt x="3456" y="269"/>
                  </a:cubicBezTo>
                  <a:cubicBezTo>
                    <a:pt x="3530" y="269"/>
                    <a:pt x="3605" y="271"/>
                    <a:pt x="3678" y="274"/>
                  </a:cubicBezTo>
                  <a:cubicBezTo>
                    <a:pt x="4043" y="304"/>
                    <a:pt x="4438" y="365"/>
                    <a:pt x="4803" y="456"/>
                  </a:cubicBezTo>
                  <a:cubicBezTo>
                    <a:pt x="5168" y="547"/>
                    <a:pt x="5533" y="699"/>
                    <a:pt x="5837" y="882"/>
                  </a:cubicBezTo>
                  <a:cubicBezTo>
                    <a:pt x="6505" y="1307"/>
                    <a:pt x="6992" y="1915"/>
                    <a:pt x="7387" y="2554"/>
                  </a:cubicBezTo>
                  <a:lnTo>
                    <a:pt x="7448" y="2645"/>
                  </a:lnTo>
                  <a:lnTo>
                    <a:pt x="7508" y="2645"/>
                  </a:lnTo>
                  <a:cubicBezTo>
                    <a:pt x="8207" y="2706"/>
                    <a:pt x="8815" y="3010"/>
                    <a:pt x="9332" y="3435"/>
                  </a:cubicBezTo>
                  <a:cubicBezTo>
                    <a:pt x="9879" y="3891"/>
                    <a:pt x="10305" y="4469"/>
                    <a:pt x="10548" y="5076"/>
                  </a:cubicBezTo>
                  <a:lnTo>
                    <a:pt x="10609" y="5107"/>
                  </a:lnTo>
                  <a:lnTo>
                    <a:pt x="10639" y="5137"/>
                  </a:lnTo>
                  <a:cubicBezTo>
                    <a:pt x="10791" y="5259"/>
                    <a:pt x="10943" y="5320"/>
                    <a:pt x="11095" y="5441"/>
                  </a:cubicBezTo>
                  <a:lnTo>
                    <a:pt x="11551" y="5776"/>
                  </a:lnTo>
                  <a:lnTo>
                    <a:pt x="11976" y="6201"/>
                  </a:lnTo>
                  <a:cubicBezTo>
                    <a:pt x="12128" y="6383"/>
                    <a:pt x="12280" y="6566"/>
                    <a:pt x="12372" y="6779"/>
                  </a:cubicBezTo>
                  <a:cubicBezTo>
                    <a:pt x="12493" y="6991"/>
                    <a:pt x="12615" y="7204"/>
                    <a:pt x="12676" y="7417"/>
                  </a:cubicBezTo>
                  <a:cubicBezTo>
                    <a:pt x="12828" y="7873"/>
                    <a:pt x="12919" y="8359"/>
                    <a:pt x="12828" y="8815"/>
                  </a:cubicBezTo>
                  <a:cubicBezTo>
                    <a:pt x="12767" y="9271"/>
                    <a:pt x="12615" y="9788"/>
                    <a:pt x="12432" y="10183"/>
                  </a:cubicBezTo>
                  <a:cubicBezTo>
                    <a:pt x="12220" y="10608"/>
                    <a:pt x="11916" y="11034"/>
                    <a:pt x="11673" y="11399"/>
                  </a:cubicBezTo>
                  <a:lnTo>
                    <a:pt x="12128" y="10821"/>
                  </a:lnTo>
                  <a:cubicBezTo>
                    <a:pt x="12220" y="10639"/>
                    <a:pt x="12372" y="10456"/>
                    <a:pt x="12493" y="10244"/>
                  </a:cubicBezTo>
                  <a:cubicBezTo>
                    <a:pt x="12736" y="9788"/>
                    <a:pt x="12919" y="9301"/>
                    <a:pt x="12980" y="8815"/>
                  </a:cubicBezTo>
                  <a:cubicBezTo>
                    <a:pt x="13101" y="8329"/>
                    <a:pt x="13071" y="7842"/>
                    <a:pt x="12919" y="7326"/>
                  </a:cubicBezTo>
                  <a:cubicBezTo>
                    <a:pt x="12828" y="7113"/>
                    <a:pt x="12736" y="6870"/>
                    <a:pt x="12615" y="6657"/>
                  </a:cubicBezTo>
                  <a:cubicBezTo>
                    <a:pt x="12493" y="6444"/>
                    <a:pt x="12341" y="6231"/>
                    <a:pt x="12189" y="6049"/>
                  </a:cubicBezTo>
                  <a:lnTo>
                    <a:pt x="11764" y="5593"/>
                  </a:lnTo>
                  <a:cubicBezTo>
                    <a:pt x="11612" y="5441"/>
                    <a:pt x="11460" y="5320"/>
                    <a:pt x="11308" y="5228"/>
                  </a:cubicBezTo>
                  <a:cubicBezTo>
                    <a:pt x="11169" y="5117"/>
                    <a:pt x="11004" y="5006"/>
                    <a:pt x="10861" y="4895"/>
                  </a:cubicBezTo>
                  <a:lnTo>
                    <a:pt x="10861" y="4895"/>
                  </a:lnTo>
                  <a:cubicBezTo>
                    <a:pt x="10613" y="4221"/>
                    <a:pt x="10166" y="3634"/>
                    <a:pt x="9606" y="3161"/>
                  </a:cubicBezTo>
                  <a:cubicBezTo>
                    <a:pt x="9302" y="2888"/>
                    <a:pt x="8998" y="2706"/>
                    <a:pt x="8663" y="2554"/>
                  </a:cubicBezTo>
                  <a:cubicBezTo>
                    <a:pt x="8357" y="2414"/>
                    <a:pt x="8000" y="2326"/>
                    <a:pt x="7662" y="2289"/>
                  </a:cubicBezTo>
                  <a:lnTo>
                    <a:pt x="7662" y="2289"/>
                  </a:lnTo>
                  <a:cubicBezTo>
                    <a:pt x="7221" y="1676"/>
                    <a:pt x="6718" y="1045"/>
                    <a:pt x="6049" y="608"/>
                  </a:cubicBezTo>
                  <a:cubicBezTo>
                    <a:pt x="5320" y="152"/>
                    <a:pt x="4469" y="0"/>
                    <a:pt x="3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30"/>
            <p:cNvSpPr/>
            <p:nvPr/>
          </p:nvSpPr>
          <p:spPr>
            <a:xfrm>
              <a:off x="8379625" y="3687092"/>
              <a:ext cx="26577" cy="75259"/>
            </a:xfrm>
            <a:custGeom>
              <a:avLst/>
              <a:gdLst/>
              <a:ahLst/>
              <a:cxnLst/>
              <a:rect l="l" t="t" r="r" b="b"/>
              <a:pathLst>
                <a:path w="1825" h="5168" extrusionOk="0">
                  <a:moveTo>
                    <a:pt x="1764" y="1"/>
                  </a:moveTo>
                  <a:lnTo>
                    <a:pt x="1764" y="1"/>
                  </a:lnTo>
                  <a:cubicBezTo>
                    <a:pt x="1521" y="92"/>
                    <a:pt x="1308" y="214"/>
                    <a:pt x="1065" y="366"/>
                  </a:cubicBezTo>
                  <a:cubicBezTo>
                    <a:pt x="882" y="518"/>
                    <a:pt x="670" y="730"/>
                    <a:pt x="518" y="943"/>
                  </a:cubicBezTo>
                  <a:cubicBezTo>
                    <a:pt x="153" y="1399"/>
                    <a:pt x="1" y="1977"/>
                    <a:pt x="92" y="2524"/>
                  </a:cubicBezTo>
                  <a:cubicBezTo>
                    <a:pt x="153" y="3101"/>
                    <a:pt x="396" y="3648"/>
                    <a:pt x="700" y="4043"/>
                  </a:cubicBezTo>
                  <a:cubicBezTo>
                    <a:pt x="1004" y="4469"/>
                    <a:pt x="1430" y="4864"/>
                    <a:pt x="1825" y="5168"/>
                  </a:cubicBezTo>
                  <a:lnTo>
                    <a:pt x="913" y="3891"/>
                  </a:lnTo>
                  <a:cubicBezTo>
                    <a:pt x="700" y="3435"/>
                    <a:pt x="518" y="2980"/>
                    <a:pt x="426" y="2493"/>
                  </a:cubicBezTo>
                  <a:cubicBezTo>
                    <a:pt x="366" y="2037"/>
                    <a:pt x="457" y="1551"/>
                    <a:pt x="730" y="1125"/>
                  </a:cubicBezTo>
                  <a:cubicBezTo>
                    <a:pt x="852" y="913"/>
                    <a:pt x="1034" y="730"/>
                    <a:pt x="1186" y="518"/>
                  </a:cubicBezTo>
                  <a:cubicBezTo>
                    <a:pt x="1369" y="335"/>
                    <a:pt x="1582" y="183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30"/>
            <p:cNvSpPr/>
            <p:nvPr/>
          </p:nvSpPr>
          <p:spPr>
            <a:xfrm>
              <a:off x="8438492" y="3643732"/>
              <a:ext cx="72609" cy="25674"/>
            </a:xfrm>
            <a:custGeom>
              <a:avLst/>
              <a:gdLst/>
              <a:ahLst/>
              <a:cxnLst/>
              <a:rect l="l" t="t" r="r" b="b"/>
              <a:pathLst>
                <a:path w="4986" h="1763" extrusionOk="0">
                  <a:moveTo>
                    <a:pt x="3010" y="0"/>
                  </a:moveTo>
                  <a:cubicBezTo>
                    <a:pt x="2767" y="0"/>
                    <a:pt x="2493" y="0"/>
                    <a:pt x="2280" y="91"/>
                  </a:cubicBezTo>
                  <a:cubicBezTo>
                    <a:pt x="1794" y="213"/>
                    <a:pt x="1338" y="395"/>
                    <a:pt x="943" y="699"/>
                  </a:cubicBezTo>
                  <a:cubicBezTo>
                    <a:pt x="578" y="1003"/>
                    <a:pt x="213" y="1337"/>
                    <a:pt x="1" y="1763"/>
                  </a:cubicBezTo>
                  <a:cubicBezTo>
                    <a:pt x="730" y="1155"/>
                    <a:pt x="1490" y="669"/>
                    <a:pt x="2341" y="426"/>
                  </a:cubicBezTo>
                  <a:cubicBezTo>
                    <a:pt x="2629" y="387"/>
                    <a:pt x="2906" y="349"/>
                    <a:pt x="3185" y="349"/>
                  </a:cubicBezTo>
                  <a:cubicBezTo>
                    <a:pt x="3347" y="349"/>
                    <a:pt x="3511" y="362"/>
                    <a:pt x="3678" y="395"/>
                  </a:cubicBezTo>
                  <a:cubicBezTo>
                    <a:pt x="3861" y="426"/>
                    <a:pt x="4104" y="517"/>
                    <a:pt x="4317" y="547"/>
                  </a:cubicBezTo>
                  <a:cubicBezTo>
                    <a:pt x="4530" y="608"/>
                    <a:pt x="4742" y="699"/>
                    <a:pt x="4985" y="760"/>
                  </a:cubicBezTo>
                  <a:cubicBezTo>
                    <a:pt x="4621" y="517"/>
                    <a:pt x="4165" y="243"/>
                    <a:pt x="3709" y="122"/>
                  </a:cubicBezTo>
                  <a:cubicBezTo>
                    <a:pt x="3496" y="61"/>
                    <a:pt x="3223" y="61"/>
                    <a:pt x="3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30"/>
            <p:cNvSpPr/>
            <p:nvPr/>
          </p:nvSpPr>
          <p:spPr>
            <a:xfrm>
              <a:off x="8534969" y="3794197"/>
              <a:ext cx="43396" cy="42173"/>
            </a:xfrm>
            <a:custGeom>
              <a:avLst/>
              <a:gdLst/>
              <a:ahLst/>
              <a:cxnLst/>
              <a:rect l="l" t="t" r="r" b="b"/>
              <a:pathLst>
                <a:path w="2980" h="2896" extrusionOk="0">
                  <a:moveTo>
                    <a:pt x="2919" y="1"/>
                  </a:moveTo>
                  <a:cubicBezTo>
                    <a:pt x="2706" y="760"/>
                    <a:pt x="2463" y="1460"/>
                    <a:pt x="1977" y="1946"/>
                  </a:cubicBezTo>
                  <a:cubicBezTo>
                    <a:pt x="1733" y="2219"/>
                    <a:pt x="1460" y="2402"/>
                    <a:pt x="1125" y="2523"/>
                  </a:cubicBezTo>
                  <a:cubicBezTo>
                    <a:pt x="913" y="2584"/>
                    <a:pt x="761" y="2645"/>
                    <a:pt x="578" y="2675"/>
                  </a:cubicBezTo>
                  <a:cubicBezTo>
                    <a:pt x="396" y="2736"/>
                    <a:pt x="214" y="2736"/>
                    <a:pt x="1" y="2797"/>
                  </a:cubicBezTo>
                  <a:cubicBezTo>
                    <a:pt x="238" y="2852"/>
                    <a:pt x="486" y="2895"/>
                    <a:pt x="725" y="2895"/>
                  </a:cubicBezTo>
                  <a:cubicBezTo>
                    <a:pt x="885" y="2895"/>
                    <a:pt x="1040" y="2876"/>
                    <a:pt x="1186" y="2827"/>
                  </a:cubicBezTo>
                  <a:cubicBezTo>
                    <a:pt x="1399" y="2797"/>
                    <a:pt x="1581" y="2675"/>
                    <a:pt x="1764" y="2584"/>
                  </a:cubicBezTo>
                  <a:cubicBezTo>
                    <a:pt x="1946" y="2493"/>
                    <a:pt x="2098" y="2371"/>
                    <a:pt x="2250" y="2219"/>
                  </a:cubicBezTo>
                  <a:cubicBezTo>
                    <a:pt x="2524" y="1915"/>
                    <a:pt x="2706" y="1520"/>
                    <a:pt x="2828" y="1156"/>
                  </a:cubicBezTo>
                  <a:cubicBezTo>
                    <a:pt x="2949" y="760"/>
                    <a:pt x="2980" y="396"/>
                    <a:pt x="2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30"/>
            <p:cNvSpPr/>
            <p:nvPr/>
          </p:nvSpPr>
          <p:spPr>
            <a:xfrm>
              <a:off x="8410609" y="3793760"/>
              <a:ext cx="46498" cy="41867"/>
            </a:xfrm>
            <a:custGeom>
              <a:avLst/>
              <a:gdLst/>
              <a:ahLst/>
              <a:cxnLst/>
              <a:rect l="l" t="t" r="r" b="b"/>
              <a:pathLst>
                <a:path w="3193" h="2875" extrusionOk="0">
                  <a:moveTo>
                    <a:pt x="274" y="0"/>
                  </a:moveTo>
                  <a:lnTo>
                    <a:pt x="274" y="0"/>
                  </a:lnTo>
                  <a:cubicBezTo>
                    <a:pt x="213" y="183"/>
                    <a:pt x="122" y="395"/>
                    <a:pt x="92" y="608"/>
                  </a:cubicBezTo>
                  <a:cubicBezTo>
                    <a:pt x="61" y="790"/>
                    <a:pt x="1" y="1034"/>
                    <a:pt x="61" y="1246"/>
                  </a:cubicBezTo>
                  <a:cubicBezTo>
                    <a:pt x="92" y="1672"/>
                    <a:pt x="365" y="2128"/>
                    <a:pt x="730" y="2401"/>
                  </a:cubicBezTo>
                  <a:cubicBezTo>
                    <a:pt x="1064" y="2675"/>
                    <a:pt x="1520" y="2827"/>
                    <a:pt x="1946" y="2857"/>
                  </a:cubicBezTo>
                  <a:cubicBezTo>
                    <a:pt x="2088" y="2867"/>
                    <a:pt x="2230" y="2874"/>
                    <a:pt x="2370" y="2874"/>
                  </a:cubicBezTo>
                  <a:cubicBezTo>
                    <a:pt x="2652" y="2874"/>
                    <a:pt x="2929" y="2847"/>
                    <a:pt x="3192" y="2766"/>
                  </a:cubicBezTo>
                  <a:cubicBezTo>
                    <a:pt x="2797" y="2705"/>
                    <a:pt x="2371" y="2675"/>
                    <a:pt x="2037" y="2553"/>
                  </a:cubicBezTo>
                  <a:cubicBezTo>
                    <a:pt x="1642" y="2432"/>
                    <a:pt x="1277" y="2310"/>
                    <a:pt x="973" y="2097"/>
                  </a:cubicBezTo>
                  <a:cubicBezTo>
                    <a:pt x="669" y="1854"/>
                    <a:pt x="457" y="1550"/>
                    <a:pt x="365" y="1186"/>
                  </a:cubicBezTo>
                  <a:cubicBezTo>
                    <a:pt x="274" y="1034"/>
                    <a:pt x="305" y="790"/>
                    <a:pt x="274" y="608"/>
                  </a:cubicBezTo>
                  <a:cubicBezTo>
                    <a:pt x="244" y="426"/>
                    <a:pt x="274" y="243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30"/>
            <p:cNvSpPr/>
            <p:nvPr/>
          </p:nvSpPr>
          <p:spPr>
            <a:xfrm>
              <a:off x="8552238" y="3691518"/>
              <a:ext cx="32766" cy="51799"/>
            </a:xfrm>
            <a:custGeom>
              <a:avLst/>
              <a:gdLst/>
              <a:ahLst/>
              <a:cxnLst/>
              <a:rect l="l" t="t" r="r" b="b"/>
              <a:pathLst>
                <a:path w="2250" h="3557" extrusionOk="0">
                  <a:moveTo>
                    <a:pt x="0" y="1"/>
                  </a:moveTo>
                  <a:cubicBezTo>
                    <a:pt x="365" y="214"/>
                    <a:pt x="669" y="426"/>
                    <a:pt x="973" y="669"/>
                  </a:cubicBezTo>
                  <a:cubicBezTo>
                    <a:pt x="1216" y="913"/>
                    <a:pt x="1459" y="1186"/>
                    <a:pt x="1642" y="1460"/>
                  </a:cubicBezTo>
                  <a:cubicBezTo>
                    <a:pt x="1824" y="1764"/>
                    <a:pt x="1946" y="2128"/>
                    <a:pt x="1946" y="2463"/>
                  </a:cubicBezTo>
                  <a:cubicBezTo>
                    <a:pt x="1946" y="2615"/>
                    <a:pt x="1915" y="2797"/>
                    <a:pt x="1915" y="2980"/>
                  </a:cubicBezTo>
                  <a:lnTo>
                    <a:pt x="1794" y="3557"/>
                  </a:lnTo>
                  <a:cubicBezTo>
                    <a:pt x="1885" y="3375"/>
                    <a:pt x="1976" y="3223"/>
                    <a:pt x="2067" y="3040"/>
                  </a:cubicBezTo>
                  <a:cubicBezTo>
                    <a:pt x="2128" y="2828"/>
                    <a:pt x="2219" y="2645"/>
                    <a:pt x="2219" y="2463"/>
                  </a:cubicBezTo>
                  <a:cubicBezTo>
                    <a:pt x="2250" y="2280"/>
                    <a:pt x="2219" y="2037"/>
                    <a:pt x="2189" y="1855"/>
                  </a:cubicBezTo>
                  <a:cubicBezTo>
                    <a:pt x="2128" y="1673"/>
                    <a:pt x="2067" y="1460"/>
                    <a:pt x="1946" y="1277"/>
                  </a:cubicBezTo>
                  <a:cubicBezTo>
                    <a:pt x="1763" y="913"/>
                    <a:pt x="1459" y="639"/>
                    <a:pt x="1094" y="426"/>
                  </a:cubicBezTo>
                  <a:cubicBezTo>
                    <a:pt x="760" y="183"/>
                    <a:pt x="395" y="3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3" name="Google Shape;3323;p30"/>
          <p:cNvSpPr/>
          <p:nvPr/>
        </p:nvSpPr>
        <p:spPr>
          <a:xfrm rot="2136728">
            <a:off x="5679391" y="411012"/>
            <a:ext cx="463088" cy="1251434"/>
          </a:xfrm>
          <a:custGeom>
            <a:avLst/>
            <a:gdLst/>
            <a:ahLst/>
            <a:cxnLst/>
            <a:rect l="l" t="t" r="r" b="b"/>
            <a:pathLst>
              <a:path w="11765" h="31795" extrusionOk="0">
                <a:moveTo>
                  <a:pt x="6323" y="0"/>
                </a:moveTo>
                <a:lnTo>
                  <a:pt x="1" y="22372"/>
                </a:lnTo>
                <a:lnTo>
                  <a:pt x="7721" y="20821"/>
                </a:lnTo>
                <a:lnTo>
                  <a:pt x="8025" y="31794"/>
                </a:lnTo>
                <a:lnTo>
                  <a:pt x="11764" y="14925"/>
                </a:lnTo>
                <a:lnTo>
                  <a:pt x="11764" y="14925"/>
                </a:lnTo>
                <a:lnTo>
                  <a:pt x="4256" y="17022"/>
                </a:lnTo>
                <a:lnTo>
                  <a:pt x="6323" y="0"/>
                </a:ln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4" name="Google Shape;3324;p30"/>
          <p:cNvGrpSpPr/>
          <p:nvPr/>
        </p:nvGrpSpPr>
        <p:grpSpPr>
          <a:xfrm rot="-3234288">
            <a:off x="730962" y="1800374"/>
            <a:ext cx="416507" cy="769666"/>
            <a:chOff x="7673876" y="1141239"/>
            <a:chExt cx="416527" cy="769704"/>
          </a:xfrm>
        </p:grpSpPr>
        <p:sp>
          <p:nvSpPr>
            <p:cNvPr id="3325" name="Google Shape;3325;p30"/>
            <p:cNvSpPr/>
            <p:nvPr/>
          </p:nvSpPr>
          <p:spPr>
            <a:xfrm>
              <a:off x="7800464" y="1141239"/>
              <a:ext cx="289939" cy="301444"/>
            </a:xfrm>
            <a:custGeom>
              <a:avLst/>
              <a:gdLst/>
              <a:ahLst/>
              <a:cxnLst/>
              <a:rect l="l" t="t" r="r" b="b"/>
              <a:pathLst>
                <a:path w="19910" h="20700" extrusionOk="0">
                  <a:moveTo>
                    <a:pt x="12766" y="0"/>
                  </a:moveTo>
                  <a:lnTo>
                    <a:pt x="7508" y="5016"/>
                  </a:lnTo>
                  <a:lnTo>
                    <a:pt x="426" y="3526"/>
                  </a:lnTo>
                  <a:lnTo>
                    <a:pt x="3556" y="10061"/>
                  </a:lnTo>
                  <a:lnTo>
                    <a:pt x="0" y="16353"/>
                  </a:lnTo>
                  <a:lnTo>
                    <a:pt x="7174" y="15350"/>
                  </a:lnTo>
                  <a:lnTo>
                    <a:pt x="12037" y="20700"/>
                  </a:lnTo>
                  <a:lnTo>
                    <a:pt x="13344" y="13617"/>
                  </a:lnTo>
                  <a:lnTo>
                    <a:pt x="19909" y="10608"/>
                  </a:lnTo>
                  <a:lnTo>
                    <a:pt x="13557" y="7174"/>
                  </a:lnTo>
                  <a:lnTo>
                    <a:pt x="12766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0"/>
            <p:cNvSpPr/>
            <p:nvPr/>
          </p:nvSpPr>
          <p:spPr>
            <a:xfrm>
              <a:off x="7673876" y="1496610"/>
              <a:ext cx="159372" cy="414332"/>
            </a:xfrm>
            <a:custGeom>
              <a:avLst/>
              <a:gdLst/>
              <a:ahLst/>
              <a:cxnLst/>
              <a:rect l="l" t="t" r="r" b="b"/>
              <a:pathLst>
                <a:path w="10944" h="28452" extrusionOk="0">
                  <a:moveTo>
                    <a:pt x="7995" y="1"/>
                  </a:moveTo>
                  <a:lnTo>
                    <a:pt x="1" y="28451"/>
                  </a:lnTo>
                  <a:lnTo>
                    <a:pt x="10943" y="639"/>
                  </a:lnTo>
                  <a:lnTo>
                    <a:pt x="79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30"/>
            <p:cNvSpPr/>
            <p:nvPr/>
          </p:nvSpPr>
          <p:spPr>
            <a:xfrm>
              <a:off x="7740271" y="1512102"/>
              <a:ext cx="173964" cy="341738"/>
            </a:xfrm>
            <a:custGeom>
              <a:avLst/>
              <a:gdLst/>
              <a:ahLst/>
              <a:cxnLst/>
              <a:rect l="l" t="t" r="r" b="b"/>
              <a:pathLst>
                <a:path w="11946" h="23467" extrusionOk="0">
                  <a:moveTo>
                    <a:pt x="9514" y="1"/>
                  </a:moveTo>
                  <a:lnTo>
                    <a:pt x="0" y="23466"/>
                  </a:lnTo>
                  <a:lnTo>
                    <a:pt x="0" y="23466"/>
                  </a:lnTo>
                  <a:lnTo>
                    <a:pt x="11946" y="791"/>
                  </a:lnTo>
                  <a:lnTo>
                    <a:pt x="95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8" name="Google Shape;3328;p30"/>
          <p:cNvSpPr/>
          <p:nvPr/>
        </p:nvSpPr>
        <p:spPr>
          <a:xfrm rot="5222273">
            <a:off x="1368590" y="2354704"/>
            <a:ext cx="233719" cy="143421"/>
          </a:xfrm>
          <a:custGeom>
            <a:avLst/>
            <a:gdLst/>
            <a:ahLst/>
            <a:cxnLst/>
            <a:rect l="l" t="t" r="r" b="b"/>
            <a:pathLst>
              <a:path w="16050" h="9849" extrusionOk="0">
                <a:moveTo>
                  <a:pt x="0" y="0"/>
                </a:moveTo>
                <a:lnTo>
                  <a:pt x="9058" y="9849"/>
                </a:lnTo>
                <a:lnTo>
                  <a:pt x="10608" y="5593"/>
                </a:lnTo>
                <a:lnTo>
                  <a:pt x="16049" y="8754"/>
                </a:lnTo>
                <a:lnTo>
                  <a:pt x="8937" y="1824"/>
                </a:lnTo>
                <a:lnTo>
                  <a:pt x="7721" y="6171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9" name="Google Shape;3329;p30"/>
          <p:cNvGrpSpPr/>
          <p:nvPr/>
        </p:nvGrpSpPr>
        <p:grpSpPr>
          <a:xfrm>
            <a:off x="-117186" y="2966464"/>
            <a:ext cx="2055739" cy="2236772"/>
            <a:chOff x="337223" y="1889758"/>
            <a:chExt cx="1025101" cy="1115374"/>
          </a:xfrm>
        </p:grpSpPr>
        <p:sp>
          <p:nvSpPr>
            <p:cNvPr id="3330" name="Google Shape;3330;p30"/>
            <p:cNvSpPr/>
            <p:nvPr/>
          </p:nvSpPr>
          <p:spPr>
            <a:xfrm>
              <a:off x="370164" y="2420415"/>
              <a:ext cx="665129" cy="370817"/>
            </a:xfrm>
            <a:custGeom>
              <a:avLst/>
              <a:gdLst/>
              <a:ahLst/>
              <a:cxnLst/>
              <a:rect l="l" t="t" r="r" b="b"/>
              <a:pathLst>
                <a:path w="93286" h="52008" extrusionOk="0">
                  <a:moveTo>
                    <a:pt x="32068" y="0"/>
                  </a:moveTo>
                  <a:cubicBezTo>
                    <a:pt x="32068" y="0"/>
                    <a:pt x="14743" y="3982"/>
                    <a:pt x="6657" y="5897"/>
                  </a:cubicBezTo>
                  <a:cubicBezTo>
                    <a:pt x="4074" y="6505"/>
                    <a:pt x="1825" y="7690"/>
                    <a:pt x="1" y="8997"/>
                  </a:cubicBezTo>
                  <a:cubicBezTo>
                    <a:pt x="18512" y="21216"/>
                    <a:pt x="38543" y="30122"/>
                    <a:pt x="58604" y="40609"/>
                  </a:cubicBezTo>
                  <a:cubicBezTo>
                    <a:pt x="63862" y="43253"/>
                    <a:pt x="68422" y="47053"/>
                    <a:pt x="73741" y="50092"/>
                  </a:cubicBezTo>
                  <a:cubicBezTo>
                    <a:pt x="75261" y="50852"/>
                    <a:pt x="76780" y="51247"/>
                    <a:pt x="78300" y="52007"/>
                  </a:cubicBezTo>
                  <a:cubicBezTo>
                    <a:pt x="83103" y="39271"/>
                    <a:pt x="88422" y="26536"/>
                    <a:pt x="93285" y="13678"/>
                  </a:cubicBezTo>
                  <a:cubicBezTo>
                    <a:pt x="90458" y="12675"/>
                    <a:pt x="87540" y="11976"/>
                    <a:pt x="85048" y="11490"/>
                  </a:cubicBezTo>
                  <a:cubicBezTo>
                    <a:pt x="76993" y="10000"/>
                    <a:pt x="73710" y="6140"/>
                    <a:pt x="73710" y="6140"/>
                  </a:cubicBezTo>
                  <a:lnTo>
                    <a:pt x="32068" y="0"/>
                  </a:lnTo>
                  <a:close/>
                </a:path>
              </a:pathLst>
            </a:custGeom>
            <a:solidFill>
              <a:srgbClr val="052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30"/>
            <p:cNvSpPr/>
            <p:nvPr/>
          </p:nvSpPr>
          <p:spPr>
            <a:xfrm>
              <a:off x="337223" y="2484564"/>
              <a:ext cx="844791" cy="520355"/>
            </a:xfrm>
            <a:custGeom>
              <a:avLst/>
              <a:gdLst/>
              <a:ahLst/>
              <a:cxnLst/>
              <a:rect l="l" t="t" r="r" b="b"/>
              <a:pathLst>
                <a:path w="118484" h="72981" extrusionOk="0">
                  <a:moveTo>
                    <a:pt x="4590" y="0"/>
                  </a:moveTo>
                  <a:cubicBezTo>
                    <a:pt x="2584" y="1399"/>
                    <a:pt x="1004" y="3010"/>
                    <a:pt x="1" y="4165"/>
                  </a:cubicBezTo>
                  <a:lnTo>
                    <a:pt x="1" y="72980"/>
                  </a:lnTo>
                  <a:lnTo>
                    <a:pt x="118483" y="72980"/>
                  </a:lnTo>
                  <a:cubicBezTo>
                    <a:pt x="117723" y="70822"/>
                    <a:pt x="116629" y="67661"/>
                    <a:pt x="116355" y="66293"/>
                  </a:cubicBezTo>
                  <a:cubicBezTo>
                    <a:pt x="115960" y="64105"/>
                    <a:pt x="113681" y="56293"/>
                    <a:pt x="111249" y="48238"/>
                  </a:cubicBezTo>
                  <a:cubicBezTo>
                    <a:pt x="108817" y="40183"/>
                    <a:pt x="109881" y="26475"/>
                    <a:pt x="109760" y="17052"/>
                  </a:cubicBezTo>
                  <a:cubicBezTo>
                    <a:pt x="109668" y="10608"/>
                    <a:pt x="104015" y="6870"/>
                    <a:pt x="97905" y="4681"/>
                  </a:cubicBezTo>
                  <a:cubicBezTo>
                    <a:pt x="93042" y="17539"/>
                    <a:pt x="87723" y="30274"/>
                    <a:pt x="82920" y="43010"/>
                  </a:cubicBezTo>
                  <a:cubicBezTo>
                    <a:pt x="81400" y="42250"/>
                    <a:pt x="79881" y="41855"/>
                    <a:pt x="78361" y="41095"/>
                  </a:cubicBezTo>
                  <a:cubicBezTo>
                    <a:pt x="73042" y="38056"/>
                    <a:pt x="68482" y="34256"/>
                    <a:pt x="63163" y="31612"/>
                  </a:cubicBezTo>
                  <a:cubicBezTo>
                    <a:pt x="43102" y="21125"/>
                    <a:pt x="23101" y="12189"/>
                    <a:pt x="4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30"/>
            <p:cNvSpPr/>
            <p:nvPr/>
          </p:nvSpPr>
          <p:spPr>
            <a:xfrm>
              <a:off x="575615" y="2377421"/>
              <a:ext cx="322490" cy="268387"/>
            </a:xfrm>
            <a:custGeom>
              <a:avLst/>
              <a:gdLst/>
              <a:ahLst/>
              <a:cxnLst/>
              <a:rect l="l" t="t" r="r" b="b"/>
              <a:pathLst>
                <a:path w="45230" h="37642" extrusionOk="0">
                  <a:moveTo>
                    <a:pt x="18842" y="0"/>
                  </a:moveTo>
                  <a:cubicBezTo>
                    <a:pt x="18335" y="0"/>
                    <a:pt x="17858" y="43"/>
                    <a:pt x="17418" y="134"/>
                  </a:cubicBezTo>
                  <a:cubicBezTo>
                    <a:pt x="9484" y="1775"/>
                    <a:pt x="1" y="6182"/>
                    <a:pt x="1" y="6182"/>
                  </a:cubicBezTo>
                  <a:cubicBezTo>
                    <a:pt x="1" y="6182"/>
                    <a:pt x="6840" y="18067"/>
                    <a:pt x="10943" y="20833"/>
                  </a:cubicBezTo>
                  <a:cubicBezTo>
                    <a:pt x="15047" y="23599"/>
                    <a:pt x="38391" y="37642"/>
                    <a:pt x="38391" y="37642"/>
                  </a:cubicBezTo>
                  <a:cubicBezTo>
                    <a:pt x="38391" y="37642"/>
                    <a:pt x="42950" y="26426"/>
                    <a:pt x="44105" y="21745"/>
                  </a:cubicBezTo>
                  <a:cubicBezTo>
                    <a:pt x="45230" y="17064"/>
                    <a:pt x="45230" y="12565"/>
                    <a:pt x="45230" y="12565"/>
                  </a:cubicBezTo>
                  <a:cubicBezTo>
                    <a:pt x="45230" y="12565"/>
                    <a:pt x="27536" y="0"/>
                    <a:pt x="18842" y="0"/>
                  </a:cubicBezTo>
                  <a:close/>
                </a:path>
              </a:pathLst>
            </a:custGeom>
            <a:solidFill>
              <a:srgbClr val="FDC4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30"/>
            <p:cNvSpPr/>
            <p:nvPr/>
          </p:nvSpPr>
          <p:spPr>
            <a:xfrm>
              <a:off x="414591" y="2430818"/>
              <a:ext cx="136326" cy="84490"/>
            </a:xfrm>
            <a:custGeom>
              <a:avLst/>
              <a:gdLst/>
              <a:ahLst/>
              <a:cxnLst/>
              <a:rect l="l" t="t" r="r" b="b"/>
              <a:pathLst>
                <a:path w="19120" h="11850" extrusionOk="0">
                  <a:moveTo>
                    <a:pt x="16506" y="0"/>
                  </a:moveTo>
                  <a:lnTo>
                    <a:pt x="1" y="3769"/>
                  </a:lnTo>
                  <a:cubicBezTo>
                    <a:pt x="1" y="3769"/>
                    <a:pt x="4500" y="4712"/>
                    <a:pt x="6566" y="6900"/>
                  </a:cubicBezTo>
                  <a:cubicBezTo>
                    <a:pt x="8480" y="8869"/>
                    <a:pt x="13985" y="11850"/>
                    <a:pt x="16090" y="11850"/>
                  </a:cubicBezTo>
                  <a:cubicBezTo>
                    <a:pt x="16293" y="11850"/>
                    <a:pt x="16464" y="11822"/>
                    <a:pt x="16597" y="11763"/>
                  </a:cubicBezTo>
                  <a:cubicBezTo>
                    <a:pt x="18117" y="11064"/>
                    <a:pt x="19120" y="8937"/>
                    <a:pt x="18968" y="6019"/>
                  </a:cubicBezTo>
                  <a:cubicBezTo>
                    <a:pt x="18816" y="3101"/>
                    <a:pt x="16506" y="0"/>
                    <a:pt x="16506" y="0"/>
                  </a:cubicBezTo>
                  <a:close/>
                </a:path>
              </a:pathLst>
            </a:custGeom>
            <a:solidFill>
              <a:srgbClr val="FDC4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30"/>
            <p:cNvSpPr/>
            <p:nvPr/>
          </p:nvSpPr>
          <p:spPr>
            <a:xfrm>
              <a:off x="957483" y="2499081"/>
              <a:ext cx="105331" cy="81360"/>
            </a:xfrm>
            <a:custGeom>
              <a:avLst/>
              <a:gdLst/>
              <a:ahLst/>
              <a:cxnLst/>
              <a:rect l="l" t="t" r="r" b="b"/>
              <a:pathLst>
                <a:path w="14773" h="11411" extrusionOk="0">
                  <a:moveTo>
                    <a:pt x="0" y="1"/>
                  </a:moveTo>
                  <a:cubicBezTo>
                    <a:pt x="1" y="1"/>
                    <a:pt x="6262" y="4864"/>
                    <a:pt x="6809" y="5989"/>
                  </a:cubicBezTo>
                  <a:cubicBezTo>
                    <a:pt x="7281" y="7052"/>
                    <a:pt x="11280" y="11411"/>
                    <a:pt x="13013" y="11411"/>
                  </a:cubicBezTo>
                  <a:cubicBezTo>
                    <a:pt x="13065" y="11411"/>
                    <a:pt x="13114" y="11407"/>
                    <a:pt x="13162" y="11399"/>
                  </a:cubicBezTo>
                  <a:cubicBezTo>
                    <a:pt x="14772" y="11095"/>
                    <a:pt x="14590" y="8329"/>
                    <a:pt x="14590" y="8329"/>
                  </a:cubicBezTo>
                  <a:lnTo>
                    <a:pt x="13982" y="39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30"/>
            <p:cNvSpPr/>
            <p:nvPr/>
          </p:nvSpPr>
          <p:spPr>
            <a:xfrm>
              <a:off x="595336" y="2074746"/>
              <a:ext cx="484598" cy="531620"/>
            </a:xfrm>
            <a:custGeom>
              <a:avLst/>
              <a:gdLst/>
              <a:ahLst/>
              <a:cxnLst/>
              <a:rect l="l" t="t" r="r" b="b"/>
              <a:pathLst>
                <a:path w="67966" h="74561" extrusionOk="0">
                  <a:moveTo>
                    <a:pt x="54561" y="0"/>
                  </a:moveTo>
                  <a:cubicBezTo>
                    <a:pt x="54561" y="0"/>
                    <a:pt x="50731" y="1581"/>
                    <a:pt x="45747" y="5320"/>
                  </a:cubicBezTo>
                  <a:cubicBezTo>
                    <a:pt x="40762" y="9028"/>
                    <a:pt x="37053" y="11308"/>
                    <a:pt x="34318" y="12219"/>
                  </a:cubicBezTo>
                  <a:cubicBezTo>
                    <a:pt x="31582" y="13131"/>
                    <a:pt x="21126" y="17022"/>
                    <a:pt x="17630" y="19058"/>
                  </a:cubicBezTo>
                  <a:cubicBezTo>
                    <a:pt x="14135" y="21125"/>
                    <a:pt x="12402" y="24560"/>
                    <a:pt x="12402" y="24560"/>
                  </a:cubicBezTo>
                  <a:lnTo>
                    <a:pt x="16567" y="29879"/>
                  </a:lnTo>
                  <a:cubicBezTo>
                    <a:pt x="16567" y="29879"/>
                    <a:pt x="15746" y="33375"/>
                    <a:pt x="15229" y="34955"/>
                  </a:cubicBezTo>
                  <a:cubicBezTo>
                    <a:pt x="14743" y="36505"/>
                    <a:pt x="14378" y="37448"/>
                    <a:pt x="11278" y="42037"/>
                  </a:cubicBezTo>
                  <a:cubicBezTo>
                    <a:pt x="8177" y="46658"/>
                    <a:pt x="1" y="48177"/>
                    <a:pt x="1" y="48177"/>
                  </a:cubicBezTo>
                  <a:cubicBezTo>
                    <a:pt x="1" y="48177"/>
                    <a:pt x="6293" y="56171"/>
                    <a:pt x="10001" y="60244"/>
                  </a:cubicBezTo>
                  <a:cubicBezTo>
                    <a:pt x="13679" y="64317"/>
                    <a:pt x="32555" y="74561"/>
                    <a:pt x="32555" y="74561"/>
                  </a:cubicBezTo>
                  <a:cubicBezTo>
                    <a:pt x="32555" y="74561"/>
                    <a:pt x="34379" y="71308"/>
                    <a:pt x="37418" y="65533"/>
                  </a:cubicBezTo>
                  <a:cubicBezTo>
                    <a:pt x="40458" y="59758"/>
                    <a:pt x="40731" y="54652"/>
                    <a:pt x="40731" y="54652"/>
                  </a:cubicBezTo>
                  <a:lnTo>
                    <a:pt x="40518" y="53831"/>
                  </a:lnTo>
                  <a:lnTo>
                    <a:pt x="40518" y="53831"/>
                  </a:lnTo>
                  <a:lnTo>
                    <a:pt x="42129" y="54621"/>
                  </a:lnTo>
                  <a:cubicBezTo>
                    <a:pt x="42129" y="54621"/>
                    <a:pt x="46750" y="55928"/>
                    <a:pt x="48209" y="56384"/>
                  </a:cubicBezTo>
                  <a:cubicBezTo>
                    <a:pt x="48929" y="56605"/>
                    <a:pt x="49586" y="56662"/>
                    <a:pt x="50072" y="56662"/>
                  </a:cubicBezTo>
                  <a:cubicBezTo>
                    <a:pt x="50590" y="56662"/>
                    <a:pt x="50914" y="56597"/>
                    <a:pt x="50914" y="56597"/>
                  </a:cubicBezTo>
                  <a:cubicBezTo>
                    <a:pt x="50914" y="56597"/>
                    <a:pt x="51183" y="56676"/>
                    <a:pt x="51602" y="56676"/>
                  </a:cubicBezTo>
                  <a:cubicBezTo>
                    <a:pt x="52119" y="56676"/>
                    <a:pt x="52864" y="56556"/>
                    <a:pt x="53619" y="56019"/>
                  </a:cubicBezTo>
                  <a:cubicBezTo>
                    <a:pt x="54987" y="55108"/>
                    <a:pt x="54713" y="53193"/>
                    <a:pt x="54592" y="50913"/>
                  </a:cubicBezTo>
                  <a:cubicBezTo>
                    <a:pt x="54470" y="48573"/>
                    <a:pt x="55959" y="48542"/>
                    <a:pt x="55959" y="48542"/>
                  </a:cubicBezTo>
                  <a:cubicBezTo>
                    <a:pt x="55959" y="48542"/>
                    <a:pt x="57418" y="47965"/>
                    <a:pt x="58026" y="47478"/>
                  </a:cubicBezTo>
                  <a:cubicBezTo>
                    <a:pt x="58634" y="46992"/>
                    <a:pt x="58361" y="46901"/>
                    <a:pt x="58421" y="45898"/>
                  </a:cubicBezTo>
                  <a:cubicBezTo>
                    <a:pt x="58497" y="45041"/>
                    <a:pt x="58238" y="44476"/>
                    <a:pt x="58148" y="44309"/>
                  </a:cubicBezTo>
                  <a:lnTo>
                    <a:pt x="58148" y="44309"/>
                  </a:lnTo>
                  <a:cubicBezTo>
                    <a:pt x="58159" y="44310"/>
                    <a:pt x="58173" y="44310"/>
                    <a:pt x="58190" y="44310"/>
                  </a:cubicBezTo>
                  <a:cubicBezTo>
                    <a:pt x="58266" y="44310"/>
                    <a:pt x="58401" y="44297"/>
                    <a:pt x="58634" y="44256"/>
                  </a:cubicBezTo>
                  <a:cubicBezTo>
                    <a:pt x="59303" y="44135"/>
                    <a:pt x="61066" y="41642"/>
                    <a:pt x="61066" y="41642"/>
                  </a:cubicBezTo>
                  <a:cubicBezTo>
                    <a:pt x="61066" y="41642"/>
                    <a:pt x="59880" y="40123"/>
                    <a:pt x="59425" y="39454"/>
                  </a:cubicBezTo>
                  <a:cubicBezTo>
                    <a:pt x="58969" y="38816"/>
                    <a:pt x="60184" y="37265"/>
                    <a:pt x="60184" y="37265"/>
                  </a:cubicBezTo>
                  <a:cubicBezTo>
                    <a:pt x="60184" y="37265"/>
                    <a:pt x="60237" y="37267"/>
                    <a:pt x="60328" y="37267"/>
                  </a:cubicBezTo>
                  <a:cubicBezTo>
                    <a:pt x="60645" y="37267"/>
                    <a:pt x="61431" y="37248"/>
                    <a:pt x="62069" y="37083"/>
                  </a:cubicBezTo>
                  <a:cubicBezTo>
                    <a:pt x="62920" y="36870"/>
                    <a:pt x="63680" y="35198"/>
                    <a:pt x="63589" y="34256"/>
                  </a:cubicBezTo>
                  <a:cubicBezTo>
                    <a:pt x="63528" y="33314"/>
                    <a:pt x="62768" y="32068"/>
                    <a:pt x="62434" y="30700"/>
                  </a:cubicBezTo>
                  <a:cubicBezTo>
                    <a:pt x="62069" y="29332"/>
                    <a:pt x="64622" y="22402"/>
                    <a:pt x="64805" y="21885"/>
                  </a:cubicBezTo>
                  <a:cubicBezTo>
                    <a:pt x="65017" y="21368"/>
                    <a:pt x="65929" y="19606"/>
                    <a:pt x="66932" y="10335"/>
                  </a:cubicBezTo>
                  <a:cubicBezTo>
                    <a:pt x="67966" y="1064"/>
                    <a:pt x="60397" y="487"/>
                    <a:pt x="60397" y="487"/>
                  </a:cubicBezTo>
                  <a:lnTo>
                    <a:pt x="58178" y="1216"/>
                  </a:lnTo>
                  <a:lnTo>
                    <a:pt x="545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30"/>
            <p:cNvSpPr/>
            <p:nvPr/>
          </p:nvSpPr>
          <p:spPr>
            <a:xfrm>
              <a:off x="926275" y="2234722"/>
              <a:ext cx="62423" cy="27814"/>
            </a:xfrm>
            <a:custGeom>
              <a:avLst/>
              <a:gdLst/>
              <a:ahLst/>
              <a:cxnLst/>
              <a:rect l="l" t="t" r="r" b="b"/>
              <a:pathLst>
                <a:path w="8755" h="3901" extrusionOk="0">
                  <a:moveTo>
                    <a:pt x="5152" y="0"/>
                  </a:moveTo>
                  <a:cubicBezTo>
                    <a:pt x="3145" y="0"/>
                    <a:pt x="0" y="1363"/>
                    <a:pt x="0" y="1363"/>
                  </a:cubicBezTo>
                  <a:cubicBezTo>
                    <a:pt x="0" y="1363"/>
                    <a:pt x="547" y="2032"/>
                    <a:pt x="1976" y="2883"/>
                  </a:cubicBezTo>
                  <a:cubicBezTo>
                    <a:pt x="3116" y="3534"/>
                    <a:pt x="4540" y="3901"/>
                    <a:pt x="5827" y="3901"/>
                  </a:cubicBezTo>
                  <a:cubicBezTo>
                    <a:pt x="6222" y="3901"/>
                    <a:pt x="6604" y="3866"/>
                    <a:pt x="6961" y="3795"/>
                  </a:cubicBezTo>
                  <a:cubicBezTo>
                    <a:pt x="8481" y="3491"/>
                    <a:pt x="8754" y="1211"/>
                    <a:pt x="8754" y="1211"/>
                  </a:cubicBezTo>
                  <a:cubicBezTo>
                    <a:pt x="8754" y="1211"/>
                    <a:pt x="7538" y="299"/>
                    <a:pt x="5593" y="26"/>
                  </a:cubicBezTo>
                  <a:cubicBezTo>
                    <a:pt x="5454" y="8"/>
                    <a:pt x="5306" y="0"/>
                    <a:pt x="5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30"/>
            <p:cNvSpPr/>
            <p:nvPr/>
          </p:nvSpPr>
          <p:spPr>
            <a:xfrm>
              <a:off x="1028997" y="2230636"/>
              <a:ext cx="23294" cy="25511"/>
            </a:xfrm>
            <a:custGeom>
              <a:avLst/>
              <a:gdLst/>
              <a:ahLst/>
              <a:cxnLst/>
              <a:rect l="l" t="t" r="r" b="b"/>
              <a:pathLst>
                <a:path w="3267" h="3578" extrusionOk="0">
                  <a:moveTo>
                    <a:pt x="2139" y="0"/>
                  </a:moveTo>
                  <a:cubicBezTo>
                    <a:pt x="2069" y="0"/>
                    <a:pt x="1995" y="7"/>
                    <a:pt x="1916" y="21"/>
                  </a:cubicBezTo>
                  <a:cubicBezTo>
                    <a:pt x="548" y="234"/>
                    <a:pt x="1" y="1754"/>
                    <a:pt x="1" y="1754"/>
                  </a:cubicBezTo>
                  <a:cubicBezTo>
                    <a:pt x="1" y="1754"/>
                    <a:pt x="396" y="3243"/>
                    <a:pt x="1612" y="3547"/>
                  </a:cubicBezTo>
                  <a:cubicBezTo>
                    <a:pt x="1690" y="3568"/>
                    <a:pt x="1764" y="3577"/>
                    <a:pt x="1835" y="3577"/>
                  </a:cubicBezTo>
                  <a:cubicBezTo>
                    <a:pt x="2814" y="3577"/>
                    <a:pt x="3132" y="1754"/>
                    <a:pt x="3132" y="1754"/>
                  </a:cubicBezTo>
                  <a:cubicBezTo>
                    <a:pt x="3132" y="1754"/>
                    <a:pt x="3266" y="0"/>
                    <a:pt x="2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30"/>
            <p:cNvSpPr/>
            <p:nvPr/>
          </p:nvSpPr>
          <p:spPr>
            <a:xfrm>
              <a:off x="965718" y="2241588"/>
              <a:ext cx="21026" cy="20285"/>
            </a:xfrm>
            <a:custGeom>
              <a:avLst/>
              <a:gdLst/>
              <a:ahLst/>
              <a:cxnLst/>
              <a:rect l="l" t="t" r="r" b="b"/>
              <a:pathLst>
                <a:path w="2949" h="2845" extrusionOk="0">
                  <a:moveTo>
                    <a:pt x="2287" y="0"/>
                  </a:moveTo>
                  <a:cubicBezTo>
                    <a:pt x="2210" y="0"/>
                    <a:pt x="2158" y="5"/>
                    <a:pt x="2158" y="5"/>
                  </a:cubicBezTo>
                  <a:cubicBezTo>
                    <a:pt x="2158" y="5"/>
                    <a:pt x="1064" y="5"/>
                    <a:pt x="517" y="704"/>
                  </a:cubicBezTo>
                  <a:cubicBezTo>
                    <a:pt x="0" y="1434"/>
                    <a:pt x="213" y="2345"/>
                    <a:pt x="639" y="2680"/>
                  </a:cubicBezTo>
                  <a:cubicBezTo>
                    <a:pt x="780" y="2793"/>
                    <a:pt x="955" y="2845"/>
                    <a:pt x="1141" y="2845"/>
                  </a:cubicBezTo>
                  <a:cubicBezTo>
                    <a:pt x="1554" y="2845"/>
                    <a:pt x="2027" y="2591"/>
                    <a:pt x="2341" y="2193"/>
                  </a:cubicBezTo>
                  <a:cubicBezTo>
                    <a:pt x="2797" y="1616"/>
                    <a:pt x="2949" y="552"/>
                    <a:pt x="2888" y="248"/>
                  </a:cubicBezTo>
                  <a:cubicBezTo>
                    <a:pt x="2823" y="31"/>
                    <a:pt x="2478" y="0"/>
                    <a:pt x="2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30"/>
            <p:cNvSpPr/>
            <p:nvPr/>
          </p:nvSpPr>
          <p:spPr>
            <a:xfrm>
              <a:off x="1035065" y="2235095"/>
              <a:ext cx="15615" cy="17839"/>
            </a:xfrm>
            <a:custGeom>
              <a:avLst/>
              <a:gdLst/>
              <a:ahLst/>
              <a:cxnLst/>
              <a:rect l="l" t="t" r="r" b="b"/>
              <a:pathLst>
                <a:path w="2190" h="2502" extrusionOk="0">
                  <a:moveTo>
                    <a:pt x="1414" y="0"/>
                  </a:moveTo>
                  <a:cubicBezTo>
                    <a:pt x="1266" y="0"/>
                    <a:pt x="1097" y="41"/>
                    <a:pt x="913" y="155"/>
                  </a:cubicBezTo>
                  <a:cubicBezTo>
                    <a:pt x="244" y="520"/>
                    <a:pt x="1" y="1888"/>
                    <a:pt x="487" y="2344"/>
                  </a:cubicBezTo>
                  <a:cubicBezTo>
                    <a:pt x="607" y="2456"/>
                    <a:pt x="732" y="2502"/>
                    <a:pt x="856" y="2502"/>
                  </a:cubicBezTo>
                  <a:cubicBezTo>
                    <a:pt x="1236" y="2502"/>
                    <a:pt x="1603" y="2071"/>
                    <a:pt x="1764" y="1797"/>
                  </a:cubicBezTo>
                  <a:cubicBezTo>
                    <a:pt x="2007" y="1462"/>
                    <a:pt x="2159" y="793"/>
                    <a:pt x="2159" y="550"/>
                  </a:cubicBezTo>
                  <a:cubicBezTo>
                    <a:pt x="2189" y="338"/>
                    <a:pt x="2007" y="246"/>
                    <a:pt x="2007" y="246"/>
                  </a:cubicBezTo>
                  <a:cubicBezTo>
                    <a:pt x="2007" y="246"/>
                    <a:pt x="1776" y="0"/>
                    <a:pt x="1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30"/>
            <p:cNvSpPr/>
            <p:nvPr/>
          </p:nvSpPr>
          <p:spPr>
            <a:xfrm>
              <a:off x="954232" y="2364324"/>
              <a:ext cx="76726" cy="56127"/>
            </a:xfrm>
            <a:custGeom>
              <a:avLst/>
              <a:gdLst/>
              <a:ahLst/>
              <a:cxnLst/>
              <a:rect l="l" t="t" r="r" b="b"/>
              <a:pathLst>
                <a:path w="10761" h="7872" extrusionOk="0">
                  <a:moveTo>
                    <a:pt x="8599" y="1"/>
                  </a:moveTo>
                  <a:cubicBezTo>
                    <a:pt x="7296" y="1"/>
                    <a:pt x="4845" y="1322"/>
                    <a:pt x="3617" y="2031"/>
                  </a:cubicBezTo>
                  <a:cubicBezTo>
                    <a:pt x="2395" y="2765"/>
                    <a:pt x="1901" y="3110"/>
                    <a:pt x="1180" y="3110"/>
                  </a:cubicBezTo>
                  <a:cubicBezTo>
                    <a:pt x="1095" y="3110"/>
                    <a:pt x="1006" y="3105"/>
                    <a:pt x="912" y="3095"/>
                  </a:cubicBezTo>
                  <a:cubicBezTo>
                    <a:pt x="832" y="3090"/>
                    <a:pt x="759" y="3087"/>
                    <a:pt x="692" y="3087"/>
                  </a:cubicBezTo>
                  <a:cubicBezTo>
                    <a:pt x="25" y="3087"/>
                    <a:pt x="0" y="3338"/>
                    <a:pt x="0" y="3338"/>
                  </a:cubicBezTo>
                  <a:lnTo>
                    <a:pt x="456" y="3612"/>
                  </a:lnTo>
                  <a:lnTo>
                    <a:pt x="730" y="3855"/>
                  </a:lnTo>
                  <a:lnTo>
                    <a:pt x="1611" y="5314"/>
                  </a:lnTo>
                  <a:cubicBezTo>
                    <a:pt x="1611" y="5314"/>
                    <a:pt x="1794" y="5892"/>
                    <a:pt x="2462" y="6591"/>
                  </a:cubicBezTo>
                  <a:cubicBezTo>
                    <a:pt x="3161" y="7320"/>
                    <a:pt x="4438" y="7776"/>
                    <a:pt x="5441" y="7867"/>
                  </a:cubicBezTo>
                  <a:cubicBezTo>
                    <a:pt x="5484" y="7870"/>
                    <a:pt x="5528" y="7871"/>
                    <a:pt x="5570" y="7871"/>
                  </a:cubicBezTo>
                  <a:cubicBezTo>
                    <a:pt x="6487" y="7871"/>
                    <a:pt x="7263" y="7265"/>
                    <a:pt x="7873" y="6743"/>
                  </a:cubicBezTo>
                  <a:cubicBezTo>
                    <a:pt x="8511" y="6226"/>
                    <a:pt x="8146" y="6256"/>
                    <a:pt x="8085" y="4949"/>
                  </a:cubicBezTo>
                  <a:cubicBezTo>
                    <a:pt x="8085" y="3673"/>
                    <a:pt x="7721" y="3521"/>
                    <a:pt x="7721" y="3521"/>
                  </a:cubicBezTo>
                  <a:cubicBezTo>
                    <a:pt x="8541" y="3490"/>
                    <a:pt x="10304" y="1667"/>
                    <a:pt x="10517" y="1241"/>
                  </a:cubicBezTo>
                  <a:cubicBezTo>
                    <a:pt x="10760" y="816"/>
                    <a:pt x="10152" y="451"/>
                    <a:pt x="8997" y="56"/>
                  </a:cubicBezTo>
                  <a:cubicBezTo>
                    <a:pt x="8882" y="18"/>
                    <a:pt x="8748" y="1"/>
                    <a:pt x="85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30"/>
            <p:cNvSpPr/>
            <p:nvPr/>
          </p:nvSpPr>
          <p:spPr>
            <a:xfrm>
              <a:off x="456857" y="1890892"/>
              <a:ext cx="887264" cy="1114027"/>
            </a:xfrm>
            <a:custGeom>
              <a:avLst/>
              <a:gdLst/>
              <a:ahLst/>
              <a:cxnLst/>
              <a:rect l="l" t="t" r="r" b="b"/>
              <a:pathLst>
                <a:path w="124441" h="156245" extrusionOk="0">
                  <a:moveTo>
                    <a:pt x="55474" y="1"/>
                  </a:moveTo>
                  <a:cubicBezTo>
                    <a:pt x="53182" y="1"/>
                    <a:pt x="50885" y="420"/>
                    <a:pt x="48572" y="1835"/>
                  </a:cubicBezTo>
                  <a:cubicBezTo>
                    <a:pt x="45411" y="3780"/>
                    <a:pt x="45563" y="3567"/>
                    <a:pt x="43010" y="6090"/>
                  </a:cubicBezTo>
                  <a:cubicBezTo>
                    <a:pt x="43010" y="6090"/>
                    <a:pt x="42103" y="5549"/>
                    <a:pt x="40543" y="5549"/>
                  </a:cubicBezTo>
                  <a:cubicBezTo>
                    <a:pt x="39947" y="5549"/>
                    <a:pt x="39255" y="5628"/>
                    <a:pt x="38481" y="5847"/>
                  </a:cubicBezTo>
                  <a:cubicBezTo>
                    <a:pt x="35715" y="6668"/>
                    <a:pt x="32827" y="7914"/>
                    <a:pt x="31338" y="8978"/>
                  </a:cubicBezTo>
                  <a:cubicBezTo>
                    <a:pt x="29879" y="10041"/>
                    <a:pt x="23070" y="18674"/>
                    <a:pt x="21611" y="22352"/>
                  </a:cubicBezTo>
                  <a:cubicBezTo>
                    <a:pt x="20152" y="26030"/>
                    <a:pt x="16353" y="32017"/>
                    <a:pt x="15168" y="37884"/>
                  </a:cubicBezTo>
                  <a:cubicBezTo>
                    <a:pt x="13982" y="43781"/>
                    <a:pt x="13557" y="45148"/>
                    <a:pt x="13557" y="45148"/>
                  </a:cubicBezTo>
                  <a:cubicBezTo>
                    <a:pt x="13557" y="45148"/>
                    <a:pt x="10304" y="57975"/>
                    <a:pt x="9879" y="59647"/>
                  </a:cubicBezTo>
                  <a:cubicBezTo>
                    <a:pt x="9453" y="61349"/>
                    <a:pt x="8663" y="65361"/>
                    <a:pt x="8663" y="65361"/>
                  </a:cubicBezTo>
                  <a:cubicBezTo>
                    <a:pt x="8663" y="65361"/>
                    <a:pt x="1307" y="74632"/>
                    <a:pt x="0" y="78918"/>
                  </a:cubicBezTo>
                  <a:cubicBezTo>
                    <a:pt x="0" y="78918"/>
                    <a:pt x="22463" y="73720"/>
                    <a:pt x="26110" y="71441"/>
                  </a:cubicBezTo>
                  <a:cubicBezTo>
                    <a:pt x="29818" y="69282"/>
                    <a:pt x="32919" y="65969"/>
                    <a:pt x="34226" y="61714"/>
                  </a:cubicBezTo>
                  <a:cubicBezTo>
                    <a:pt x="35533" y="57459"/>
                    <a:pt x="35958" y="55635"/>
                    <a:pt x="35958" y="55635"/>
                  </a:cubicBezTo>
                  <a:lnTo>
                    <a:pt x="31490" y="50316"/>
                  </a:lnTo>
                  <a:cubicBezTo>
                    <a:pt x="31490" y="50316"/>
                    <a:pt x="32311" y="48249"/>
                    <a:pt x="35290" y="46212"/>
                  </a:cubicBezTo>
                  <a:cubicBezTo>
                    <a:pt x="38299" y="44115"/>
                    <a:pt x="40457" y="43264"/>
                    <a:pt x="40457" y="43264"/>
                  </a:cubicBezTo>
                  <a:cubicBezTo>
                    <a:pt x="40457" y="43264"/>
                    <a:pt x="41429" y="46516"/>
                    <a:pt x="43101" y="48218"/>
                  </a:cubicBezTo>
                  <a:cubicBezTo>
                    <a:pt x="44773" y="49951"/>
                    <a:pt x="44803" y="49829"/>
                    <a:pt x="45229" y="51623"/>
                  </a:cubicBezTo>
                  <a:cubicBezTo>
                    <a:pt x="45624" y="53446"/>
                    <a:pt x="45867" y="55878"/>
                    <a:pt x="45867" y="55878"/>
                  </a:cubicBezTo>
                  <a:cubicBezTo>
                    <a:pt x="45867" y="55878"/>
                    <a:pt x="47357" y="50407"/>
                    <a:pt x="48420" y="48310"/>
                  </a:cubicBezTo>
                  <a:cubicBezTo>
                    <a:pt x="49474" y="46232"/>
                    <a:pt x="52617" y="41469"/>
                    <a:pt x="52852" y="41469"/>
                  </a:cubicBezTo>
                  <a:cubicBezTo>
                    <a:pt x="52855" y="41469"/>
                    <a:pt x="52857" y="41470"/>
                    <a:pt x="52858" y="41471"/>
                  </a:cubicBezTo>
                  <a:cubicBezTo>
                    <a:pt x="52860" y="41471"/>
                    <a:pt x="52862" y="41471"/>
                    <a:pt x="52864" y="41471"/>
                  </a:cubicBezTo>
                  <a:cubicBezTo>
                    <a:pt x="53113" y="41471"/>
                    <a:pt x="56976" y="38264"/>
                    <a:pt x="58542" y="36607"/>
                  </a:cubicBezTo>
                  <a:cubicBezTo>
                    <a:pt x="60153" y="34935"/>
                    <a:pt x="60488" y="34753"/>
                    <a:pt x="60488" y="34753"/>
                  </a:cubicBezTo>
                  <a:cubicBezTo>
                    <a:pt x="60488" y="34753"/>
                    <a:pt x="62554" y="33233"/>
                    <a:pt x="66232" y="30285"/>
                  </a:cubicBezTo>
                  <a:cubicBezTo>
                    <a:pt x="69910" y="27367"/>
                    <a:pt x="71552" y="26303"/>
                    <a:pt x="72160" y="26151"/>
                  </a:cubicBezTo>
                  <a:cubicBezTo>
                    <a:pt x="72767" y="25999"/>
                    <a:pt x="74591" y="25604"/>
                    <a:pt x="74591" y="25604"/>
                  </a:cubicBezTo>
                  <a:lnTo>
                    <a:pt x="77540" y="26972"/>
                  </a:lnTo>
                  <a:lnTo>
                    <a:pt x="79789" y="26273"/>
                  </a:lnTo>
                  <a:cubicBezTo>
                    <a:pt x="79789" y="26273"/>
                    <a:pt x="85138" y="27489"/>
                    <a:pt x="85564" y="30528"/>
                  </a:cubicBezTo>
                  <a:cubicBezTo>
                    <a:pt x="85990" y="33568"/>
                    <a:pt x="85746" y="42170"/>
                    <a:pt x="84895" y="45148"/>
                  </a:cubicBezTo>
                  <a:cubicBezTo>
                    <a:pt x="84014" y="48066"/>
                    <a:pt x="81096" y="55756"/>
                    <a:pt x="81795" y="57276"/>
                  </a:cubicBezTo>
                  <a:cubicBezTo>
                    <a:pt x="82524" y="58796"/>
                    <a:pt x="83983" y="59951"/>
                    <a:pt x="82980" y="61288"/>
                  </a:cubicBezTo>
                  <a:cubicBezTo>
                    <a:pt x="82035" y="62589"/>
                    <a:pt x="81290" y="63113"/>
                    <a:pt x="80551" y="63113"/>
                  </a:cubicBezTo>
                  <a:cubicBezTo>
                    <a:pt x="80530" y="63113"/>
                    <a:pt x="80509" y="63113"/>
                    <a:pt x="80488" y="63112"/>
                  </a:cubicBezTo>
                  <a:cubicBezTo>
                    <a:pt x="79728" y="63082"/>
                    <a:pt x="79576" y="62991"/>
                    <a:pt x="79576" y="62991"/>
                  </a:cubicBezTo>
                  <a:cubicBezTo>
                    <a:pt x="79576" y="62991"/>
                    <a:pt x="78573" y="64571"/>
                    <a:pt x="78755" y="65027"/>
                  </a:cubicBezTo>
                  <a:cubicBezTo>
                    <a:pt x="78968" y="65483"/>
                    <a:pt x="80488" y="67368"/>
                    <a:pt x="80397" y="67550"/>
                  </a:cubicBezTo>
                  <a:cubicBezTo>
                    <a:pt x="80336" y="67763"/>
                    <a:pt x="79454" y="68918"/>
                    <a:pt x="78573" y="69465"/>
                  </a:cubicBezTo>
                  <a:cubicBezTo>
                    <a:pt x="78056" y="69799"/>
                    <a:pt x="77692" y="69951"/>
                    <a:pt x="77540" y="70073"/>
                  </a:cubicBezTo>
                  <a:cubicBezTo>
                    <a:pt x="77631" y="70103"/>
                    <a:pt x="77692" y="70286"/>
                    <a:pt x="77692" y="70863"/>
                  </a:cubicBezTo>
                  <a:cubicBezTo>
                    <a:pt x="77752" y="72048"/>
                    <a:pt x="78239" y="72656"/>
                    <a:pt x="77388" y="73264"/>
                  </a:cubicBezTo>
                  <a:cubicBezTo>
                    <a:pt x="76597" y="73872"/>
                    <a:pt x="75199" y="74237"/>
                    <a:pt x="75199" y="74237"/>
                  </a:cubicBezTo>
                  <a:cubicBezTo>
                    <a:pt x="75199" y="74237"/>
                    <a:pt x="73953" y="74389"/>
                    <a:pt x="74074" y="76577"/>
                  </a:cubicBezTo>
                  <a:cubicBezTo>
                    <a:pt x="74166" y="78735"/>
                    <a:pt x="74439" y="80742"/>
                    <a:pt x="73345" y="81623"/>
                  </a:cubicBezTo>
                  <a:cubicBezTo>
                    <a:pt x="72349" y="82404"/>
                    <a:pt x="71520" y="82541"/>
                    <a:pt x="70858" y="82541"/>
                  </a:cubicBezTo>
                  <a:cubicBezTo>
                    <a:pt x="70772" y="82541"/>
                    <a:pt x="70689" y="82538"/>
                    <a:pt x="70609" y="82535"/>
                  </a:cubicBezTo>
                  <a:cubicBezTo>
                    <a:pt x="69880" y="82505"/>
                    <a:pt x="67205" y="82231"/>
                    <a:pt x="66445" y="81957"/>
                  </a:cubicBezTo>
                  <a:cubicBezTo>
                    <a:pt x="65746" y="81653"/>
                    <a:pt x="61795" y="80772"/>
                    <a:pt x="61795" y="80772"/>
                  </a:cubicBezTo>
                  <a:lnTo>
                    <a:pt x="61795" y="80772"/>
                  </a:lnTo>
                  <a:cubicBezTo>
                    <a:pt x="61795" y="80772"/>
                    <a:pt x="64135" y="83933"/>
                    <a:pt x="66901" y="84693"/>
                  </a:cubicBezTo>
                  <a:cubicBezTo>
                    <a:pt x="69697" y="85453"/>
                    <a:pt x="81765" y="86669"/>
                    <a:pt x="85686" y="89982"/>
                  </a:cubicBezTo>
                  <a:cubicBezTo>
                    <a:pt x="89607" y="93295"/>
                    <a:pt x="93011" y="97338"/>
                    <a:pt x="93102" y="102322"/>
                  </a:cubicBezTo>
                  <a:cubicBezTo>
                    <a:pt x="93163" y="107338"/>
                    <a:pt x="93163" y="124998"/>
                    <a:pt x="93923" y="128919"/>
                  </a:cubicBezTo>
                  <a:cubicBezTo>
                    <a:pt x="94683" y="132840"/>
                    <a:pt x="95260" y="139253"/>
                    <a:pt x="98421" y="146852"/>
                  </a:cubicBezTo>
                  <a:cubicBezTo>
                    <a:pt x="100245" y="151199"/>
                    <a:pt x="101248" y="154329"/>
                    <a:pt x="101826" y="156244"/>
                  </a:cubicBezTo>
                  <a:lnTo>
                    <a:pt x="109668" y="156244"/>
                  </a:lnTo>
                  <a:lnTo>
                    <a:pt x="105200" y="140317"/>
                  </a:lnTo>
                  <a:cubicBezTo>
                    <a:pt x="105200" y="140317"/>
                    <a:pt x="112616" y="137217"/>
                    <a:pt x="113862" y="127703"/>
                  </a:cubicBezTo>
                  <a:cubicBezTo>
                    <a:pt x="115139" y="118219"/>
                    <a:pt x="118057" y="114268"/>
                    <a:pt x="116963" y="110560"/>
                  </a:cubicBezTo>
                  <a:cubicBezTo>
                    <a:pt x="115838" y="106882"/>
                    <a:pt x="114531" y="104268"/>
                    <a:pt x="114531" y="104268"/>
                  </a:cubicBezTo>
                  <a:cubicBezTo>
                    <a:pt x="114531" y="104268"/>
                    <a:pt x="121218" y="97885"/>
                    <a:pt x="122768" y="93021"/>
                  </a:cubicBezTo>
                  <a:cubicBezTo>
                    <a:pt x="124319" y="88189"/>
                    <a:pt x="124440" y="80164"/>
                    <a:pt x="122768" y="74055"/>
                  </a:cubicBezTo>
                  <a:cubicBezTo>
                    <a:pt x="121097" y="67945"/>
                    <a:pt x="115048" y="51805"/>
                    <a:pt x="111492" y="47246"/>
                  </a:cubicBezTo>
                  <a:cubicBezTo>
                    <a:pt x="107905" y="42686"/>
                    <a:pt x="108057" y="41410"/>
                    <a:pt x="108057" y="41410"/>
                  </a:cubicBezTo>
                  <a:cubicBezTo>
                    <a:pt x="108057" y="41410"/>
                    <a:pt x="109060" y="35756"/>
                    <a:pt x="104501" y="28096"/>
                  </a:cubicBezTo>
                  <a:cubicBezTo>
                    <a:pt x="99972" y="20406"/>
                    <a:pt x="90549" y="12625"/>
                    <a:pt x="90549" y="12625"/>
                  </a:cubicBezTo>
                  <a:lnTo>
                    <a:pt x="89363" y="11774"/>
                  </a:lnTo>
                  <a:cubicBezTo>
                    <a:pt x="89363" y="11774"/>
                    <a:pt x="86810" y="10345"/>
                    <a:pt x="86142" y="10102"/>
                  </a:cubicBezTo>
                  <a:cubicBezTo>
                    <a:pt x="85412" y="9920"/>
                    <a:pt x="79333" y="7914"/>
                    <a:pt x="77752" y="7640"/>
                  </a:cubicBezTo>
                  <a:cubicBezTo>
                    <a:pt x="76111" y="7336"/>
                    <a:pt x="70245" y="6546"/>
                    <a:pt x="68938" y="5300"/>
                  </a:cubicBezTo>
                  <a:cubicBezTo>
                    <a:pt x="67600" y="4023"/>
                    <a:pt x="61035" y="467"/>
                    <a:pt x="57904" y="133"/>
                  </a:cubicBezTo>
                  <a:cubicBezTo>
                    <a:pt x="57094" y="53"/>
                    <a:pt x="56284" y="1"/>
                    <a:pt x="554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30"/>
            <p:cNvSpPr/>
            <p:nvPr/>
          </p:nvSpPr>
          <p:spPr>
            <a:xfrm>
              <a:off x="1029867" y="2195457"/>
              <a:ext cx="34901" cy="23023"/>
            </a:xfrm>
            <a:custGeom>
              <a:avLst/>
              <a:gdLst/>
              <a:ahLst/>
              <a:cxnLst/>
              <a:rect l="l" t="t" r="r" b="b"/>
              <a:pathLst>
                <a:path w="4895" h="3229" extrusionOk="0">
                  <a:moveTo>
                    <a:pt x="4894" y="1"/>
                  </a:moveTo>
                  <a:cubicBezTo>
                    <a:pt x="4893" y="1"/>
                    <a:pt x="2128" y="396"/>
                    <a:pt x="1338" y="913"/>
                  </a:cubicBezTo>
                  <a:cubicBezTo>
                    <a:pt x="517" y="1460"/>
                    <a:pt x="0" y="3223"/>
                    <a:pt x="0" y="3223"/>
                  </a:cubicBezTo>
                  <a:cubicBezTo>
                    <a:pt x="0" y="3223"/>
                    <a:pt x="24" y="3229"/>
                    <a:pt x="73" y="3229"/>
                  </a:cubicBezTo>
                  <a:cubicBezTo>
                    <a:pt x="242" y="3229"/>
                    <a:pt x="710" y="3155"/>
                    <a:pt x="1490" y="2493"/>
                  </a:cubicBezTo>
                  <a:cubicBezTo>
                    <a:pt x="2462" y="1642"/>
                    <a:pt x="3283" y="609"/>
                    <a:pt x="48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30"/>
            <p:cNvSpPr/>
            <p:nvPr/>
          </p:nvSpPr>
          <p:spPr>
            <a:xfrm>
              <a:off x="1029867" y="2228034"/>
              <a:ext cx="21461" cy="13590"/>
            </a:xfrm>
            <a:custGeom>
              <a:avLst/>
              <a:gdLst/>
              <a:ahLst/>
              <a:cxnLst/>
              <a:rect l="l" t="t" r="r" b="b"/>
              <a:pathLst>
                <a:path w="3010" h="1906" extrusionOk="0">
                  <a:moveTo>
                    <a:pt x="2282" y="0"/>
                  </a:moveTo>
                  <a:cubicBezTo>
                    <a:pt x="1611" y="0"/>
                    <a:pt x="56" y="953"/>
                    <a:pt x="0" y="1906"/>
                  </a:cubicBezTo>
                  <a:cubicBezTo>
                    <a:pt x="0" y="1906"/>
                    <a:pt x="608" y="721"/>
                    <a:pt x="1642" y="599"/>
                  </a:cubicBezTo>
                  <a:cubicBezTo>
                    <a:pt x="1699" y="592"/>
                    <a:pt x="1754" y="589"/>
                    <a:pt x="1806" y="589"/>
                  </a:cubicBezTo>
                  <a:cubicBezTo>
                    <a:pt x="2668" y="589"/>
                    <a:pt x="2858" y="1480"/>
                    <a:pt x="2858" y="1480"/>
                  </a:cubicBezTo>
                  <a:cubicBezTo>
                    <a:pt x="2858" y="1480"/>
                    <a:pt x="3010" y="173"/>
                    <a:pt x="2432" y="21"/>
                  </a:cubicBezTo>
                  <a:cubicBezTo>
                    <a:pt x="2389" y="7"/>
                    <a:pt x="2339" y="0"/>
                    <a:pt x="2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30"/>
            <p:cNvSpPr/>
            <p:nvPr/>
          </p:nvSpPr>
          <p:spPr>
            <a:xfrm>
              <a:off x="926275" y="2232347"/>
              <a:ext cx="66758" cy="14374"/>
            </a:xfrm>
            <a:custGeom>
              <a:avLst/>
              <a:gdLst/>
              <a:ahLst/>
              <a:cxnLst/>
              <a:rect l="l" t="t" r="r" b="b"/>
              <a:pathLst>
                <a:path w="9363" h="2016" extrusionOk="0">
                  <a:moveTo>
                    <a:pt x="402" y="1580"/>
                  </a:moveTo>
                  <a:cubicBezTo>
                    <a:pt x="150" y="1651"/>
                    <a:pt x="0" y="1696"/>
                    <a:pt x="0" y="1696"/>
                  </a:cubicBezTo>
                  <a:cubicBezTo>
                    <a:pt x="69" y="1696"/>
                    <a:pt x="208" y="1653"/>
                    <a:pt x="402" y="1580"/>
                  </a:cubicBezTo>
                  <a:close/>
                  <a:moveTo>
                    <a:pt x="5510" y="1"/>
                  </a:moveTo>
                  <a:cubicBezTo>
                    <a:pt x="5375" y="1"/>
                    <a:pt x="5240" y="8"/>
                    <a:pt x="5107" y="24"/>
                  </a:cubicBezTo>
                  <a:cubicBezTo>
                    <a:pt x="3474" y="225"/>
                    <a:pt x="1323" y="1235"/>
                    <a:pt x="402" y="1580"/>
                  </a:cubicBezTo>
                  <a:lnTo>
                    <a:pt x="402" y="1580"/>
                  </a:lnTo>
                  <a:cubicBezTo>
                    <a:pt x="1353" y="1313"/>
                    <a:pt x="3764" y="677"/>
                    <a:pt x="5141" y="677"/>
                  </a:cubicBezTo>
                  <a:cubicBezTo>
                    <a:pt x="5348" y="677"/>
                    <a:pt x="5532" y="691"/>
                    <a:pt x="5684" y="723"/>
                  </a:cubicBezTo>
                  <a:cubicBezTo>
                    <a:pt x="7113" y="1027"/>
                    <a:pt x="7812" y="1879"/>
                    <a:pt x="8420" y="2000"/>
                  </a:cubicBezTo>
                  <a:cubicBezTo>
                    <a:pt x="8473" y="2011"/>
                    <a:pt x="8523" y="2015"/>
                    <a:pt x="8572" y="2015"/>
                  </a:cubicBezTo>
                  <a:cubicBezTo>
                    <a:pt x="9083" y="2015"/>
                    <a:pt x="9362" y="1483"/>
                    <a:pt x="9362" y="1483"/>
                  </a:cubicBezTo>
                  <a:cubicBezTo>
                    <a:pt x="9362" y="1483"/>
                    <a:pt x="7403" y="1"/>
                    <a:pt x="5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30"/>
            <p:cNvSpPr/>
            <p:nvPr/>
          </p:nvSpPr>
          <p:spPr>
            <a:xfrm>
              <a:off x="880543" y="2185689"/>
              <a:ext cx="145210" cy="26923"/>
            </a:xfrm>
            <a:custGeom>
              <a:avLst/>
              <a:gdLst/>
              <a:ahLst/>
              <a:cxnLst/>
              <a:rect l="l" t="t" r="r" b="b"/>
              <a:pathLst>
                <a:path w="20366" h="3776" extrusionOk="0">
                  <a:moveTo>
                    <a:pt x="12441" y="1"/>
                  </a:moveTo>
                  <a:cubicBezTo>
                    <a:pt x="10132" y="1"/>
                    <a:pt x="2083" y="1350"/>
                    <a:pt x="1" y="3194"/>
                  </a:cubicBezTo>
                  <a:cubicBezTo>
                    <a:pt x="1" y="3194"/>
                    <a:pt x="4563" y="1236"/>
                    <a:pt x="9093" y="1236"/>
                  </a:cubicBezTo>
                  <a:cubicBezTo>
                    <a:pt x="9673" y="1236"/>
                    <a:pt x="10252" y="1268"/>
                    <a:pt x="10822" y="1340"/>
                  </a:cubicBezTo>
                  <a:cubicBezTo>
                    <a:pt x="15837" y="1979"/>
                    <a:pt x="17448" y="3681"/>
                    <a:pt x="18694" y="3772"/>
                  </a:cubicBezTo>
                  <a:cubicBezTo>
                    <a:pt x="18723" y="3774"/>
                    <a:pt x="18751" y="3775"/>
                    <a:pt x="18779" y="3775"/>
                  </a:cubicBezTo>
                  <a:cubicBezTo>
                    <a:pt x="19943" y="3775"/>
                    <a:pt x="20005" y="1943"/>
                    <a:pt x="20183" y="1705"/>
                  </a:cubicBezTo>
                  <a:cubicBezTo>
                    <a:pt x="20366" y="1492"/>
                    <a:pt x="14682" y="64"/>
                    <a:pt x="12585" y="3"/>
                  </a:cubicBezTo>
                  <a:cubicBezTo>
                    <a:pt x="12540" y="2"/>
                    <a:pt x="12492" y="1"/>
                    <a:pt x="12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30"/>
            <p:cNvSpPr/>
            <p:nvPr/>
          </p:nvSpPr>
          <p:spPr>
            <a:xfrm>
              <a:off x="1024234" y="2078211"/>
              <a:ext cx="52234" cy="216731"/>
            </a:xfrm>
            <a:custGeom>
              <a:avLst/>
              <a:gdLst/>
              <a:ahLst/>
              <a:cxnLst/>
              <a:rect l="l" t="t" r="r" b="b"/>
              <a:pathLst>
                <a:path w="7326" h="30397" extrusionOk="0">
                  <a:moveTo>
                    <a:pt x="243" y="1"/>
                  </a:moveTo>
                  <a:lnTo>
                    <a:pt x="0" y="31"/>
                  </a:lnTo>
                  <a:cubicBezTo>
                    <a:pt x="167" y="71"/>
                    <a:pt x="635" y="165"/>
                    <a:pt x="1250" y="337"/>
                  </a:cubicBezTo>
                  <a:lnTo>
                    <a:pt x="1250" y="337"/>
                  </a:lnTo>
                  <a:cubicBezTo>
                    <a:pt x="653" y="98"/>
                    <a:pt x="243" y="1"/>
                    <a:pt x="243" y="1"/>
                  </a:cubicBezTo>
                  <a:close/>
                  <a:moveTo>
                    <a:pt x="1250" y="337"/>
                  </a:moveTo>
                  <a:lnTo>
                    <a:pt x="1250" y="337"/>
                  </a:lnTo>
                  <a:cubicBezTo>
                    <a:pt x="2739" y="935"/>
                    <a:pt x="5389" y="2420"/>
                    <a:pt x="5714" y="5502"/>
                  </a:cubicBezTo>
                  <a:cubicBezTo>
                    <a:pt x="6170" y="9849"/>
                    <a:pt x="5654" y="17174"/>
                    <a:pt x="5015" y="19515"/>
                  </a:cubicBezTo>
                  <a:cubicBezTo>
                    <a:pt x="4407" y="21886"/>
                    <a:pt x="2067" y="28025"/>
                    <a:pt x="2219" y="30396"/>
                  </a:cubicBezTo>
                  <a:cubicBezTo>
                    <a:pt x="2219" y="30396"/>
                    <a:pt x="2888" y="25533"/>
                    <a:pt x="4711" y="22341"/>
                  </a:cubicBezTo>
                  <a:cubicBezTo>
                    <a:pt x="6566" y="19150"/>
                    <a:pt x="7325" y="7204"/>
                    <a:pt x="6474" y="4165"/>
                  </a:cubicBezTo>
                  <a:cubicBezTo>
                    <a:pt x="5869" y="1922"/>
                    <a:pt x="2979" y="821"/>
                    <a:pt x="1250" y="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30"/>
            <p:cNvSpPr/>
            <p:nvPr/>
          </p:nvSpPr>
          <p:spPr>
            <a:xfrm>
              <a:off x="1009062" y="2239456"/>
              <a:ext cx="43785" cy="104462"/>
            </a:xfrm>
            <a:custGeom>
              <a:avLst/>
              <a:gdLst/>
              <a:ahLst/>
              <a:cxnLst/>
              <a:rect l="l" t="t" r="r" b="b"/>
              <a:pathLst>
                <a:path w="6141" h="14651" extrusionOk="0">
                  <a:moveTo>
                    <a:pt x="2341" y="0"/>
                  </a:moveTo>
                  <a:cubicBezTo>
                    <a:pt x="2365" y="376"/>
                    <a:pt x="2403" y="746"/>
                    <a:pt x="2451" y="1111"/>
                  </a:cubicBezTo>
                  <a:lnTo>
                    <a:pt x="2451" y="1111"/>
                  </a:lnTo>
                  <a:cubicBezTo>
                    <a:pt x="2377" y="436"/>
                    <a:pt x="2341" y="1"/>
                    <a:pt x="2341" y="0"/>
                  </a:cubicBezTo>
                  <a:close/>
                  <a:moveTo>
                    <a:pt x="2451" y="1111"/>
                  </a:moveTo>
                  <a:cubicBezTo>
                    <a:pt x="2641" y="2851"/>
                    <a:pt x="3086" y="6183"/>
                    <a:pt x="3830" y="7781"/>
                  </a:cubicBezTo>
                  <a:cubicBezTo>
                    <a:pt x="4864" y="9970"/>
                    <a:pt x="5441" y="10517"/>
                    <a:pt x="5228" y="11550"/>
                  </a:cubicBezTo>
                  <a:cubicBezTo>
                    <a:pt x="5046" y="12614"/>
                    <a:pt x="4681" y="13769"/>
                    <a:pt x="2949" y="13921"/>
                  </a:cubicBezTo>
                  <a:cubicBezTo>
                    <a:pt x="1247" y="14073"/>
                    <a:pt x="517" y="14134"/>
                    <a:pt x="0" y="14651"/>
                  </a:cubicBezTo>
                  <a:cubicBezTo>
                    <a:pt x="0" y="14651"/>
                    <a:pt x="1129" y="14170"/>
                    <a:pt x="2213" y="14170"/>
                  </a:cubicBezTo>
                  <a:cubicBezTo>
                    <a:pt x="2348" y="14170"/>
                    <a:pt x="2483" y="14178"/>
                    <a:pt x="2614" y="14195"/>
                  </a:cubicBezTo>
                  <a:cubicBezTo>
                    <a:pt x="2724" y="14208"/>
                    <a:pt x="2832" y="14215"/>
                    <a:pt x="2940" y="14215"/>
                  </a:cubicBezTo>
                  <a:cubicBezTo>
                    <a:pt x="4033" y="14215"/>
                    <a:pt x="5040" y="13544"/>
                    <a:pt x="5593" y="12797"/>
                  </a:cubicBezTo>
                  <a:cubicBezTo>
                    <a:pt x="6140" y="12006"/>
                    <a:pt x="5928" y="10669"/>
                    <a:pt x="5380" y="9605"/>
                  </a:cubicBezTo>
                  <a:cubicBezTo>
                    <a:pt x="4933" y="8655"/>
                    <a:pt x="2996" y="5265"/>
                    <a:pt x="2451" y="1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30"/>
            <p:cNvSpPr/>
            <p:nvPr/>
          </p:nvSpPr>
          <p:spPr>
            <a:xfrm>
              <a:off x="1004940" y="2327547"/>
              <a:ext cx="17133" cy="6574"/>
            </a:xfrm>
            <a:custGeom>
              <a:avLst/>
              <a:gdLst/>
              <a:ahLst/>
              <a:cxnLst/>
              <a:rect l="l" t="t" r="r" b="b"/>
              <a:pathLst>
                <a:path w="2403" h="922" extrusionOk="0">
                  <a:moveTo>
                    <a:pt x="1095" y="1"/>
                  </a:moveTo>
                  <a:cubicBezTo>
                    <a:pt x="1036" y="1"/>
                    <a:pt x="975" y="6"/>
                    <a:pt x="913" y="16"/>
                  </a:cubicBezTo>
                  <a:cubicBezTo>
                    <a:pt x="1" y="168"/>
                    <a:pt x="1" y="502"/>
                    <a:pt x="335" y="654"/>
                  </a:cubicBezTo>
                  <a:cubicBezTo>
                    <a:pt x="335" y="654"/>
                    <a:pt x="760" y="406"/>
                    <a:pt x="1212" y="406"/>
                  </a:cubicBezTo>
                  <a:cubicBezTo>
                    <a:pt x="1412" y="406"/>
                    <a:pt x="1617" y="454"/>
                    <a:pt x="1794" y="594"/>
                  </a:cubicBezTo>
                  <a:cubicBezTo>
                    <a:pt x="2122" y="867"/>
                    <a:pt x="2276" y="922"/>
                    <a:pt x="2346" y="922"/>
                  </a:cubicBezTo>
                  <a:cubicBezTo>
                    <a:pt x="2392" y="922"/>
                    <a:pt x="2402" y="898"/>
                    <a:pt x="2402" y="898"/>
                  </a:cubicBezTo>
                  <a:cubicBezTo>
                    <a:pt x="2402" y="898"/>
                    <a:pt x="1901" y="1"/>
                    <a:pt x="10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30"/>
            <p:cNvSpPr/>
            <p:nvPr/>
          </p:nvSpPr>
          <p:spPr>
            <a:xfrm>
              <a:off x="1010773" y="2319205"/>
              <a:ext cx="4798" cy="6510"/>
            </a:xfrm>
            <a:custGeom>
              <a:avLst/>
              <a:gdLst/>
              <a:ahLst/>
              <a:cxnLst/>
              <a:rect l="l" t="t" r="r" b="b"/>
              <a:pathLst>
                <a:path w="673" h="913" extrusionOk="0">
                  <a:moveTo>
                    <a:pt x="4" y="1"/>
                  </a:moveTo>
                  <a:cubicBezTo>
                    <a:pt x="0" y="10"/>
                    <a:pt x="5" y="26"/>
                    <a:pt x="15" y="48"/>
                  </a:cubicBezTo>
                  <a:lnTo>
                    <a:pt x="15" y="48"/>
                  </a:lnTo>
                  <a:cubicBezTo>
                    <a:pt x="7" y="18"/>
                    <a:pt x="4" y="1"/>
                    <a:pt x="4" y="1"/>
                  </a:cubicBezTo>
                  <a:close/>
                  <a:moveTo>
                    <a:pt x="15" y="48"/>
                  </a:moveTo>
                  <a:cubicBezTo>
                    <a:pt x="62" y="227"/>
                    <a:pt x="255" y="860"/>
                    <a:pt x="672" y="912"/>
                  </a:cubicBezTo>
                  <a:cubicBezTo>
                    <a:pt x="672" y="885"/>
                    <a:pt x="107" y="243"/>
                    <a:pt x="15" y="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30"/>
            <p:cNvSpPr/>
            <p:nvPr/>
          </p:nvSpPr>
          <p:spPr>
            <a:xfrm>
              <a:off x="993675" y="2305772"/>
              <a:ext cx="9975" cy="26445"/>
            </a:xfrm>
            <a:custGeom>
              <a:avLst/>
              <a:gdLst/>
              <a:ahLst/>
              <a:cxnLst/>
              <a:rect l="l" t="t" r="r" b="b"/>
              <a:pathLst>
                <a:path w="1399" h="3709" extrusionOk="0">
                  <a:moveTo>
                    <a:pt x="1398" y="0"/>
                  </a:moveTo>
                  <a:cubicBezTo>
                    <a:pt x="1398" y="0"/>
                    <a:pt x="578" y="578"/>
                    <a:pt x="335" y="973"/>
                  </a:cubicBezTo>
                  <a:cubicBezTo>
                    <a:pt x="61" y="1398"/>
                    <a:pt x="0" y="2219"/>
                    <a:pt x="213" y="2705"/>
                  </a:cubicBezTo>
                  <a:cubicBezTo>
                    <a:pt x="426" y="3161"/>
                    <a:pt x="1398" y="3708"/>
                    <a:pt x="1398" y="3708"/>
                  </a:cubicBezTo>
                  <a:cubicBezTo>
                    <a:pt x="1398" y="3708"/>
                    <a:pt x="1186" y="3556"/>
                    <a:pt x="851" y="3100"/>
                  </a:cubicBezTo>
                  <a:cubicBezTo>
                    <a:pt x="517" y="2645"/>
                    <a:pt x="517" y="1854"/>
                    <a:pt x="547" y="1337"/>
                  </a:cubicBezTo>
                  <a:cubicBezTo>
                    <a:pt x="578" y="791"/>
                    <a:pt x="1398" y="0"/>
                    <a:pt x="1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30"/>
            <p:cNvSpPr/>
            <p:nvPr/>
          </p:nvSpPr>
          <p:spPr>
            <a:xfrm>
              <a:off x="1004292" y="2345215"/>
              <a:ext cx="11280" cy="15394"/>
            </a:xfrm>
            <a:custGeom>
              <a:avLst/>
              <a:gdLst/>
              <a:ahLst/>
              <a:cxnLst/>
              <a:rect l="l" t="t" r="r" b="b"/>
              <a:pathLst>
                <a:path w="1582" h="2159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396" y="1793"/>
                    <a:pt x="669" y="1945"/>
                  </a:cubicBezTo>
                  <a:cubicBezTo>
                    <a:pt x="913" y="2097"/>
                    <a:pt x="1581" y="2158"/>
                    <a:pt x="1581" y="2158"/>
                  </a:cubicBezTo>
                  <a:cubicBezTo>
                    <a:pt x="1581" y="2158"/>
                    <a:pt x="1034" y="1915"/>
                    <a:pt x="791" y="1489"/>
                  </a:cubicBezTo>
                  <a:cubicBezTo>
                    <a:pt x="548" y="1064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30"/>
            <p:cNvSpPr/>
            <p:nvPr/>
          </p:nvSpPr>
          <p:spPr>
            <a:xfrm>
              <a:off x="1016862" y="2340445"/>
              <a:ext cx="9540" cy="26010"/>
            </a:xfrm>
            <a:custGeom>
              <a:avLst/>
              <a:gdLst/>
              <a:ahLst/>
              <a:cxnLst/>
              <a:rect l="l" t="t" r="r" b="b"/>
              <a:pathLst>
                <a:path w="1338" h="3648" extrusionOk="0">
                  <a:moveTo>
                    <a:pt x="1064" y="0"/>
                  </a:moveTo>
                  <a:cubicBezTo>
                    <a:pt x="1064" y="1"/>
                    <a:pt x="1" y="1399"/>
                    <a:pt x="122" y="1855"/>
                  </a:cubicBezTo>
                  <a:cubicBezTo>
                    <a:pt x="211" y="2104"/>
                    <a:pt x="614" y="2678"/>
                    <a:pt x="932" y="3110"/>
                  </a:cubicBezTo>
                  <a:lnTo>
                    <a:pt x="932" y="3110"/>
                  </a:lnTo>
                  <a:cubicBezTo>
                    <a:pt x="616" y="2659"/>
                    <a:pt x="245" y="2040"/>
                    <a:pt x="335" y="1733"/>
                  </a:cubicBezTo>
                  <a:cubicBezTo>
                    <a:pt x="457" y="1277"/>
                    <a:pt x="1064" y="1"/>
                    <a:pt x="1064" y="0"/>
                  </a:cubicBezTo>
                  <a:close/>
                  <a:moveTo>
                    <a:pt x="932" y="3110"/>
                  </a:moveTo>
                  <a:cubicBezTo>
                    <a:pt x="1148" y="3418"/>
                    <a:pt x="1338" y="3648"/>
                    <a:pt x="1338" y="3648"/>
                  </a:cubicBezTo>
                  <a:cubicBezTo>
                    <a:pt x="1338" y="3648"/>
                    <a:pt x="1156" y="3414"/>
                    <a:pt x="932" y="31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30"/>
            <p:cNvSpPr/>
            <p:nvPr/>
          </p:nvSpPr>
          <p:spPr>
            <a:xfrm>
              <a:off x="954232" y="2363418"/>
              <a:ext cx="76940" cy="29290"/>
            </a:xfrm>
            <a:custGeom>
              <a:avLst/>
              <a:gdLst/>
              <a:ahLst/>
              <a:cxnLst/>
              <a:rect l="l" t="t" r="r" b="b"/>
              <a:pathLst>
                <a:path w="10791" h="4108" extrusionOk="0">
                  <a:moveTo>
                    <a:pt x="8845" y="0"/>
                  </a:moveTo>
                  <a:cubicBezTo>
                    <a:pt x="7994" y="0"/>
                    <a:pt x="4985" y="1186"/>
                    <a:pt x="3982" y="1854"/>
                  </a:cubicBezTo>
                  <a:cubicBezTo>
                    <a:pt x="3009" y="2554"/>
                    <a:pt x="2067" y="3161"/>
                    <a:pt x="1672" y="3161"/>
                  </a:cubicBezTo>
                  <a:cubicBezTo>
                    <a:pt x="1307" y="3161"/>
                    <a:pt x="0" y="3344"/>
                    <a:pt x="0" y="3344"/>
                  </a:cubicBezTo>
                  <a:cubicBezTo>
                    <a:pt x="0" y="3344"/>
                    <a:pt x="372" y="3378"/>
                    <a:pt x="841" y="3378"/>
                  </a:cubicBezTo>
                  <a:cubicBezTo>
                    <a:pt x="1357" y="3378"/>
                    <a:pt x="1989" y="3337"/>
                    <a:pt x="2371" y="3161"/>
                  </a:cubicBezTo>
                  <a:cubicBezTo>
                    <a:pt x="3070" y="2797"/>
                    <a:pt x="5502" y="1155"/>
                    <a:pt x="7082" y="791"/>
                  </a:cubicBezTo>
                  <a:cubicBezTo>
                    <a:pt x="8633" y="456"/>
                    <a:pt x="9362" y="426"/>
                    <a:pt x="9362" y="426"/>
                  </a:cubicBezTo>
                  <a:cubicBezTo>
                    <a:pt x="9362" y="426"/>
                    <a:pt x="10335" y="943"/>
                    <a:pt x="10335" y="1277"/>
                  </a:cubicBezTo>
                  <a:cubicBezTo>
                    <a:pt x="10335" y="1642"/>
                    <a:pt x="8025" y="3617"/>
                    <a:pt x="7721" y="3617"/>
                  </a:cubicBezTo>
                  <a:cubicBezTo>
                    <a:pt x="7494" y="3617"/>
                    <a:pt x="6540" y="3245"/>
                    <a:pt x="5528" y="3245"/>
                  </a:cubicBezTo>
                  <a:cubicBezTo>
                    <a:pt x="5183" y="3245"/>
                    <a:pt x="4831" y="3289"/>
                    <a:pt x="4499" y="3405"/>
                  </a:cubicBezTo>
                  <a:cubicBezTo>
                    <a:pt x="3463" y="3734"/>
                    <a:pt x="2153" y="3991"/>
                    <a:pt x="1418" y="3991"/>
                  </a:cubicBezTo>
                  <a:cubicBezTo>
                    <a:pt x="1204" y="3991"/>
                    <a:pt x="1038" y="3969"/>
                    <a:pt x="943" y="3921"/>
                  </a:cubicBezTo>
                  <a:cubicBezTo>
                    <a:pt x="547" y="3709"/>
                    <a:pt x="1" y="3405"/>
                    <a:pt x="0" y="3405"/>
                  </a:cubicBezTo>
                  <a:lnTo>
                    <a:pt x="0" y="3405"/>
                  </a:lnTo>
                  <a:cubicBezTo>
                    <a:pt x="0" y="3405"/>
                    <a:pt x="534" y="4107"/>
                    <a:pt x="1413" y="4107"/>
                  </a:cubicBezTo>
                  <a:cubicBezTo>
                    <a:pt x="1448" y="4107"/>
                    <a:pt x="1484" y="4106"/>
                    <a:pt x="1520" y="4104"/>
                  </a:cubicBezTo>
                  <a:cubicBezTo>
                    <a:pt x="2462" y="4013"/>
                    <a:pt x="4225" y="3921"/>
                    <a:pt x="5623" y="3830"/>
                  </a:cubicBezTo>
                  <a:cubicBezTo>
                    <a:pt x="5811" y="3822"/>
                    <a:pt x="5986" y="3819"/>
                    <a:pt x="6151" y="3819"/>
                  </a:cubicBezTo>
                  <a:cubicBezTo>
                    <a:pt x="6783" y="3819"/>
                    <a:pt x="7254" y="3866"/>
                    <a:pt x="7633" y="3866"/>
                  </a:cubicBezTo>
                  <a:cubicBezTo>
                    <a:pt x="7891" y="3866"/>
                    <a:pt x="8106" y="3844"/>
                    <a:pt x="8298" y="3769"/>
                  </a:cubicBezTo>
                  <a:cubicBezTo>
                    <a:pt x="8815" y="3526"/>
                    <a:pt x="10730" y="1642"/>
                    <a:pt x="10760" y="1338"/>
                  </a:cubicBezTo>
                  <a:cubicBezTo>
                    <a:pt x="10791" y="1034"/>
                    <a:pt x="9727" y="0"/>
                    <a:pt x="8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30"/>
            <p:cNvSpPr/>
            <p:nvPr/>
          </p:nvSpPr>
          <p:spPr>
            <a:xfrm>
              <a:off x="959865" y="2389421"/>
              <a:ext cx="56356" cy="32392"/>
            </a:xfrm>
            <a:custGeom>
              <a:avLst/>
              <a:gdLst/>
              <a:ahLst/>
              <a:cxnLst/>
              <a:rect l="l" t="t" r="r" b="b"/>
              <a:pathLst>
                <a:path w="7904" h="4543" extrusionOk="0">
                  <a:moveTo>
                    <a:pt x="6748" y="1"/>
                  </a:moveTo>
                  <a:cubicBezTo>
                    <a:pt x="6748" y="1"/>
                    <a:pt x="6900" y="396"/>
                    <a:pt x="7083" y="700"/>
                  </a:cubicBezTo>
                  <a:cubicBezTo>
                    <a:pt x="7235" y="1004"/>
                    <a:pt x="7113" y="2402"/>
                    <a:pt x="6779" y="3071"/>
                  </a:cubicBezTo>
                  <a:cubicBezTo>
                    <a:pt x="6544" y="3563"/>
                    <a:pt x="5752" y="4100"/>
                    <a:pt x="4678" y="4100"/>
                  </a:cubicBezTo>
                  <a:cubicBezTo>
                    <a:pt x="4226" y="4100"/>
                    <a:pt x="3724" y="4004"/>
                    <a:pt x="3192" y="3770"/>
                  </a:cubicBezTo>
                  <a:cubicBezTo>
                    <a:pt x="1430" y="2980"/>
                    <a:pt x="1" y="488"/>
                    <a:pt x="1" y="487"/>
                  </a:cubicBezTo>
                  <a:lnTo>
                    <a:pt x="1" y="487"/>
                  </a:lnTo>
                  <a:cubicBezTo>
                    <a:pt x="1" y="488"/>
                    <a:pt x="609" y="1825"/>
                    <a:pt x="1004" y="2432"/>
                  </a:cubicBezTo>
                  <a:cubicBezTo>
                    <a:pt x="1368" y="3040"/>
                    <a:pt x="2706" y="4043"/>
                    <a:pt x="3800" y="4408"/>
                  </a:cubicBezTo>
                  <a:cubicBezTo>
                    <a:pt x="4065" y="4501"/>
                    <a:pt x="4311" y="4542"/>
                    <a:pt x="4548" y="4542"/>
                  </a:cubicBezTo>
                  <a:cubicBezTo>
                    <a:pt x="5314" y="4542"/>
                    <a:pt x="5973" y="4113"/>
                    <a:pt x="6809" y="3648"/>
                  </a:cubicBezTo>
                  <a:cubicBezTo>
                    <a:pt x="7903" y="3040"/>
                    <a:pt x="7508" y="2372"/>
                    <a:pt x="7508" y="1308"/>
                  </a:cubicBezTo>
                  <a:cubicBezTo>
                    <a:pt x="7508" y="244"/>
                    <a:pt x="6749" y="1"/>
                    <a:pt x="67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30"/>
            <p:cNvSpPr/>
            <p:nvPr/>
          </p:nvSpPr>
          <p:spPr>
            <a:xfrm>
              <a:off x="954232" y="2417813"/>
              <a:ext cx="44434" cy="61767"/>
            </a:xfrm>
            <a:custGeom>
              <a:avLst/>
              <a:gdLst/>
              <a:ahLst/>
              <a:cxnLst/>
              <a:rect l="l" t="t" r="r" b="b"/>
              <a:pathLst>
                <a:path w="6232" h="8663" extrusionOk="0">
                  <a:moveTo>
                    <a:pt x="6231" y="1"/>
                  </a:moveTo>
                  <a:lnTo>
                    <a:pt x="6231" y="1"/>
                  </a:lnTo>
                  <a:cubicBezTo>
                    <a:pt x="6231" y="1"/>
                    <a:pt x="4134" y="578"/>
                    <a:pt x="4225" y="2067"/>
                  </a:cubicBezTo>
                  <a:cubicBezTo>
                    <a:pt x="4256" y="3557"/>
                    <a:pt x="4529" y="7903"/>
                    <a:pt x="2705" y="8207"/>
                  </a:cubicBezTo>
                  <a:cubicBezTo>
                    <a:pt x="851" y="8511"/>
                    <a:pt x="0" y="8511"/>
                    <a:pt x="0" y="8511"/>
                  </a:cubicBezTo>
                  <a:cubicBezTo>
                    <a:pt x="0" y="8511"/>
                    <a:pt x="594" y="8662"/>
                    <a:pt x="1382" y="8662"/>
                  </a:cubicBezTo>
                  <a:cubicBezTo>
                    <a:pt x="1917" y="8662"/>
                    <a:pt x="2541" y="8593"/>
                    <a:pt x="3131" y="8359"/>
                  </a:cubicBezTo>
                  <a:cubicBezTo>
                    <a:pt x="4560" y="7782"/>
                    <a:pt x="4924" y="4226"/>
                    <a:pt x="4864" y="3071"/>
                  </a:cubicBezTo>
                  <a:cubicBezTo>
                    <a:pt x="4833" y="1946"/>
                    <a:pt x="4833" y="1490"/>
                    <a:pt x="5411" y="912"/>
                  </a:cubicBezTo>
                  <a:cubicBezTo>
                    <a:pt x="5988" y="335"/>
                    <a:pt x="6231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30"/>
            <p:cNvSpPr/>
            <p:nvPr/>
          </p:nvSpPr>
          <p:spPr>
            <a:xfrm>
              <a:off x="757665" y="2322242"/>
              <a:ext cx="192018" cy="157345"/>
            </a:xfrm>
            <a:custGeom>
              <a:avLst/>
              <a:gdLst/>
              <a:ahLst/>
              <a:cxnLst/>
              <a:rect l="l" t="t" r="r" b="b"/>
              <a:pathLst>
                <a:path w="26931" h="22068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2062"/>
                    <a:pt x="2571" y="7842"/>
                    <a:pt x="2614" y="7842"/>
                  </a:cubicBezTo>
                  <a:cubicBezTo>
                    <a:pt x="2614" y="7842"/>
                    <a:pt x="2614" y="7842"/>
                    <a:pt x="2614" y="7842"/>
                  </a:cubicBezTo>
                  <a:cubicBezTo>
                    <a:pt x="5867" y="12797"/>
                    <a:pt x="16110" y="19453"/>
                    <a:pt x="18724" y="20183"/>
                  </a:cubicBezTo>
                  <a:cubicBezTo>
                    <a:pt x="21338" y="20912"/>
                    <a:pt x="26931" y="22067"/>
                    <a:pt x="26931" y="22067"/>
                  </a:cubicBezTo>
                  <a:cubicBezTo>
                    <a:pt x="26931" y="22067"/>
                    <a:pt x="25989" y="21855"/>
                    <a:pt x="19210" y="19636"/>
                  </a:cubicBezTo>
                  <a:cubicBezTo>
                    <a:pt x="12463" y="17447"/>
                    <a:pt x="5198" y="9301"/>
                    <a:pt x="3435" y="7417"/>
                  </a:cubicBezTo>
                  <a:cubicBezTo>
                    <a:pt x="1672" y="5502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30"/>
            <p:cNvSpPr/>
            <p:nvPr/>
          </p:nvSpPr>
          <p:spPr>
            <a:xfrm>
              <a:off x="749209" y="2448807"/>
              <a:ext cx="126144" cy="83656"/>
            </a:xfrm>
            <a:custGeom>
              <a:avLst/>
              <a:gdLst/>
              <a:ahLst/>
              <a:cxnLst/>
              <a:rect l="l" t="t" r="r" b="b"/>
              <a:pathLst>
                <a:path w="17692" h="11733" extrusionOk="0">
                  <a:moveTo>
                    <a:pt x="16323" y="0"/>
                  </a:moveTo>
                  <a:cubicBezTo>
                    <a:pt x="16323" y="0"/>
                    <a:pt x="12494" y="3192"/>
                    <a:pt x="6354" y="5988"/>
                  </a:cubicBezTo>
                  <a:cubicBezTo>
                    <a:pt x="684" y="8614"/>
                    <a:pt x="82" y="11591"/>
                    <a:pt x="5" y="11728"/>
                  </a:cubicBezTo>
                  <a:lnTo>
                    <a:pt x="5" y="11728"/>
                  </a:lnTo>
                  <a:cubicBezTo>
                    <a:pt x="1373" y="10058"/>
                    <a:pt x="3560" y="8236"/>
                    <a:pt x="6749" y="7022"/>
                  </a:cubicBezTo>
                  <a:cubicBezTo>
                    <a:pt x="9910" y="5836"/>
                    <a:pt x="17691" y="1490"/>
                    <a:pt x="17691" y="1490"/>
                  </a:cubicBezTo>
                  <a:lnTo>
                    <a:pt x="16323" y="0"/>
                  </a:lnTo>
                  <a:close/>
                  <a:moveTo>
                    <a:pt x="5" y="11728"/>
                  </a:moveTo>
                  <a:cubicBezTo>
                    <a:pt x="3" y="11730"/>
                    <a:pt x="2" y="11731"/>
                    <a:pt x="1" y="11733"/>
                  </a:cubicBezTo>
                  <a:cubicBezTo>
                    <a:pt x="2" y="11732"/>
                    <a:pt x="3" y="11731"/>
                    <a:pt x="5" y="117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30"/>
            <p:cNvSpPr/>
            <p:nvPr/>
          </p:nvSpPr>
          <p:spPr>
            <a:xfrm>
              <a:off x="699149" y="2210679"/>
              <a:ext cx="48120" cy="49368"/>
            </a:xfrm>
            <a:custGeom>
              <a:avLst/>
              <a:gdLst/>
              <a:ahLst/>
              <a:cxnLst/>
              <a:rect l="l" t="t" r="r" b="b"/>
              <a:pathLst>
                <a:path w="6749" h="6924" extrusionOk="0">
                  <a:moveTo>
                    <a:pt x="4946" y="0"/>
                  </a:moveTo>
                  <a:cubicBezTo>
                    <a:pt x="4769" y="0"/>
                    <a:pt x="4651" y="85"/>
                    <a:pt x="4651" y="85"/>
                  </a:cubicBezTo>
                  <a:lnTo>
                    <a:pt x="5107" y="419"/>
                  </a:lnTo>
                  <a:cubicBezTo>
                    <a:pt x="5563" y="784"/>
                    <a:pt x="6232" y="6376"/>
                    <a:pt x="6232" y="6376"/>
                  </a:cubicBezTo>
                  <a:cubicBezTo>
                    <a:pt x="6232" y="6376"/>
                    <a:pt x="5867" y="5708"/>
                    <a:pt x="4925" y="4583"/>
                  </a:cubicBezTo>
                  <a:cubicBezTo>
                    <a:pt x="4696" y="4318"/>
                    <a:pt x="4481" y="4224"/>
                    <a:pt x="4266" y="4224"/>
                  </a:cubicBezTo>
                  <a:cubicBezTo>
                    <a:pt x="3751" y="4224"/>
                    <a:pt x="3230" y="4761"/>
                    <a:pt x="2496" y="4761"/>
                  </a:cubicBezTo>
                  <a:cubicBezTo>
                    <a:pt x="2273" y="4761"/>
                    <a:pt x="2031" y="4712"/>
                    <a:pt x="1763" y="4583"/>
                  </a:cubicBezTo>
                  <a:cubicBezTo>
                    <a:pt x="244" y="3824"/>
                    <a:pt x="1368" y="1940"/>
                    <a:pt x="1368" y="1939"/>
                  </a:cubicBezTo>
                  <a:lnTo>
                    <a:pt x="1368" y="1939"/>
                  </a:lnTo>
                  <a:cubicBezTo>
                    <a:pt x="1367" y="1940"/>
                    <a:pt x="1" y="3945"/>
                    <a:pt x="973" y="5039"/>
                  </a:cubicBezTo>
                  <a:cubicBezTo>
                    <a:pt x="1266" y="5369"/>
                    <a:pt x="1628" y="5480"/>
                    <a:pt x="2012" y="5480"/>
                  </a:cubicBezTo>
                  <a:cubicBezTo>
                    <a:pt x="2791" y="5480"/>
                    <a:pt x="3656" y="5026"/>
                    <a:pt x="4200" y="5026"/>
                  </a:cubicBezTo>
                  <a:cubicBezTo>
                    <a:pt x="4252" y="5026"/>
                    <a:pt x="4301" y="5030"/>
                    <a:pt x="4347" y="5039"/>
                  </a:cubicBezTo>
                  <a:cubicBezTo>
                    <a:pt x="5107" y="5191"/>
                    <a:pt x="6748" y="6924"/>
                    <a:pt x="6748" y="6924"/>
                  </a:cubicBezTo>
                  <a:cubicBezTo>
                    <a:pt x="6748" y="6924"/>
                    <a:pt x="6748" y="5404"/>
                    <a:pt x="6232" y="2364"/>
                  </a:cubicBezTo>
                  <a:cubicBezTo>
                    <a:pt x="5887" y="338"/>
                    <a:pt x="5299" y="0"/>
                    <a:pt x="49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30"/>
            <p:cNvSpPr/>
            <p:nvPr/>
          </p:nvSpPr>
          <p:spPr>
            <a:xfrm>
              <a:off x="337223" y="2300781"/>
              <a:ext cx="373206" cy="218684"/>
            </a:xfrm>
            <a:custGeom>
              <a:avLst/>
              <a:gdLst/>
              <a:ahLst/>
              <a:cxnLst/>
              <a:rect l="l" t="t" r="r" b="b"/>
              <a:pathLst>
                <a:path w="52343" h="30671" extrusionOk="0">
                  <a:moveTo>
                    <a:pt x="52342" y="1"/>
                  </a:moveTo>
                  <a:cubicBezTo>
                    <a:pt x="51248" y="3952"/>
                    <a:pt x="47813" y="13314"/>
                    <a:pt x="38482" y="15168"/>
                  </a:cubicBezTo>
                  <a:cubicBezTo>
                    <a:pt x="26506" y="17600"/>
                    <a:pt x="9271" y="22311"/>
                    <a:pt x="7326" y="23102"/>
                  </a:cubicBezTo>
                  <a:cubicBezTo>
                    <a:pt x="6080" y="23618"/>
                    <a:pt x="2463" y="26597"/>
                    <a:pt x="1" y="28694"/>
                  </a:cubicBezTo>
                  <a:lnTo>
                    <a:pt x="1" y="30670"/>
                  </a:lnTo>
                  <a:cubicBezTo>
                    <a:pt x="2189" y="28086"/>
                    <a:pt x="5502" y="24743"/>
                    <a:pt x="8572" y="23953"/>
                  </a:cubicBezTo>
                  <a:cubicBezTo>
                    <a:pt x="13740" y="22585"/>
                    <a:pt x="37114" y="17478"/>
                    <a:pt x="42859" y="14682"/>
                  </a:cubicBezTo>
                  <a:cubicBezTo>
                    <a:pt x="48056" y="12129"/>
                    <a:pt x="50913" y="5837"/>
                    <a:pt x="52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30"/>
            <p:cNvSpPr/>
            <p:nvPr/>
          </p:nvSpPr>
          <p:spPr>
            <a:xfrm>
              <a:off x="710200" y="2287562"/>
              <a:ext cx="3045" cy="13012"/>
            </a:xfrm>
            <a:custGeom>
              <a:avLst/>
              <a:gdLst/>
              <a:ahLst/>
              <a:cxnLst/>
              <a:rect l="l" t="t" r="r" b="b"/>
              <a:pathLst>
                <a:path w="427" h="1825" extrusionOk="0">
                  <a:moveTo>
                    <a:pt x="426" y="1"/>
                  </a:moveTo>
                  <a:cubicBezTo>
                    <a:pt x="305" y="609"/>
                    <a:pt x="153" y="1217"/>
                    <a:pt x="1" y="1825"/>
                  </a:cubicBezTo>
                  <a:cubicBezTo>
                    <a:pt x="304" y="731"/>
                    <a:pt x="426" y="2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30"/>
            <p:cNvSpPr/>
            <p:nvPr/>
          </p:nvSpPr>
          <p:spPr>
            <a:xfrm>
              <a:off x="900914" y="2468529"/>
              <a:ext cx="283917" cy="536604"/>
            </a:xfrm>
            <a:custGeom>
              <a:avLst/>
              <a:gdLst/>
              <a:ahLst/>
              <a:cxnLst/>
              <a:rect l="l" t="t" r="r" b="b"/>
              <a:pathLst>
                <a:path w="39820" h="75260" extrusionOk="0">
                  <a:moveTo>
                    <a:pt x="1" y="0"/>
                  </a:moveTo>
                  <a:cubicBezTo>
                    <a:pt x="1" y="1"/>
                    <a:pt x="1977" y="3952"/>
                    <a:pt x="8633" y="4985"/>
                  </a:cubicBezTo>
                  <a:cubicBezTo>
                    <a:pt x="15229" y="6018"/>
                    <a:pt x="24226" y="9058"/>
                    <a:pt x="27783" y="13982"/>
                  </a:cubicBezTo>
                  <a:cubicBezTo>
                    <a:pt x="31308" y="18937"/>
                    <a:pt x="30366" y="28055"/>
                    <a:pt x="29910" y="34773"/>
                  </a:cubicBezTo>
                  <a:cubicBezTo>
                    <a:pt x="29454" y="41490"/>
                    <a:pt x="32646" y="57448"/>
                    <a:pt x="33406" y="59363"/>
                  </a:cubicBezTo>
                  <a:cubicBezTo>
                    <a:pt x="34014" y="60822"/>
                    <a:pt x="37722" y="70791"/>
                    <a:pt x="39394" y="75260"/>
                  </a:cubicBezTo>
                  <a:lnTo>
                    <a:pt x="39819" y="75260"/>
                  </a:lnTo>
                  <a:cubicBezTo>
                    <a:pt x="39181" y="72129"/>
                    <a:pt x="37722" y="66050"/>
                    <a:pt x="35138" y="59971"/>
                  </a:cubicBezTo>
                  <a:cubicBezTo>
                    <a:pt x="31460" y="51217"/>
                    <a:pt x="31369" y="34499"/>
                    <a:pt x="31278" y="21095"/>
                  </a:cubicBezTo>
                  <a:cubicBezTo>
                    <a:pt x="31156" y="7690"/>
                    <a:pt x="14044" y="4529"/>
                    <a:pt x="8269" y="3648"/>
                  </a:cubicBezTo>
                  <a:cubicBezTo>
                    <a:pt x="2464" y="2766"/>
                    <a:pt x="2" y="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30"/>
            <p:cNvSpPr/>
            <p:nvPr/>
          </p:nvSpPr>
          <p:spPr>
            <a:xfrm>
              <a:off x="688532" y="2255705"/>
              <a:ext cx="71307" cy="39122"/>
            </a:xfrm>
            <a:custGeom>
              <a:avLst/>
              <a:gdLst/>
              <a:ahLst/>
              <a:cxnLst/>
              <a:rect l="l" t="t" r="r" b="b"/>
              <a:pathLst>
                <a:path w="10001" h="5487" extrusionOk="0">
                  <a:moveTo>
                    <a:pt x="0" y="1"/>
                  </a:moveTo>
                  <a:cubicBezTo>
                    <a:pt x="1" y="2"/>
                    <a:pt x="2098" y="3861"/>
                    <a:pt x="2918" y="4864"/>
                  </a:cubicBezTo>
                  <a:cubicBezTo>
                    <a:pt x="3298" y="5312"/>
                    <a:pt x="4035" y="5487"/>
                    <a:pt x="4895" y="5487"/>
                  </a:cubicBezTo>
                  <a:cubicBezTo>
                    <a:pt x="5960" y="5487"/>
                    <a:pt x="7214" y="5217"/>
                    <a:pt x="8207" y="4864"/>
                  </a:cubicBezTo>
                  <a:cubicBezTo>
                    <a:pt x="10000" y="4195"/>
                    <a:pt x="9089" y="1916"/>
                    <a:pt x="9088" y="1916"/>
                  </a:cubicBezTo>
                  <a:lnTo>
                    <a:pt x="9088" y="1916"/>
                  </a:lnTo>
                  <a:lnTo>
                    <a:pt x="8693" y="3192"/>
                  </a:lnTo>
                  <a:cubicBezTo>
                    <a:pt x="8329" y="4438"/>
                    <a:pt x="7629" y="4438"/>
                    <a:pt x="6383" y="4773"/>
                  </a:cubicBezTo>
                  <a:cubicBezTo>
                    <a:pt x="6130" y="4841"/>
                    <a:pt x="5858" y="4870"/>
                    <a:pt x="5584" y="4870"/>
                  </a:cubicBezTo>
                  <a:cubicBezTo>
                    <a:pt x="4510" y="4870"/>
                    <a:pt x="3385" y="4425"/>
                    <a:pt x="3070" y="4135"/>
                  </a:cubicBezTo>
                  <a:cubicBezTo>
                    <a:pt x="2705" y="3739"/>
                    <a:pt x="1" y="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30"/>
            <p:cNvSpPr/>
            <p:nvPr/>
          </p:nvSpPr>
          <p:spPr>
            <a:xfrm>
              <a:off x="592955" y="2414904"/>
              <a:ext cx="295396" cy="199048"/>
            </a:xfrm>
            <a:custGeom>
              <a:avLst/>
              <a:gdLst/>
              <a:ahLst/>
              <a:cxnLst/>
              <a:rect l="l" t="t" r="r" b="b"/>
              <a:pathLst>
                <a:path w="41430" h="27917" extrusionOk="0">
                  <a:moveTo>
                    <a:pt x="35" y="1"/>
                  </a:moveTo>
                  <a:cubicBezTo>
                    <a:pt x="21" y="1"/>
                    <a:pt x="10" y="5"/>
                    <a:pt x="1" y="13"/>
                  </a:cubicBezTo>
                  <a:cubicBezTo>
                    <a:pt x="1" y="13"/>
                    <a:pt x="7539" y="10956"/>
                    <a:pt x="10882" y="13935"/>
                  </a:cubicBezTo>
                  <a:cubicBezTo>
                    <a:pt x="14195" y="16944"/>
                    <a:pt x="33618" y="27917"/>
                    <a:pt x="33618" y="27917"/>
                  </a:cubicBezTo>
                  <a:cubicBezTo>
                    <a:pt x="33618" y="27917"/>
                    <a:pt x="37874" y="19831"/>
                    <a:pt x="39667" y="14786"/>
                  </a:cubicBezTo>
                  <a:cubicBezTo>
                    <a:pt x="41430" y="9710"/>
                    <a:pt x="41096" y="6914"/>
                    <a:pt x="41096" y="6913"/>
                  </a:cubicBezTo>
                  <a:lnTo>
                    <a:pt x="41096" y="6913"/>
                  </a:lnTo>
                  <a:lnTo>
                    <a:pt x="40336" y="9710"/>
                  </a:lnTo>
                  <a:cubicBezTo>
                    <a:pt x="39576" y="12536"/>
                    <a:pt x="33071" y="25667"/>
                    <a:pt x="33071" y="25667"/>
                  </a:cubicBezTo>
                  <a:cubicBezTo>
                    <a:pt x="30153" y="23023"/>
                    <a:pt x="14986" y="15211"/>
                    <a:pt x="10092" y="11199"/>
                  </a:cubicBezTo>
                  <a:cubicBezTo>
                    <a:pt x="5283" y="7310"/>
                    <a:pt x="619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30"/>
            <p:cNvSpPr/>
            <p:nvPr/>
          </p:nvSpPr>
          <p:spPr>
            <a:xfrm>
              <a:off x="337223" y="2570602"/>
              <a:ext cx="198742" cy="315987"/>
            </a:xfrm>
            <a:custGeom>
              <a:avLst/>
              <a:gdLst/>
              <a:ahLst/>
              <a:cxnLst/>
              <a:rect l="l" t="t" r="r" b="b"/>
              <a:pathLst>
                <a:path w="27874" h="44318" extrusionOk="0">
                  <a:moveTo>
                    <a:pt x="23588" y="0"/>
                  </a:moveTo>
                  <a:cubicBezTo>
                    <a:pt x="23588" y="3"/>
                    <a:pt x="26900" y="12555"/>
                    <a:pt x="20670" y="20214"/>
                  </a:cubicBezTo>
                  <a:cubicBezTo>
                    <a:pt x="15107" y="27053"/>
                    <a:pt x="4803" y="37357"/>
                    <a:pt x="1" y="43861"/>
                  </a:cubicBezTo>
                  <a:lnTo>
                    <a:pt x="1" y="44317"/>
                  </a:lnTo>
                  <a:cubicBezTo>
                    <a:pt x="4347" y="39332"/>
                    <a:pt x="16931" y="25077"/>
                    <a:pt x="20427" y="21794"/>
                  </a:cubicBezTo>
                  <a:cubicBezTo>
                    <a:pt x="24682" y="17782"/>
                    <a:pt x="27874" y="9119"/>
                    <a:pt x="23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30"/>
            <p:cNvSpPr/>
            <p:nvPr/>
          </p:nvSpPr>
          <p:spPr>
            <a:xfrm>
              <a:off x="1013397" y="2734877"/>
              <a:ext cx="59821" cy="270042"/>
            </a:xfrm>
            <a:custGeom>
              <a:avLst/>
              <a:gdLst/>
              <a:ahLst/>
              <a:cxnLst/>
              <a:rect l="l" t="t" r="r" b="b"/>
              <a:pathLst>
                <a:path w="8390" h="37874" extrusionOk="0">
                  <a:moveTo>
                    <a:pt x="1581" y="0"/>
                  </a:moveTo>
                  <a:cubicBezTo>
                    <a:pt x="1672" y="487"/>
                    <a:pt x="7326" y="16779"/>
                    <a:pt x="6171" y="23010"/>
                  </a:cubicBezTo>
                  <a:cubicBezTo>
                    <a:pt x="5350" y="27508"/>
                    <a:pt x="1854" y="34408"/>
                    <a:pt x="0" y="37873"/>
                  </a:cubicBezTo>
                  <a:lnTo>
                    <a:pt x="851" y="37873"/>
                  </a:lnTo>
                  <a:cubicBezTo>
                    <a:pt x="3222" y="35107"/>
                    <a:pt x="6779" y="29849"/>
                    <a:pt x="7447" y="23010"/>
                  </a:cubicBezTo>
                  <a:cubicBezTo>
                    <a:pt x="8389" y="12676"/>
                    <a:pt x="1582" y="2"/>
                    <a:pt x="1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30"/>
            <p:cNvSpPr/>
            <p:nvPr/>
          </p:nvSpPr>
          <p:spPr>
            <a:xfrm>
              <a:off x="554381" y="2192854"/>
              <a:ext cx="198521" cy="222149"/>
            </a:xfrm>
            <a:custGeom>
              <a:avLst/>
              <a:gdLst/>
              <a:ahLst/>
              <a:cxnLst/>
              <a:rect l="l" t="t" r="r" b="b"/>
              <a:pathLst>
                <a:path w="27843" h="31157" extrusionOk="0">
                  <a:moveTo>
                    <a:pt x="27843" y="1"/>
                  </a:moveTo>
                  <a:cubicBezTo>
                    <a:pt x="27840" y="2"/>
                    <a:pt x="24315" y="1248"/>
                    <a:pt x="20244" y="4196"/>
                  </a:cubicBezTo>
                  <a:cubicBezTo>
                    <a:pt x="16201" y="7174"/>
                    <a:pt x="16748" y="10427"/>
                    <a:pt x="16201" y="14560"/>
                  </a:cubicBezTo>
                  <a:cubicBezTo>
                    <a:pt x="15624" y="18755"/>
                    <a:pt x="12098" y="20731"/>
                    <a:pt x="9119" y="22828"/>
                  </a:cubicBezTo>
                  <a:cubicBezTo>
                    <a:pt x="6585" y="24604"/>
                    <a:pt x="1671" y="29479"/>
                    <a:pt x="340" y="30814"/>
                  </a:cubicBezTo>
                  <a:lnTo>
                    <a:pt x="340" y="30814"/>
                  </a:lnTo>
                  <a:cubicBezTo>
                    <a:pt x="2506" y="28731"/>
                    <a:pt x="6287" y="26785"/>
                    <a:pt x="11216" y="22980"/>
                  </a:cubicBezTo>
                  <a:cubicBezTo>
                    <a:pt x="16383" y="18998"/>
                    <a:pt x="16718" y="16810"/>
                    <a:pt x="18055" y="9971"/>
                  </a:cubicBezTo>
                  <a:cubicBezTo>
                    <a:pt x="19332" y="3133"/>
                    <a:pt x="27839" y="2"/>
                    <a:pt x="27843" y="1"/>
                  </a:cubicBezTo>
                  <a:close/>
                  <a:moveTo>
                    <a:pt x="340" y="30814"/>
                  </a:moveTo>
                  <a:cubicBezTo>
                    <a:pt x="222" y="30928"/>
                    <a:pt x="109" y="31042"/>
                    <a:pt x="0" y="31156"/>
                  </a:cubicBezTo>
                  <a:cubicBezTo>
                    <a:pt x="0" y="31156"/>
                    <a:pt x="122" y="31033"/>
                    <a:pt x="340" y="308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30"/>
            <p:cNvSpPr/>
            <p:nvPr/>
          </p:nvSpPr>
          <p:spPr>
            <a:xfrm>
              <a:off x="745957" y="2200441"/>
              <a:ext cx="39236" cy="94066"/>
            </a:xfrm>
            <a:custGeom>
              <a:avLst/>
              <a:gdLst/>
              <a:ahLst/>
              <a:cxnLst/>
              <a:rect l="l" t="t" r="r" b="b"/>
              <a:pathLst>
                <a:path w="5503" h="13193" extrusionOk="0">
                  <a:moveTo>
                    <a:pt x="153" y="1"/>
                  </a:moveTo>
                  <a:lnTo>
                    <a:pt x="153" y="1"/>
                  </a:lnTo>
                  <a:cubicBezTo>
                    <a:pt x="1" y="822"/>
                    <a:pt x="943" y="3831"/>
                    <a:pt x="3223" y="5715"/>
                  </a:cubicBezTo>
                  <a:cubicBezTo>
                    <a:pt x="5503" y="7661"/>
                    <a:pt x="5351" y="13193"/>
                    <a:pt x="5351" y="13193"/>
                  </a:cubicBezTo>
                  <a:cubicBezTo>
                    <a:pt x="5351" y="13193"/>
                    <a:pt x="5503" y="11004"/>
                    <a:pt x="5351" y="9241"/>
                  </a:cubicBezTo>
                  <a:cubicBezTo>
                    <a:pt x="5199" y="7509"/>
                    <a:pt x="4864" y="6505"/>
                    <a:pt x="3041" y="4834"/>
                  </a:cubicBezTo>
                  <a:cubicBezTo>
                    <a:pt x="1217" y="3193"/>
                    <a:pt x="153" y="2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30"/>
            <p:cNvSpPr/>
            <p:nvPr/>
          </p:nvSpPr>
          <p:spPr>
            <a:xfrm>
              <a:off x="784103" y="2213660"/>
              <a:ext cx="30345" cy="81311"/>
            </a:xfrm>
            <a:custGeom>
              <a:avLst/>
              <a:gdLst/>
              <a:ahLst/>
              <a:cxnLst/>
              <a:rect l="l" t="t" r="r" b="b"/>
              <a:pathLst>
                <a:path w="4256" h="11404" extrusionOk="0">
                  <a:moveTo>
                    <a:pt x="4256" y="1"/>
                  </a:moveTo>
                  <a:cubicBezTo>
                    <a:pt x="4020" y="275"/>
                    <a:pt x="3793" y="592"/>
                    <a:pt x="3573" y="942"/>
                  </a:cubicBezTo>
                  <a:lnTo>
                    <a:pt x="3573" y="942"/>
                  </a:lnTo>
                  <a:cubicBezTo>
                    <a:pt x="3981" y="357"/>
                    <a:pt x="4256" y="2"/>
                    <a:pt x="4256" y="1"/>
                  </a:cubicBezTo>
                  <a:close/>
                  <a:moveTo>
                    <a:pt x="3573" y="942"/>
                  </a:moveTo>
                  <a:lnTo>
                    <a:pt x="3573" y="942"/>
                  </a:lnTo>
                  <a:cubicBezTo>
                    <a:pt x="2403" y="2619"/>
                    <a:pt x="137" y="6177"/>
                    <a:pt x="92" y="8633"/>
                  </a:cubicBezTo>
                  <a:cubicBezTo>
                    <a:pt x="39" y="10542"/>
                    <a:pt x="17" y="11156"/>
                    <a:pt x="7" y="11335"/>
                  </a:cubicBezTo>
                  <a:lnTo>
                    <a:pt x="7" y="11335"/>
                  </a:lnTo>
                  <a:cubicBezTo>
                    <a:pt x="112" y="10815"/>
                    <a:pt x="1449" y="4331"/>
                    <a:pt x="3573" y="942"/>
                  </a:cubicBezTo>
                  <a:close/>
                  <a:moveTo>
                    <a:pt x="7" y="11335"/>
                  </a:moveTo>
                  <a:cubicBezTo>
                    <a:pt x="3" y="11358"/>
                    <a:pt x="1" y="11369"/>
                    <a:pt x="1" y="11369"/>
                  </a:cubicBezTo>
                  <a:cubicBezTo>
                    <a:pt x="1" y="11369"/>
                    <a:pt x="1" y="11403"/>
                    <a:pt x="2" y="11403"/>
                  </a:cubicBezTo>
                  <a:cubicBezTo>
                    <a:pt x="3" y="11403"/>
                    <a:pt x="5" y="11388"/>
                    <a:pt x="7" y="113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0"/>
            <p:cNvSpPr/>
            <p:nvPr/>
          </p:nvSpPr>
          <p:spPr>
            <a:xfrm>
              <a:off x="457506" y="2148427"/>
              <a:ext cx="252701" cy="300387"/>
            </a:xfrm>
            <a:custGeom>
              <a:avLst/>
              <a:gdLst/>
              <a:ahLst/>
              <a:cxnLst/>
              <a:rect l="l" t="t" r="r" b="b"/>
              <a:pathLst>
                <a:path w="35442" h="42130" extrusionOk="0">
                  <a:moveTo>
                    <a:pt x="35442" y="1"/>
                  </a:moveTo>
                  <a:cubicBezTo>
                    <a:pt x="35435" y="7"/>
                    <a:pt x="6109" y="26933"/>
                    <a:pt x="0" y="42129"/>
                  </a:cubicBezTo>
                  <a:cubicBezTo>
                    <a:pt x="0" y="42129"/>
                    <a:pt x="3739" y="36050"/>
                    <a:pt x="11338" y="26050"/>
                  </a:cubicBezTo>
                  <a:cubicBezTo>
                    <a:pt x="18936" y="16051"/>
                    <a:pt x="35437" y="5"/>
                    <a:pt x="35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0"/>
            <p:cNvSpPr/>
            <p:nvPr/>
          </p:nvSpPr>
          <p:spPr>
            <a:xfrm>
              <a:off x="417628" y="2427567"/>
              <a:ext cx="141309" cy="91877"/>
            </a:xfrm>
            <a:custGeom>
              <a:avLst/>
              <a:gdLst/>
              <a:ahLst/>
              <a:cxnLst/>
              <a:rect l="l" t="t" r="r" b="b"/>
              <a:pathLst>
                <a:path w="19819" h="12886" extrusionOk="0">
                  <a:moveTo>
                    <a:pt x="15654" y="0"/>
                  </a:moveTo>
                  <a:cubicBezTo>
                    <a:pt x="15655" y="1"/>
                    <a:pt x="19818" y="9423"/>
                    <a:pt x="16110" y="10973"/>
                  </a:cubicBezTo>
                  <a:cubicBezTo>
                    <a:pt x="15654" y="11158"/>
                    <a:pt x="15201" y="11241"/>
                    <a:pt x="14751" y="11241"/>
                  </a:cubicBezTo>
                  <a:cubicBezTo>
                    <a:pt x="11509" y="11241"/>
                    <a:pt x="8444" y="6950"/>
                    <a:pt x="5988" y="5776"/>
                  </a:cubicBezTo>
                  <a:cubicBezTo>
                    <a:pt x="4344" y="4980"/>
                    <a:pt x="2538" y="4819"/>
                    <a:pt x="1344" y="4819"/>
                  </a:cubicBezTo>
                  <a:cubicBezTo>
                    <a:pt x="530" y="4819"/>
                    <a:pt x="0" y="4894"/>
                    <a:pt x="0" y="4894"/>
                  </a:cubicBezTo>
                  <a:cubicBezTo>
                    <a:pt x="3618" y="4985"/>
                    <a:pt x="4742" y="7143"/>
                    <a:pt x="10001" y="10730"/>
                  </a:cubicBezTo>
                  <a:cubicBezTo>
                    <a:pt x="12097" y="12173"/>
                    <a:pt x="13804" y="12885"/>
                    <a:pt x="15142" y="12885"/>
                  </a:cubicBezTo>
                  <a:cubicBezTo>
                    <a:pt x="17102" y="12885"/>
                    <a:pt x="18273" y="11358"/>
                    <a:pt x="18724" y="8359"/>
                  </a:cubicBezTo>
                  <a:cubicBezTo>
                    <a:pt x="19484" y="3314"/>
                    <a:pt x="15655" y="1"/>
                    <a:pt x="15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0"/>
            <p:cNvSpPr/>
            <p:nvPr/>
          </p:nvSpPr>
          <p:spPr>
            <a:xfrm>
              <a:off x="962467" y="2504072"/>
              <a:ext cx="115085" cy="81482"/>
            </a:xfrm>
            <a:custGeom>
              <a:avLst/>
              <a:gdLst/>
              <a:ahLst/>
              <a:cxnLst/>
              <a:rect l="l" t="t" r="r" b="b"/>
              <a:pathLst>
                <a:path w="16141" h="11428" extrusionOk="0">
                  <a:moveTo>
                    <a:pt x="0" y="0"/>
                  </a:moveTo>
                  <a:cubicBezTo>
                    <a:pt x="1" y="1"/>
                    <a:pt x="4438" y="4377"/>
                    <a:pt x="7143" y="6961"/>
                  </a:cubicBezTo>
                  <a:cubicBezTo>
                    <a:pt x="9215" y="8896"/>
                    <a:pt x="10928" y="11427"/>
                    <a:pt x="12514" y="11427"/>
                  </a:cubicBezTo>
                  <a:cubicBezTo>
                    <a:pt x="13045" y="11427"/>
                    <a:pt x="13562" y="11143"/>
                    <a:pt x="14073" y="10456"/>
                  </a:cubicBezTo>
                  <a:cubicBezTo>
                    <a:pt x="16140" y="7721"/>
                    <a:pt x="12919" y="2554"/>
                    <a:pt x="12918" y="2553"/>
                  </a:cubicBezTo>
                  <a:lnTo>
                    <a:pt x="12918" y="2553"/>
                  </a:lnTo>
                  <a:cubicBezTo>
                    <a:pt x="12919" y="2554"/>
                    <a:pt x="13618" y="7873"/>
                    <a:pt x="13162" y="8997"/>
                  </a:cubicBezTo>
                  <a:cubicBezTo>
                    <a:pt x="12966" y="9491"/>
                    <a:pt x="12627" y="9891"/>
                    <a:pt x="12058" y="9891"/>
                  </a:cubicBezTo>
                  <a:cubicBezTo>
                    <a:pt x="11299" y="9891"/>
                    <a:pt x="10132" y="9177"/>
                    <a:pt x="8359" y="7021"/>
                  </a:cubicBezTo>
                  <a:cubicBezTo>
                    <a:pt x="5229" y="3222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0"/>
            <p:cNvSpPr/>
            <p:nvPr/>
          </p:nvSpPr>
          <p:spPr>
            <a:xfrm>
              <a:off x="1029888" y="2542338"/>
              <a:ext cx="15586" cy="16171"/>
            </a:xfrm>
            <a:custGeom>
              <a:avLst/>
              <a:gdLst/>
              <a:ahLst/>
              <a:cxnLst/>
              <a:rect l="l" t="t" r="r" b="b"/>
              <a:pathLst>
                <a:path w="2186" h="2268" extrusionOk="0">
                  <a:moveTo>
                    <a:pt x="1326" y="0"/>
                  </a:moveTo>
                  <a:cubicBezTo>
                    <a:pt x="1174" y="0"/>
                    <a:pt x="995" y="87"/>
                    <a:pt x="788" y="317"/>
                  </a:cubicBezTo>
                  <a:cubicBezTo>
                    <a:pt x="0" y="1250"/>
                    <a:pt x="556" y="2268"/>
                    <a:pt x="1301" y="2268"/>
                  </a:cubicBezTo>
                  <a:cubicBezTo>
                    <a:pt x="1332" y="2268"/>
                    <a:pt x="1364" y="2266"/>
                    <a:pt x="1396" y="2262"/>
                  </a:cubicBezTo>
                  <a:cubicBezTo>
                    <a:pt x="2186" y="2202"/>
                    <a:pt x="2003" y="834"/>
                    <a:pt x="2003" y="834"/>
                  </a:cubicBezTo>
                  <a:cubicBezTo>
                    <a:pt x="2003" y="834"/>
                    <a:pt x="1795" y="0"/>
                    <a:pt x="1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0"/>
            <p:cNvSpPr/>
            <p:nvPr/>
          </p:nvSpPr>
          <p:spPr>
            <a:xfrm>
              <a:off x="505926" y="2472457"/>
              <a:ext cx="23322" cy="24919"/>
            </a:xfrm>
            <a:custGeom>
              <a:avLst/>
              <a:gdLst/>
              <a:ahLst/>
              <a:cxnLst/>
              <a:rect l="l" t="t" r="r" b="b"/>
              <a:pathLst>
                <a:path w="3271" h="3495" extrusionOk="0">
                  <a:moveTo>
                    <a:pt x="1107" y="0"/>
                  </a:moveTo>
                  <a:cubicBezTo>
                    <a:pt x="977" y="0"/>
                    <a:pt x="855" y="54"/>
                    <a:pt x="747" y="179"/>
                  </a:cubicBezTo>
                  <a:cubicBezTo>
                    <a:pt x="1" y="1045"/>
                    <a:pt x="633" y="3494"/>
                    <a:pt x="1866" y="3494"/>
                  </a:cubicBezTo>
                  <a:cubicBezTo>
                    <a:pt x="1888" y="3494"/>
                    <a:pt x="1910" y="3493"/>
                    <a:pt x="1933" y="3492"/>
                  </a:cubicBezTo>
                  <a:cubicBezTo>
                    <a:pt x="3270" y="3340"/>
                    <a:pt x="2997" y="1972"/>
                    <a:pt x="2997" y="1972"/>
                  </a:cubicBezTo>
                  <a:cubicBezTo>
                    <a:pt x="2997" y="1972"/>
                    <a:pt x="1899" y="0"/>
                    <a:pt x="1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0"/>
            <p:cNvSpPr/>
            <p:nvPr/>
          </p:nvSpPr>
          <p:spPr>
            <a:xfrm>
              <a:off x="661873" y="2072364"/>
              <a:ext cx="336572" cy="162329"/>
            </a:xfrm>
            <a:custGeom>
              <a:avLst/>
              <a:gdLst/>
              <a:ahLst/>
              <a:cxnLst/>
              <a:rect l="l" t="t" r="r" b="b"/>
              <a:pathLst>
                <a:path w="47205" h="22767" extrusionOk="0">
                  <a:moveTo>
                    <a:pt x="47205" y="0"/>
                  </a:moveTo>
                  <a:cubicBezTo>
                    <a:pt x="39940" y="699"/>
                    <a:pt x="37478" y="3921"/>
                    <a:pt x="33831" y="7569"/>
                  </a:cubicBezTo>
                  <a:cubicBezTo>
                    <a:pt x="30153" y="11277"/>
                    <a:pt x="19514" y="14256"/>
                    <a:pt x="11216" y="15684"/>
                  </a:cubicBezTo>
                  <a:cubicBezTo>
                    <a:pt x="2949" y="17082"/>
                    <a:pt x="0" y="22766"/>
                    <a:pt x="0" y="22766"/>
                  </a:cubicBezTo>
                  <a:cubicBezTo>
                    <a:pt x="5211" y="16558"/>
                    <a:pt x="10573" y="16415"/>
                    <a:pt x="11432" y="16415"/>
                  </a:cubicBezTo>
                  <a:cubicBezTo>
                    <a:pt x="11474" y="16415"/>
                    <a:pt x="11505" y="16415"/>
                    <a:pt x="11525" y="16415"/>
                  </a:cubicBezTo>
                  <a:cubicBezTo>
                    <a:pt x="11545" y="16415"/>
                    <a:pt x="11554" y="16415"/>
                    <a:pt x="11551" y="16414"/>
                  </a:cubicBezTo>
                  <a:cubicBezTo>
                    <a:pt x="23922" y="13952"/>
                    <a:pt x="32919" y="9970"/>
                    <a:pt x="37053" y="5562"/>
                  </a:cubicBezTo>
                  <a:cubicBezTo>
                    <a:pt x="41247" y="1155"/>
                    <a:pt x="47204" y="0"/>
                    <a:pt x="47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0"/>
            <p:cNvSpPr/>
            <p:nvPr/>
          </p:nvSpPr>
          <p:spPr>
            <a:xfrm>
              <a:off x="770014" y="2136727"/>
              <a:ext cx="120290" cy="57874"/>
            </a:xfrm>
            <a:custGeom>
              <a:avLst/>
              <a:gdLst/>
              <a:ahLst/>
              <a:cxnLst/>
              <a:rect l="l" t="t" r="r" b="b"/>
              <a:pathLst>
                <a:path w="16871" h="8117" extrusionOk="0">
                  <a:moveTo>
                    <a:pt x="16871" y="1"/>
                  </a:moveTo>
                  <a:lnTo>
                    <a:pt x="16871" y="1"/>
                  </a:lnTo>
                  <a:cubicBezTo>
                    <a:pt x="16869" y="1"/>
                    <a:pt x="12919" y="3040"/>
                    <a:pt x="8937" y="4894"/>
                  </a:cubicBezTo>
                  <a:cubicBezTo>
                    <a:pt x="4986" y="6748"/>
                    <a:pt x="1" y="8116"/>
                    <a:pt x="1" y="8116"/>
                  </a:cubicBezTo>
                  <a:cubicBezTo>
                    <a:pt x="9544" y="7660"/>
                    <a:pt x="16869" y="2"/>
                    <a:pt x="16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0"/>
            <p:cNvSpPr/>
            <p:nvPr/>
          </p:nvSpPr>
          <p:spPr>
            <a:xfrm>
              <a:off x="784374" y="2141932"/>
              <a:ext cx="98565" cy="88897"/>
            </a:xfrm>
            <a:custGeom>
              <a:avLst/>
              <a:gdLst/>
              <a:ahLst/>
              <a:cxnLst/>
              <a:rect l="l" t="t" r="r" b="b"/>
              <a:pathLst>
                <a:path w="13824" h="12468" extrusionOk="0">
                  <a:moveTo>
                    <a:pt x="13823" y="0"/>
                  </a:moveTo>
                  <a:cubicBezTo>
                    <a:pt x="12303" y="2067"/>
                    <a:pt x="8899" y="4924"/>
                    <a:pt x="4826" y="7082"/>
                  </a:cubicBezTo>
                  <a:cubicBezTo>
                    <a:pt x="872" y="9193"/>
                    <a:pt x="0" y="12467"/>
                    <a:pt x="49" y="12467"/>
                  </a:cubicBezTo>
                  <a:cubicBezTo>
                    <a:pt x="50" y="12467"/>
                    <a:pt x="52" y="12466"/>
                    <a:pt x="54" y="12462"/>
                  </a:cubicBezTo>
                  <a:cubicBezTo>
                    <a:pt x="2030" y="8997"/>
                    <a:pt x="4704" y="7812"/>
                    <a:pt x="4704" y="7781"/>
                  </a:cubicBezTo>
                  <a:cubicBezTo>
                    <a:pt x="10843" y="4439"/>
                    <a:pt x="13822" y="2"/>
                    <a:pt x="1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0"/>
            <p:cNvSpPr/>
            <p:nvPr/>
          </p:nvSpPr>
          <p:spPr>
            <a:xfrm>
              <a:off x="716917" y="2071773"/>
              <a:ext cx="276330" cy="90102"/>
            </a:xfrm>
            <a:custGeom>
              <a:avLst/>
              <a:gdLst/>
              <a:ahLst/>
              <a:cxnLst/>
              <a:rect l="l" t="t" r="r" b="b"/>
              <a:pathLst>
                <a:path w="38756" h="12637" extrusionOk="0">
                  <a:moveTo>
                    <a:pt x="37233" y="1"/>
                  </a:moveTo>
                  <a:cubicBezTo>
                    <a:pt x="34876" y="1"/>
                    <a:pt x="29941" y="469"/>
                    <a:pt x="23558" y="3639"/>
                  </a:cubicBezTo>
                  <a:cubicBezTo>
                    <a:pt x="14561" y="8199"/>
                    <a:pt x="13953" y="8928"/>
                    <a:pt x="1" y="12636"/>
                  </a:cubicBezTo>
                  <a:cubicBezTo>
                    <a:pt x="1" y="12636"/>
                    <a:pt x="8299" y="11968"/>
                    <a:pt x="15898" y="8655"/>
                  </a:cubicBezTo>
                  <a:cubicBezTo>
                    <a:pt x="23497" y="5341"/>
                    <a:pt x="25625" y="2910"/>
                    <a:pt x="30974" y="1785"/>
                  </a:cubicBezTo>
                  <a:cubicBezTo>
                    <a:pt x="36293" y="630"/>
                    <a:pt x="38755" y="83"/>
                    <a:pt x="38755" y="83"/>
                  </a:cubicBezTo>
                  <a:cubicBezTo>
                    <a:pt x="38755" y="83"/>
                    <a:pt x="38220" y="1"/>
                    <a:pt x="37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0"/>
            <p:cNvSpPr/>
            <p:nvPr/>
          </p:nvSpPr>
          <p:spPr>
            <a:xfrm>
              <a:off x="983600" y="2072671"/>
              <a:ext cx="29368" cy="12264"/>
            </a:xfrm>
            <a:custGeom>
              <a:avLst/>
              <a:gdLst/>
              <a:ahLst/>
              <a:cxnLst/>
              <a:rect l="l" t="t" r="r" b="b"/>
              <a:pathLst>
                <a:path w="4119" h="1720" extrusionOk="0">
                  <a:moveTo>
                    <a:pt x="351" y="0"/>
                  </a:moveTo>
                  <a:cubicBezTo>
                    <a:pt x="193" y="0"/>
                    <a:pt x="1" y="47"/>
                    <a:pt x="76" y="291"/>
                  </a:cubicBezTo>
                  <a:cubicBezTo>
                    <a:pt x="228" y="626"/>
                    <a:pt x="4118" y="1720"/>
                    <a:pt x="4118" y="1720"/>
                  </a:cubicBezTo>
                  <a:cubicBezTo>
                    <a:pt x="4118" y="1720"/>
                    <a:pt x="881" y="14"/>
                    <a:pt x="551" y="14"/>
                  </a:cubicBezTo>
                  <a:cubicBezTo>
                    <a:pt x="543" y="14"/>
                    <a:pt x="536" y="16"/>
                    <a:pt x="532" y="18"/>
                  </a:cubicBezTo>
                  <a:cubicBezTo>
                    <a:pt x="532" y="18"/>
                    <a:pt x="448" y="0"/>
                    <a:pt x="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0"/>
            <p:cNvSpPr/>
            <p:nvPr/>
          </p:nvSpPr>
          <p:spPr>
            <a:xfrm>
              <a:off x="1022067" y="2074040"/>
              <a:ext cx="136974" cy="347466"/>
            </a:xfrm>
            <a:custGeom>
              <a:avLst/>
              <a:gdLst/>
              <a:ahLst/>
              <a:cxnLst/>
              <a:rect l="l" t="t" r="r" b="b"/>
              <a:pathLst>
                <a:path w="19211" h="48733" extrusionOk="0">
                  <a:moveTo>
                    <a:pt x="3198" y="0"/>
                  </a:moveTo>
                  <a:cubicBezTo>
                    <a:pt x="1327" y="0"/>
                    <a:pt x="0" y="586"/>
                    <a:pt x="0" y="586"/>
                  </a:cubicBezTo>
                  <a:cubicBezTo>
                    <a:pt x="801" y="443"/>
                    <a:pt x="1537" y="381"/>
                    <a:pt x="2214" y="381"/>
                  </a:cubicBezTo>
                  <a:cubicBezTo>
                    <a:pt x="6726" y="381"/>
                    <a:pt x="8545" y="3143"/>
                    <a:pt x="8572" y="3169"/>
                  </a:cubicBezTo>
                  <a:cubicBezTo>
                    <a:pt x="13891" y="9127"/>
                    <a:pt x="12645" y="26148"/>
                    <a:pt x="14073" y="36057"/>
                  </a:cubicBezTo>
                  <a:cubicBezTo>
                    <a:pt x="15502" y="45997"/>
                    <a:pt x="19210" y="48732"/>
                    <a:pt x="19210" y="48732"/>
                  </a:cubicBezTo>
                  <a:cubicBezTo>
                    <a:pt x="16627" y="45845"/>
                    <a:pt x="15593" y="39522"/>
                    <a:pt x="14742" y="33443"/>
                  </a:cubicBezTo>
                  <a:cubicBezTo>
                    <a:pt x="13861" y="27364"/>
                    <a:pt x="13861" y="7151"/>
                    <a:pt x="9484" y="2744"/>
                  </a:cubicBezTo>
                  <a:cubicBezTo>
                    <a:pt x="7355" y="555"/>
                    <a:pt x="5019" y="0"/>
                    <a:pt x="3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0"/>
            <p:cNvSpPr/>
            <p:nvPr/>
          </p:nvSpPr>
          <p:spPr>
            <a:xfrm>
              <a:off x="996299" y="2013670"/>
              <a:ext cx="150600" cy="63899"/>
            </a:xfrm>
            <a:custGeom>
              <a:avLst/>
              <a:gdLst/>
              <a:ahLst/>
              <a:cxnLst/>
              <a:rect l="l" t="t" r="r" b="b"/>
              <a:pathLst>
                <a:path w="21122" h="8962" extrusionOk="0">
                  <a:moveTo>
                    <a:pt x="19892" y="4567"/>
                  </a:moveTo>
                  <a:cubicBezTo>
                    <a:pt x="20745" y="5772"/>
                    <a:pt x="21122" y="6743"/>
                    <a:pt x="21122" y="6743"/>
                  </a:cubicBezTo>
                  <a:cubicBezTo>
                    <a:pt x="20870" y="5967"/>
                    <a:pt x="20448" y="5235"/>
                    <a:pt x="19892" y="4567"/>
                  </a:cubicBezTo>
                  <a:close/>
                  <a:moveTo>
                    <a:pt x="11450" y="0"/>
                  </a:moveTo>
                  <a:cubicBezTo>
                    <a:pt x="9900" y="0"/>
                    <a:pt x="8135" y="326"/>
                    <a:pt x="6137" y="1119"/>
                  </a:cubicBezTo>
                  <a:cubicBezTo>
                    <a:pt x="6138" y="1119"/>
                    <a:pt x="6138" y="1119"/>
                    <a:pt x="6137" y="1119"/>
                  </a:cubicBezTo>
                  <a:cubicBezTo>
                    <a:pt x="6075" y="1119"/>
                    <a:pt x="0" y="4116"/>
                    <a:pt x="331" y="8962"/>
                  </a:cubicBezTo>
                  <a:cubicBezTo>
                    <a:pt x="331" y="8962"/>
                    <a:pt x="1243" y="4220"/>
                    <a:pt x="6836" y="1727"/>
                  </a:cubicBezTo>
                  <a:cubicBezTo>
                    <a:pt x="8241" y="1097"/>
                    <a:pt x="9744" y="814"/>
                    <a:pt x="11232" y="814"/>
                  </a:cubicBezTo>
                  <a:cubicBezTo>
                    <a:pt x="14673" y="814"/>
                    <a:pt x="18031" y="2329"/>
                    <a:pt x="19892" y="4567"/>
                  </a:cubicBezTo>
                  <a:lnTo>
                    <a:pt x="19892" y="4567"/>
                  </a:lnTo>
                  <a:cubicBezTo>
                    <a:pt x="18498" y="2596"/>
                    <a:pt x="15829" y="0"/>
                    <a:pt x="11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0"/>
            <p:cNvSpPr/>
            <p:nvPr/>
          </p:nvSpPr>
          <p:spPr>
            <a:xfrm>
              <a:off x="543758" y="2067495"/>
              <a:ext cx="281749" cy="207939"/>
            </a:xfrm>
            <a:custGeom>
              <a:avLst/>
              <a:gdLst/>
              <a:ahLst/>
              <a:cxnLst/>
              <a:rect l="l" t="t" r="r" b="b"/>
              <a:pathLst>
                <a:path w="39516" h="29164" extrusionOk="0">
                  <a:moveTo>
                    <a:pt x="39358" y="1"/>
                  </a:moveTo>
                  <a:cubicBezTo>
                    <a:pt x="39250" y="1"/>
                    <a:pt x="39076" y="12"/>
                    <a:pt x="38805" y="54"/>
                  </a:cubicBezTo>
                  <a:lnTo>
                    <a:pt x="38805" y="54"/>
                  </a:lnTo>
                  <a:cubicBezTo>
                    <a:pt x="39266" y="21"/>
                    <a:pt x="39515" y="14"/>
                    <a:pt x="39515" y="14"/>
                  </a:cubicBezTo>
                  <a:cubicBezTo>
                    <a:pt x="39515" y="14"/>
                    <a:pt x="39477" y="1"/>
                    <a:pt x="39358" y="1"/>
                  </a:cubicBezTo>
                  <a:close/>
                  <a:moveTo>
                    <a:pt x="38805" y="54"/>
                  </a:moveTo>
                  <a:cubicBezTo>
                    <a:pt x="34254" y="388"/>
                    <a:pt x="9082" y="3384"/>
                    <a:pt x="1" y="29164"/>
                  </a:cubicBezTo>
                  <a:cubicBezTo>
                    <a:pt x="1" y="29164"/>
                    <a:pt x="5776" y="13236"/>
                    <a:pt x="21795" y="6337"/>
                  </a:cubicBezTo>
                  <a:cubicBezTo>
                    <a:pt x="33231" y="1379"/>
                    <a:pt x="37373" y="279"/>
                    <a:pt x="38805" y="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0"/>
            <p:cNvSpPr/>
            <p:nvPr/>
          </p:nvSpPr>
          <p:spPr>
            <a:xfrm>
              <a:off x="679213" y="2068286"/>
              <a:ext cx="305150" cy="85353"/>
            </a:xfrm>
            <a:custGeom>
              <a:avLst/>
              <a:gdLst/>
              <a:ahLst/>
              <a:cxnLst/>
              <a:rect l="l" t="t" r="r" b="b"/>
              <a:pathLst>
                <a:path w="42798" h="11971" extrusionOk="0">
                  <a:moveTo>
                    <a:pt x="35649" y="0"/>
                  </a:moveTo>
                  <a:cubicBezTo>
                    <a:pt x="32625" y="0"/>
                    <a:pt x="28582" y="330"/>
                    <a:pt x="23405" y="1393"/>
                  </a:cubicBezTo>
                  <a:cubicBezTo>
                    <a:pt x="9818" y="4159"/>
                    <a:pt x="0" y="11970"/>
                    <a:pt x="0" y="11970"/>
                  </a:cubicBezTo>
                  <a:cubicBezTo>
                    <a:pt x="17122" y="2097"/>
                    <a:pt x="29951" y="342"/>
                    <a:pt x="36908" y="342"/>
                  </a:cubicBezTo>
                  <a:cubicBezTo>
                    <a:pt x="40746" y="342"/>
                    <a:pt x="42797" y="876"/>
                    <a:pt x="42797" y="876"/>
                  </a:cubicBezTo>
                  <a:cubicBezTo>
                    <a:pt x="42797" y="876"/>
                    <a:pt x="40578" y="0"/>
                    <a:pt x="35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0"/>
            <p:cNvSpPr/>
            <p:nvPr/>
          </p:nvSpPr>
          <p:spPr>
            <a:xfrm>
              <a:off x="876208" y="2070803"/>
              <a:ext cx="99264" cy="16520"/>
            </a:xfrm>
            <a:custGeom>
              <a:avLst/>
              <a:gdLst/>
              <a:ahLst/>
              <a:cxnLst/>
              <a:rect l="l" t="t" r="r" b="b"/>
              <a:pathLst>
                <a:path w="13922" h="2317" extrusionOk="0">
                  <a:moveTo>
                    <a:pt x="10736" y="1"/>
                  </a:moveTo>
                  <a:cubicBezTo>
                    <a:pt x="7951" y="1"/>
                    <a:pt x="3774" y="394"/>
                    <a:pt x="1" y="2316"/>
                  </a:cubicBezTo>
                  <a:cubicBezTo>
                    <a:pt x="28" y="2316"/>
                    <a:pt x="6772" y="85"/>
                    <a:pt x="12090" y="85"/>
                  </a:cubicBezTo>
                  <a:cubicBezTo>
                    <a:pt x="12726" y="85"/>
                    <a:pt x="13341" y="117"/>
                    <a:pt x="13922" y="189"/>
                  </a:cubicBezTo>
                  <a:cubicBezTo>
                    <a:pt x="13922" y="189"/>
                    <a:pt x="12662" y="1"/>
                    <a:pt x="10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0"/>
            <p:cNvSpPr/>
            <p:nvPr/>
          </p:nvSpPr>
          <p:spPr>
            <a:xfrm>
              <a:off x="669895" y="2008644"/>
              <a:ext cx="132418" cy="62865"/>
            </a:xfrm>
            <a:custGeom>
              <a:avLst/>
              <a:gdLst/>
              <a:ahLst/>
              <a:cxnLst/>
              <a:rect l="l" t="t" r="r" b="b"/>
              <a:pathLst>
                <a:path w="18572" h="8817" extrusionOk="0">
                  <a:moveTo>
                    <a:pt x="0" y="1"/>
                  </a:moveTo>
                  <a:cubicBezTo>
                    <a:pt x="0" y="2"/>
                    <a:pt x="156" y="8817"/>
                    <a:pt x="14479" y="8817"/>
                  </a:cubicBezTo>
                  <a:cubicBezTo>
                    <a:pt x="15732" y="8817"/>
                    <a:pt x="17093" y="8749"/>
                    <a:pt x="18572" y="8603"/>
                  </a:cubicBezTo>
                  <a:cubicBezTo>
                    <a:pt x="18572" y="8602"/>
                    <a:pt x="18571" y="8602"/>
                    <a:pt x="18569" y="8602"/>
                  </a:cubicBezTo>
                  <a:cubicBezTo>
                    <a:pt x="18508" y="8602"/>
                    <a:pt x="17323" y="8751"/>
                    <a:pt x="15570" y="8751"/>
                  </a:cubicBezTo>
                  <a:cubicBezTo>
                    <a:pt x="10904" y="8751"/>
                    <a:pt x="2215" y="770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0"/>
            <p:cNvSpPr/>
            <p:nvPr/>
          </p:nvSpPr>
          <p:spPr>
            <a:xfrm>
              <a:off x="695898" y="1971803"/>
              <a:ext cx="253785" cy="93631"/>
            </a:xfrm>
            <a:custGeom>
              <a:avLst/>
              <a:gdLst/>
              <a:ahLst/>
              <a:cxnLst/>
              <a:rect l="l" t="t" r="r" b="b"/>
              <a:pathLst>
                <a:path w="35594" h="13132" extrusionOk="0">
                  <a:moveTo>
                    <a:pt x="1" y="1"/>
                  </a:moveTo>
                  <a:cubicBezTo>
                    <a:pt x="1" y="2"/>
                    <a:pt x="93" y="8086"/>
                    <a:pt x="7508" y="9575"/>
                  </a:cubicBezTo>
                  <a:cubicBezTo>
                    <a:pt x="10485" y="10163"/>
                    <a:pt x="13156" y="10292"/>
                    <a:pt x="15652" y="10292"/>
                  </a:cubicBezTo>
                  <a:cubicBezTo>
                    <a:pt x="17599" y="10292"/>
                    <a:pt x="19440" y="10214"/>
                    <a:pt x="21237" y="10214"/>
                  </a:cubicBezTo>
                  <a:cubicBezTo>
                    <a:pt x="22851" y="10214"/>
                    <a:pt x="24430" y="10277"/>
                    <a:pt x="26019" y="10517"/>
                  </a:cubicBezTo>
                  <a:cubicBezTo>
                    <a:pt x="31612" y="11338"/>
                    <a:pt x="35594" y="13131"/>
                    <a:pt x="35594" y="13131"/>
                  </a:cubicBezTo>
                  <a:cubicBezTo>
                    <a:pt x="35594" y="13131"/>
                    <a:pt x="30244" y="9909"/>
                    <a:pt x="25320" y="9575"/>
                  </a:cubicBezTo>
                  <a:cubicBezTo>
                    <a:pt x="23775" y="9460"/>
                    <a:pt x="21793" y="9448"/>
                    <a:pt x="19698" y="9448"/>
                  </a:cubicBezTo>
                  <a:cubicBezTo>
                    <a:pt x="19140" y="9448"/>
                    <a:pt x="18573" y="9449"/>
                    <a:pt x="18004" y="9449"/>
                  </a:cubicBezTo>
                  <a:cubicBezTo>
                    <a:pt x="13953" y="9449"/>
                    <a:pt x="9806" y="9405"/>
                    <a:pt x="7782" y="8694"/>
                  </a:cubicBezTo>
                  <a:cubicBezTo>
                    <a:pt x="4438" y="7508"/>
                    <a:pt x="943" y="574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0"/>
            <p:cNvSpPr/>
            <p:nvPr/>
          </p:nvSpPr>
          <p:spPr>
            <a:xfrm>
              <a:off x="519273" y="2092086"/>
              <a:ext cx="99043" cy="261372"/>
            </a:xfrm>
            <a:custGeom>
              <a:avLst/>
              <a:gdLst/>
              <a:ahLst/>
              <a:cxnLst/>
              <a:rect l="l" t="t" r="r" b="b"/>
              <a:pathLst>
                <a:path w="13891" h="36658" extrusionOk="0">
                  <a:moveTo>
                    <a:pt x="13891" y="0"/>
                  </a:moveTo>
                  <a:cubicBezTo>
                    <a:pt x="13890" y="1"/>
                    <a:pt x="4194" y="8148"/>
                    <a:pt x="0" y="36657"/>
                  </a:cubicBezTo>
                  <a:cubicBezTo>
                    <a:pt x="0" y="36657"/>
                    <a:pt x="5076" y="14043"/>
                    <a:pt x="9484" y="7021"/>
                  </a:cubicBezTo>
                  <a:lnTo>
                    <a:pt x="138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0"/>
            <p:cNvSpPr/>
            <p:nvPr/>
          </p:nvSpPr>
          <p:spPr>
            <a:xfrm>
              <a:off x="554160" y="1971368"/>
              <a:ext cx="115392" cy="234720"/>
            </a:xfrm>
            <a:custGeom>
              <a:avLst/>
              <a:gdLst/>
              <a:ahLst/>
              <a:cxnLst/>
              <a:rect l="l" t="t" r="r" b="b"/>
              <a:pathLst>
                <a:path w="16184" h="32920" extrusionOk="0">
                  <a:moveTo>
                    <a:pt x="16171" y="1"/>
                  </a:moveTo>
                  <a:lnTo>
                    <a:pt x="16171" y="1"/>
                  </a:lnTo>
                  <a:cubicBezTo>
                    <a:pt x="15715" y="460"/>
                    <a:pt x="15267" y="943"/>
                    <a:pt x="14828" y="1447"/>
                  </a:cubicBezTo>
                  <a:lnTo>
                    <a:pt x="14828" y="1447"/>
                  </a:lnTo>
                  <a:cubicBezTo>
                    <a:pt x="15675" y="503"/>
                    <a:pt x="16183" y="13"/>
                    <a:pt x="16171" y="1"/>
                  </a:cubicBezTo>
                  <a:close/>
                  <a:moveTo>
                    <a:pt x="14828" y="1447"/>
                  </a:moveTo>
                  <a:lnTo>
                    <a:pt x="14828" y="1447"/>
                  </a:lnTo>
                  <a:cubicBezTo>
                    <a:pt x="11448" y="5212"/>
                    <a:pt x="2674" y="16200"/>
                    <a:pt x="1" y="32919"/>
                  </a:cubicBezTo>
                  <a:cubicBezTo>
                    <a:pt x="1" y="32919"/>
                    <a:pt x="5332" y="12343"/>
                    <a:pt x="14828" y="14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0"/>
            <p:cNvSpPr/>
            <p:nvPr/>
          </p:nvSpPr>
          <p:spPr>
            <a:xfrm>
              <a:off x="681809" y="1929002"/>
              <a:ext cx="159519" cy="76398"/>
            </a:xfrm>
            <a:custGeom>
              <a:avLst/>
              <a:gdLst/>
              <a:ahLst/>
              <a:cxnLst/>
              <a:rect l="l" t="t" r="r" b="b"/>
              <a:pathLst>
                <a:path w="22373" h="10715" extrusionOk="0">
                  <a:moveTo>
                    <a:pt x="8973" y="0"/>
                  </a:moveTo>
                  <a:cubicBezTo>
                    <a:pt x="8627" y="0"/>
                    <a:pt x="8290" y="35"/>
                    <a:pt x="7965" y="107"/>
                  </a:cubicBezTo>
                  <a:cubicBezTo>
                    <a:pt x="2615" y="1292"/>
                    <a:pt x="1" y="3633"/>
                    <a:pt x="1" y="3633"/>
                  </a:cubicBezTo>
                  <a:cubicBezTo>
                    <a:pt x="1" y="3633"/>
                    <a:pt x="2068" y="2265"/>
                    <a:pt x="8238" y="836"/>
                  </a:cubicBezTo>
                  <a:cubicBezTo>
                    <a:pt x="8611" y="748"/>
                    <a:pt x="8991" y="707"/>
                    <a:pt x="9375" y="707"/>
                  </a:cubicBezTo>
                  <a:cubicBezTo>
                    <a:pt x="15342" y="707"/>
                    <a:pt x="22372" y="10715"/>
                    <a:pt x="22372" y="10715"/>
                  </a:cubicBezTo>
                  <a:cubicBezTo>
                    <a:pt x="21801" y="8146"/>
                    <a:pt x="14314" y="0"/>
                    <a:pt x="8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0"/>
            <p:cNvSpPr/>
            <p:nvPr/>
          </p:nvSpPr>
          <p:spPr>
            <a:xfrm>
              <a:off x="855845" y="1912424"/>
              <a:ext cx="28827" cy="71307"/>
            </a:xfrm>
            <a:custGeom>
              <a:avLst/>
              <a:gdLst/>
              <a:ahLst/>
              <a:cxnLst/>
              <a:rect l="l" t="t" r="r" b="b"/>
              <a:pathLst>
                <a:path w="4043" h="10001" extrusionOk="0">
                  <a:moveTo>
                    <a:pt x="820" y="0"/>
                  </a:moveTo>
                  <a:lnTo>
                    <a:pt x="820" y="0"/>
                  </a:lnTo>
                  <a:cubicBezTo>
                    <a:pt x="820" y="2"/>
                    <a:pt x="0" y="6657"/>
                    <a:pt x="4042" y="10000"/>
                  </a:cubicBezTo>
                  <a:cubicBezTo>
                    <a:pt x="4042" y="10000"/>
                    <a:pt x="668" y="5015"/>
                    <a:pt x="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0"/>
            <p:cNvSpPr/>
            <p:nvPr/>
          </p:nvSpPr>
          <p:spPr>
            <a:xfrm>
              <a:off x="874262" y="1917187"/>
              <a:ext cx="118985" cy="157780"/>
            </a:xfrm>
            <a:custGeom>
              <a:avLst/>
              <a:gdLst/>
              <a:ahLst/>
              <a:cxnLst/>
              <a:rect l="l" t="t" r="r" b="b"/>
              <a:pathLst>
                <a:path w="16688" h="22129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4"/>
                    <a:pt x="3405" y="13953"/>
                    <a:pt x="8633" y="17600"/>
                  </a:cubicBezTo>
                  <a:cubicBezTo>
                    <a:pt x="13891" y="21247"/>
                    <a:pt x="16687" y="22129"/>
                    <a:pt x="16687" y="22129"/>
                  </a:cubicBezTo>
                  <a:cubicBezTo>
                    <a:pt x="16687" y="22129"/>
                    <a:pt x="8937" y="17904"/>
                    <a:pt x="6961" y="14500"/>
                  </a:cubicBezTo>
                  <a:cubicBezTo>
                    <a:pt x="4985" y="11065"/>
                    <a:pt x="1885" y="57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0"/>
            <p:cNvSpPr/>
            <p:nvPr/>
          </p:nvSpPr>
          <p:spPr>
            <a:xfrm>
              <a:off x="975472" y="1981671"/>
              <a:ext cx="97531" cy="95899"/>
            </a:xfrm>
            <a:custGeom>
              <a:avLst/>
              <a:gdLst/>
              <a:ahLst/>
              <a:cxnLst/>
              <a:rect l="l" t="t" r="r" b="b"/>
              <a:pathLst>
                <a:path w="13679" h="13450" extrusionOk="0">
                  <a:moveTo>
                    <a:pt x="10391" y="0"/>
                  </a:moveTo>
                  <a:cubicBezTo>
                    <a:pt x="8061" y="0"/>
                    <a:pt x="5042" y="450"/>
                    <a:pt x="3252" y="2477"/>
                  </a:cubicBezTo>
                  <a:cubicBezTo>
                    <a:pt x="0" y="6124"/>
                    <a:pt x="1672" y="11383"/>
                    <a:pt x="3252" y="13450"/>
                  </a:cubicBezTo>
                  <a:cubicBezTo>
                    <a:pt x="3252" y="13450"/>
                    <a:pt x="456" y="7766"/>
                    <a:pt x="3252" y="3784"/>
                  </a:cubicBezTo>
                  <a:cubicBezTo>
                    <a:pt x="5524" y="584"/>
                    <a:pt x="10878" y="270"/>
                    <a:pt x="12893" y="270"/>
                  </a:cubicBezTo>
                  <a:cubicBezTo>
                    <a:pt x="13385" y="270"/>
                    <a:pt x="13678" y="288"/>
                    <a:pt x="13678" y="288"/>
                  </a:cubicBezTo>
                  <a:cubicBezTo>
                    <a:pt x="13678" y="288"/>
                    <a:pt x="12255" y="0"/>
                    <a:pt x="10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0"/>
            <p:cNvSpPr/>
            <p:nvPr/>
          </p:nvSpPr>
          <p:spPr>
            <a:xfrm>
              <a:off x="950981" y="1980038"/>
              <a:ext cx="42267" cy="94929"/>
            </a:xfrm>
            <a:custGeom>
              <a:avLst/>
              <a:gdLst/>
              <a:ahLst/>
              <a:cxnLst/>
              <a:rect l="l" t="t" r="r" b="b"/>
              <a:pathLst>
                <a:path w="5928" h="13314" extrusionOk="0">
                  <a:moveTo>
                    <a:pt x="5927" y="1"/>
                  </a:moveTo>
                  <a:cubicBezTo>
                    <a:pt x="5927" y="1"/>
                    <a:pt x="4286" y="366"/>
                    <a:pt x="2979" y="4651"/>
                  </a:cubicBezTo>
                  <a:cubicBezTo>
                    <a:pt x="1642" y="8967"/>
                    <a:pt x="5927" y="13314"/>
                    <a:pt x="5927" y="13314"/>
                  </a:cubicBezTo>
                  <a:cubicBezTo>
                    <a:pt x="1" y="4834"/>
                    <a:pt x="5927" y="1"/>
                    <a:pt x="5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0"/>
            <p:cNvSpPr/>
            <p:nvPr/>
          </p:nvSpPr>
          <p:spPr>
            <a:xfrm>
              <a:off x="946859" y="1954848"/>
              <a:ext cx="99485" cy="120119"/>
            </a:xfrm>
            <a:custGeom>
              <a:avLst/>
              <a:gdLst/>
              <a:ahLst/>
              <a:cxnLst/>
              <a:rect l="l" t="t" r="r" b="b"/>
              <a:pathLst>
                <a:path w="13953" h="16847" extrusionOk="0">
                  <a:moveTo>
                    <a:pt x="9807" y="0"/>
                  </a:moveTo>
                  <a:cubicBezTo>
                    <a:pt x="8638" y="0"/>
                    <a:pt x="7294" y="179"/>
                    <a:pt x="5867" y="707"/>
                  </a:cubicBezTo>
                  <a:cubicBezTo>
                    <a:pt x="1429" y="2318"/>
                    <a:pt x="1" y="7090"/>
                    <a:pt x="518" y="10190"/>
                  </a:cubicBezTo>
                  <a:cubicBezTo>
                    <a:pt x="1004" y="13321"/>
                    <a:pt x="5138" y="16208"/>
                    <a:pt x="6505" y="16847"/>
                  </a:cubicBezTo>
                  <a:cubicBezTo>
                    <a:pt x="6505" y="16847"/>
                    <a:pt x="1794" y="14415"/>
                    <a:pt x="1308" y="9765"/>
                  </a:cubicBezTo>
                  <a:cubicBezTo>
                    <a:pt x="821" y="5175"/>
                    <a:pt x="3405" y="1619"/>
                    <a:pt x="7265" y="798"/>
                  </a:cubicBezTo>
                  <a:cubicBezTo>
                    <a:pt x="8562" y="535"/>
                    <a:pt x="9738" y="447"/>
                    <a:pt x="10728" y="447"/>
                  </a:cubicBezTo>
                  <a:cubicBezTo>
                    <a:pt x="12710" y="447"/>
                    <a:pt x="13952" y="798"/>
                    <a:pt x="13952" y="798"/>
                  </a:cubicBezTo>
                  <a:cubicBezTo>
                    <a:pt x="13952" y="798"/>
                    <a:pt x="12273" y="0"/>
                    <a:pt x="9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0"/>
            <p:cNvSpPr/>
            <p:nvPr/>
          </p:nvSpPr>
          <p:spPr>
            <a:xfrm>
              <a:off x="872529" y="1908303"/>
              <a:ext cx="40534" cy="87777"/>
            </a:xfrm>
            <a:custGeom>
              <a:avLst/>
              <a:gdLst/>
              <a:ahLst/>
              <a:cxnLst/>
              <a:rect l="l" t="t" r="r" b="b"/>
              <a:pathLst>
                <a:path w="5685" h="12311" extrusionOk="0">
                  <a:moveTo>
                    <a:pt x="5684" y="1"/>
                  </a:moveTo>
                  <a:lnTo>
                    <a:pt x="5684" y="1"/>
                  </a:lnTo>
                  <a:cubicBezTo>
                    <a:pt x="0" y="4499"/>
                    <a:pt x="4894" y="12311"/>
                    <a:pt x="4894" y="12311"/>
                  </a:cubicBezTo>
                  <a:cubicBezTo>
                    <a:pt x="1611" y="3982"/>
                    <a:pt x="5684" y="31"/>
                    <a:pt x="5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0"/>
            <p:cNvSpPr/>
            <p:nvPr/>
          </p:nvSpPr>
          <p:spPr>
            <a:xfrm>
              <a:off x="770014" y="1889758"/>
              <a:ext cx="335930" cy="94187"/>
            </a:xfrm>
            <a:custGeom>
              <a:avLst/>
              <a:gdLst/>
              <a:ahLst/>
              <a:cxnLst/>
              <a:rect l="l" t="t" r="r" b="b"/>
              <a:pathLst>
                <a:path w="47115" h="13210" extrusionOk="0">
                  <a:moveTo>
                    <a:pt x="3031" y="3005"/>
                  </a:moveTo>
                  <a:cubicBezTo>
                    <a:pt x="1003" y="4253"/>
                    <a:pt x="1" y="5520"/>
                    <a:pt x="1" y="5520"/>
                  </a:cubicBezTo>
                  <a:cubicBezTo>
                    <a:pt x="1021" y="4527"/>
                    <a:pt x="2033" y="3695"/>
                    <a:pt x="3031" y="3005"/>
                  </a:cubicBezTo>
                  <a:close/>
                  <a:moveTo>
                    <a:pt x="12077" y="0"/>
                  </a:moveTo>
                  <a:cubicBezTo>
                    <a:pt x="9355" y="0"/>
                    <a:pt x="6268" y="763"/>
                    <a:pt x="3031" y="3005"/>
                  </a:cubicBezTo>
                  <a:lnTo>
                    <a:pt x="3031" y="3005"/>
                  </a:lnTo>
                  <a:cubicBezTo>
                    <a:pt x="4953" y="1822"/>
                    <a:pt x="7796" y="655"/>
                    <a:pt x="11582" y="595"/>
                  </a:cubicBezTo>
                  <a:cubicBezTo>
                    <a:pt x="11677" y="594"/>
                    <a:pt x="11771" y="593"/>
                    <a:pt x="11864" y="593"/>
                  </a:cubicBezTo>
                  <a:cubicBezTo>
                    <a:pt x="19412" y="593"/>
                    <a:pt x="22644" y="5385"/>
                    <a:pt x="27387" y="6796"/>
                  </a:cubicBezTo>
                  <a:cubicBezTo>
                    <a:pt x="32251" y="8194"/>
                    <a:pt x="42373" y="9167"/>
                    <a:pt x="47114" y="13210"/>
                  </a:cubicBezTo>
                  <a:cubicBezTo>
                    <a:pt x="47114" y="13210"/>
                    <a:pt x="44257" y="9106"/>
                    <a:pt x="28451" y="6492"/>
                  </a:cubicBezTo>
                  <a:cubicBezTo>
                    <a:pt x="28451" y="6492"/>
                    <a:pt x="24196" y="4608"/>
                    <a:pt x="21886" y="3210"/>
                  </a:cubicBezTo>
                  <a:cubicBezTo>
                    <a:pt x="20558" y="2388"/>
                    <a:pt x="16890" y="0"/>
                    <a:pt x="12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0"/>
            <p:cNvSpPr/>
            <p:nvPr/>
          </p:nvSpPr>
          <p:spPr>
            <a:xfrm>
              <a:off x="1105716" y="1983724"/>
              <a:ext cx="127656" cy="452299"/>
            </a:xfrm>
            <a:custGeom>
              <a:avLst/>
              <a:gdLst/>
              <a:ahLst/>
              <a:cxnLst/>
              <a:rect l="l" t="t" r="r" b="b"/>
              <a:pathLst>
                <a:path w="17904" h="63436" extrusionOk="0">
                  <a:moveTo>
                    <a:pt x="1" y="0"/>
                  </a:moveTo>
                  <a:cubicBezTo>
                    <a:pt x="3" y="2"/>
                    <a:pt x="16171" y="10792"/>
                    <a:pt x="16566" y="26201"/>
                  </a:cubicBezTo>
                  <a:cubicBezTo>
                    <a:pt x="16931" y="41673"/>
                    <a:pt x="13679" y="50913"/>
                    <a:pt x="17205" y="63436"/>
                  </a:cubicBezTo>
                  <a:cubicBezTo>
                    <a:pt x="17205" y="63436"/>
                    <a:pt x="15077" y="51308"/>
                    <a:pt x="16475" y="43192"/>
                  </a:cubicBezTo>
                  <a:cubicBezTo>
                    <a:pt x="17904" y="35046"/>
                    <a:pt x="17904" y="28359"/>
                    <a:pt x="16718" y="20912"/>
                  </a:cubicBezTo>
                  <a:cubicBezTo>
                    <a:pt x="15533" y="13526"/>
                    <a:pt x="6293" y="3192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0"/>
            <p:cNvSpPr/>
            <p:nvPr/>
          </p:nvSpPr>
          <p:spPr>
            <a:xfrm>
              <a:off x="1175069" y="2319205"/>
              <a:ext cx="104248" cy="572582"/>
            </a:xfrm>
            <a:custGeom>
              <a:avLst/>
              <a:gdLst/>
              <a:ahLst/>
              <a:cxnLst/>
              <a:rect l="l" t="t" r="r" b="b"/>
              <a:pathLst>
                <a:path w="14621" h="80306" extrusionOk="0">
                  <a:moveTo>
                    <a:pt x="3101" y="1"/>
                  </a:moveTo>
                  <a:lnTo>
                    <a:pt x="3101" y="1"/>
                  </a:lnTo>
                  <a:cubicBezTo>
                    <a:pt x="3100" y="3"/>
                    <a:pt x="1" y="15443"/>
                    <a:pt x="6566" y="38208"/>
                  </a:cubicBezTo>
                  <a:cubicBezTo>
                    <a:pt x="13131" y="61005"/>
                    <a:pt x="14165" y="68603"/>
                    <a:pt x="9636" y="74439"/>
                  </a:cubicBezTo>
                  <a:lnTo>
                    <a:pt x="5137" y="80306"/>
                  </a:lnTo>
                  <a:cubicBezTo>
                    <a:pt x="5137" y="80306"/>
                    <a:pt x="14621" y="76810"/>
                    <a:pt x="13891" y="63193"/>
                  </a:cubicBezTo>
                  <a:cubicBezTo>
                    <a:pt x="13192" y="49606"/>
                    <a:pt x="6140" y="35807"/>
                    <a:pt x="5137" y="24986"/>
                  </a:cubicBezTo>
                  <a:cubicBezTo>
                    <a:pt x="4074" y="14105"/>
                    <a:pt x="3101" y="2"/>
                    <a:pt x="3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0"/>
            <p:cNvSpPr/>
            <p:nvPr/>
          </p:nvSpPr>
          <p:spPr>
            <a:xfrm>
              <a:off x="1231197" y="2200441"/>
              <a:ext cx="131128" cy="433882"/>
            </a:xfrm>
            <a:custGeom>
              <a:avLst/>
              <a:gdLst/>
              <a:ahLst/>
              <a:cxnLst/>
              <a:rect l="l" t="t" r="r" b="b"/>
              <a:pathLst>
                <a:path w="18391" h="60853" extrusionOk="0">
                  <a:moveTo>
                    <a:pt x="1" y="1"/>
                  </a:moveTo>
                  <a:cubicBezTo>
                    <a:pt x="2" y="3"/>
                    <a:pt x="12007" y="18452"/>
                    <a:pt x="14621" y="33922"/>
                  </a:cubicBezTo>
                  <a:cubicBezTo>
                    <a:pt x="17235" y="49424"/>
                    <a:pt x="6050" y="60853"/>
                    <a:pt x="6050" y="60853"/>
                  </a:cubicBezTo>
                  <a:cubicBezTo>
                    <a:pt x="6050" y="60853"/>
                    <a:pt x="11612" y="59272"/>
                    <a:pt x="14986" y="47266"/>
                  </a:cubicBezTo>
                  <a:cubicBezTo>
                    <a:pt x="18390" y="35229"/>
                    <a:pt x="8542" y="936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0"/>
            <p:cNvSpPr/>
            <p:nvPr/>
          </p:nvSpPr>
          <p:spPr>
            <a:xfrm>
              <a:off x="1229621" y="2330848"/>
              <a:ext cx="61831" cy="348557"/>
            </a:xfrm>
            <a:custGeom>
              <a:avLst/>
              <a:gdLst/>
              <a:ahLst/>
              <a:cxnLst/>
              <a:rect l="l" t="t" r="r" b="b"/>
              <a:pathLst>
                <a:path w="8672" h="48886" extrusionOk="0">
                  <a:moveTo>
                    <a:pt x="2993" y="0"/>
                  </a:moveTo>
                  <a:cubicBezTo>
                    <a:pt x="2992" y="0"/>
                    <a:pt x="2990" y="3"/>
                    <a:pt x="2988" y="9"/>
                  </a:cubicBezTo>
                  <a:cubicBezTo>
                    <a:pt x="2230" y="1649"/>
                    <a:pt x="1822" y="3843"/>
                    <a:pt x="1638" y="6289"/>
                  </a:cubicBezTo>
                  <a:lnTo>
                    <a:pt x="1638" y="6289"/>
                  </a:lnTo>
                  <a:cubicBezTo>
                    <a:pt x="2269" y="2434"/>
                    <a:pt x="3011" y="0"/>
                    <a:pt x="2993" y="0"/>
                  </a:cubicBezTo>
                  <a:close/>
                  <a:moveTo>
                    <a:pt x="1638" y="6289"/>
                  </a:moveTo>
                  <a:lnTo>
                    <a:pt x="1638" y="6289"/>
                  </a:lnTo>
                  <a:cubicBezTo>
                    <a:pt x="696" y="12036"/>
                    <a:pt x="0" y="20941"/>
                    <a:pt x="2441" y="29645"/>
                  </a:cubicBezTo>
                  <a:cubicBezTo>
                    <a:pt x="6605" y="44387"/>
                    <a:pt x="8672" y="48885"/>
                    <a:pt x="8672" y="48885"/>
                  </a:cubicBezTo>
                  <a:cubicBezTo>
                    <a:pt x="8672" y="48885"/>
                    <a:pt x="3018" y="30678"/>
                    <a:pt x="2441" y="24295"/>
                  </a:cubicBezTo>
                  <a:cubicBezTo>
                    <a:pt x="2074" y="19763"/>
                    <a:pt x="1186" y="12275"/>
                    <a:pt x="1638" y="6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0"/>
            <p:cNvSpPr/>
            <p:nvPr/>
          </p:nvSpPr>
          <p:spPr>
            <a:xfrm>
              <a:off x="1196089" y="2760017"/>
              <a:ext cx="46174" cy="245115"/>
            </a:xfrm>
            <a:custGeom>
              <a:avLst/>
              <a:gdLst/>
              <a:ahLst/>
              <a:cxnLst/>
              <a:rect l="l" t="t" r="r" b="b"/>
              <a:pathLst>
                <a:path w="6476" h="34378" extrusionOk="0">
                  <a:moveTo>
                    <a:pt x="92" y="0"/>
                  </a:moveTo>
                  <a:cubicBezTo>
                    <a:pt x="1" y="4894"/>
                    <a:pt x="62" y="17113"/>
                    <a:pt x="2129" y="25198"/>
                  </a:cubicBezTo>
                  <a:cubicBezTo>
                    <a:pt x="3284" y="29514"/>
                    <a:pt x="4378" y="32402"/>
                    <a:pt x="5290" y="34378"/>
                  </a:cubicBezTo>
                  <a:lnTo>
                    <a:pt x="6475" y="34378"/>
                  </a:lnTo>
                  <a:cubicBezTo>
                    <a:pt x="4378" y="27326"/>
                    <a:pt x="92" y="1149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0"/>
            <p:cNvSpPr/>
            <p:nvPr/>
          </p:nvSpPr>
          <p:spPr>
            <a:xfrm>
              <a:off x="1196958" y="2744103"/>
              <a:ext cx="221" cy="15700"/>
            </a:xfrm>
            <a:custGeom>
              <a:avLst/>
              <a:gdLst/>
              <a:ahLst/>
              <a:cxnLst/>
              <a:rect l="l" t="t" r="r" b="b"/>
              <a:pathLst>
                <a:path w="31" h="2202" extrusionOk="0">
                  <a:moveTo>
                    <a:pt x="29" y="1"/>
                  </a:moveTo>
                  <a:cubicBezTo>
                    <a:pt x="25" y="1"/>
                    <a:pt x="16" y="266"/>
                    <a:pt x="9" y="758"/>
                  </a:cubicBezTo>
                  <a:lnTo>
                    <a:pt x="9" y="758"/>
                  </a:lnTo>
                  <a:cubicBezTo>
                    <a:pt x="14" y="525"/>
                    <a:pt x="21" y="296"/>
                    <a:pt x="31" y="74"/>
                  </a:cubicBezTo>
                  <a:cubicBezTo>
                    <a:pt x="31" y="25"/>
                    <a:pt x="30" y="1"/>
                    <a:pt x="29" y="1"/>
                  </a:cubicBezTo>
                  <a:close/>
                  <a:moveTo>
                    <a:pt x="9" y="758"/>
                  </a:moveTo>
                  <a:lnTo>
                    <a:pt x="9" y="758"/>
                  </a:lnTo>
                  <a:cubicBezTo>
                    <a:pt x="0" y="1227"/>
                    <a:pt x="0" y="1714"/>
                    <a:pt x="0" y="2202"/>
                  </a:cubicBezTo>
                  <a:cubicBezTo>
                    <a:pt x="0" y="1608"/>
                    <a:pt x="4" y="1121"/>
                    <a:pt x="9" y="7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0"/>
            <p:cNvSpPr/>
            <p:nvPr/>
          </p:nvSpPr>
          <p:spPr>
            <a:xfrm>
              <a:off x="872743" y="2200540"/>
              <a:ext cx="192888" cy="98736"/>
            </a:xfrm>
            <a:custGeom>
              <a:avLst/>
              <a:gdLst/>
              <a:ahLst/>
              <a:cxnLst/>
              <a:rect l="l" t="t" r="r" b="b"/>
              <a:pathLst>
                <a:path w="27053" h="13848" extrusionOk="0">
                  <a:moveTo>
                    <a:pt x="24242" y="3450"/>
                  </a:moveTo>
                  <a:cubicBezTo>
                    <a:pt x="25046" y="3450"/>
                    <a:pt x="25044" y="5016"/>
                    <a:pt x="24895" y="5762"/>
                  </a:cubicBezTo>
                  <a:cubicBezTo>
                    <a:pt x="24701" y="6451"/>
                    <a:pt x="24108" y="7341"/>
                    <a:pt x="23455" y="7341"/>
                  </a:cubicBezTo>
                  <a:cubicBezTo>
                    <a:pt x="23388" y="7341"/>
                    <a:pt x="23321" y="7332"/>
                    <a:pt x="23253" y="7312"/>
                  </a:cubicBezTo>
                  <a:cubicBezTo>
                    <a:pt x="22524" y="7069"/>
                    <a:pt x="22068" y="5428"/>
                    <a:pt x="22068" y="5428"/>
                  </a:cubicBezTo>
                  <a:cubicBezTo>
                    <a:pt x="22524" y="4668"/>
                    <a:pt x="23344" y="3543"/>
                    <a:pt x="24195" y="3452"/>
                  </a:cubicBezTo>
                  <a:cubicBezTo>
                    <a:pt x="24211" y="3451"/>
                    <a:pt x="24227" y="3450"/>
                    <a:pt x="24242" y="3450"/>
                  </a:cubicBezTo>
                  <a:close/>
                  <a:moveTo>
                    <a:pt x="12827" y="4273"/>
                  </a:moveTo>
                  <a:cubicBezTo>
                    <a:pt x="15350" y="4273"/>
                    <a:pt x="17204" y="6005"/>
                    <a:pt x="17204" y="6005"/>
                  </a:cubicBezTo>
                  <a:cubicBezTo>
                    <a:pt x="17204" y="6005"/>
                    <a:pt x="15654" y="8254"/>
                    <a:pt x="15259" y="8498"/>
                  </a:cubicBezTo>
                  <a:cubicBezTo>
                    <a:pt x="15027" y="8623"/>
                    <a:pt x="14573" y="8769"/>
                    <a:pt x="13799" y="8769"/>
                  </a:cubicBezTo>
                  <a:cubicBezTo>
                    <a:pt x="13258" y="8769"/>
                    <a:pt x="12560" y="8698"/>
                    <a:pt x="11672" y="8498"/>
                  </a:cubicBezTo>
                  <a:cubicBezTo>
                    <a:pt x="9484" y="7981"/>
                    <a:pt x="6840" y="6005"/>
                    <a:pt x="6840" y="6005"/>
                  </a:cubicBezTo>
                  <a:cubicBezTo>
                    <a:pt x="6840" y="6005"/>
                    <a:pt x="9241" y="4303"/>
                    <a:pt x="12827" y="4273"/>
                  </a:cubicBezTo>
                  <a:close/>
                  <a:moveTo>
                    <a:pt x="10884" y="0"/>
                  </a:moveTo>
                  <a:cubicBezTo>
                    <a:pt x="7723" y="0"/>
                    <a:pt x="4653" y="826"/>
                    <a:pt x="2949" y="1415"/>
                  </a:cubicBezTo>
                  <a:cubicBezTo>
                    <a:pt x="608" y="2267"/>
                    <a:pt x="0" y="2662"/>
                    <a:pt x="0" y="2662"/>
                  </a:cubicBezTo>
                  <a:cubicBezTo>
                    <a:pt x="0" y="2662"/>
                    <a:pt x="3344" y="9896"/>
                    <a:pt x="6232" y="11507"/>
                  </a:cubicBezTo>
                  <a:cubicBezTo>
                    <a:pt x="7796" y="12396"/>
                    <a:pt x="9495" y="12705"/>
                    <a:pt x="11018" y="12705"/>
                  </a:cubicBezTo>
                  <a:cubicBezTo>
                    <a:pt x="12305" y="12705"/>
                    <a:pt x="13467" y="12484"/>
                    <a:pt x="14317" y="12206"/>
                  </a:cubicBezTo>
                  <a:cubicBezTo>
                    <a:pt x="16201" y="11598"/>
                    <a:pt x="20882" y="8862"/>
                    <a:pt x="21460" y="8741"/>
                  </a:cubicBezTo>
                  <a:cubicBezTo>
                    <a:pt x="21572" y="8717"/>
                    <a:pt x="21668" y="8706"/>
                    <a:pt x="21749" y="8706"/>
                  </a:cubicBezTo>
                  <a:cubicBezTo>
                    <a:pt x="22087" y="8706"/>
                    <a:pt x="22172" y="8897"/>
                    <a:pt x="22098" y="9166"/>
                  </a:cubicBezTo>
                  <a:cubicBezTo>
                    <a:pt x="22037" y="9501"/>
                    <a:pt x="23922" y="13847"/>
                    <a:pt x="23922" y="13847"/>
                  </a:cubicBezTo>
                  <a:cubicBezTo>
                    <a:pt x="23922" y="13847"/>
                    <a:pt x="23770" y="11355"/>
                    <a:pt x="24317" y="9592"/>
                  </a:cubicBezTo>
                  <a:cubicBezTo>
                    <a:pt x="24864" y="7798"/>
                    <a:pt x="26384" y="4029"/>
                    <a:pt x="26384" y="4029"/>
                  </a:cubicBezTo>
                  <a:cubicBezTo>
                    <a:pt x="26384" y="4029"/>
                    <a:pt x="26840" y="1628"/>
                    <a:pt x="27053" y="473"/>
                  </a:cubicBezTo>
                  <a:cubicBezTo>
                    <a:pt x="27043" y="470"/>
                    <a:pt x="27020" y="468"/>
                    <a:pt x="26985" y="468"/>
                  </a:cubicBezTo>
                  <a:cubicBezTo>
                    <a:pt x="26675" y="468"/>
                    <a:pt x="25408" y="659"/>
                    <a:pt x="24043" y="2297"/>
                  </a:cubicBezTo>
                  <a:cubicBezTo>
                    <a:pt x="22524" y="4121"/>
                    <a:pt x="21612" y="4121"/>
                    <a:pt x="21612" y="4121"/>
                  </a:cubicBezTo>
                  <a:cubicBezTo>
                    <a:pt x="21612" y="4121"/>
                    <a:pt x="18755" y="1507"/>
                    <a:pt x="14560" y="443"/>
                  </a:cubicBezTo>
                  <a:cubicBezTo>
                    <a:pt x="13372" y="126"/>
                    <a:pt x="12121" y="0"/>
                    <a:pt x="1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1783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0" name="Google Shape;3310;p30"/>
          <p:cNvSpPr txBox="1">
            <a:spLocks noGrp="1"/>
          </p:cNvSpPr>
          <p:nvPr>
            <p:ph type="subTitle" idx="1"/>
          </p:nvPr>
        </p:nvSpPr>
        <p:spPr>
          <a:xfrm>
            <a:off x="5616068" y="1715431"/>
            <a:ext cx="3316838" cy="30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dirty="0"/>
              <a:t>Di mana: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Jumlah</a:t>
            </a:r>
            <a:r>
              <a:rPr lang="en-ID" dirty="0"/>
              <a:t> equivalent </a:t>
            </a:r>
            <a:r>
              <a:rPr lang="en-ID" dirty="0" err="1"/>
              <a:t>zat</a:t>
            </a:r>
            <a:r>
              <a:rPr lang="en-ID" dirty="0"/>
              <a:t> </a:t>
            </a:r>
            <a:r>
              <a:rPr lang="en-ID" dirty="0" err="1"/>
              <a:t>terlarut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zat</a:t>
            </a:r>
            <a:r>
              <a:rPr lang="en-ID" dirty="0"/>
              <a:t> </a:t>
            </a:r>
            <a:r>
              <a:rPr lang="en-ID" dirty="0" err="1"/>
              <a:t>terlarut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1 mol </a:t>
            </a:r>
            <a:r>
              <a:rPr lang="en-ID" dirty="0" err="1"/>
              <a:t>muatan</a:t>
            </a:r>
            <a:r>
              <a:rPr lang="en-ID" dirty="0"/>
              <a:t> </a:t>
            </a:r>
            <a:r>
              <a:rPr lang="en-ID" dirty="0" err="1"/>
              <a:t>listrik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negatif</a:t>
            </a:r>
            <a:r>
              <a:rPr lang="en-ID" dirty="0"/>
              <a:t>. </a:t>
            </a:r>
            <a:r>
              <a:rPr lang="en-ID" dirty="0" err="1"/>
              <a:t>Misalnya</a:t>
            </a:r>
            <a:r>
              <a:rPr lang="en-ID" dirty="0"/>
              <a:t>, 1 mol H+ pada </a:t>
            </a:r>
            <a:r>
              <a:rPr lang="en-ID" dirty="0" err="1"/>
              <a:t>asam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1 mol OH- pada </a:t>
            </a:r>
            <a:r>
              <a:rPr lang="en-ID" dirty="0" err="1"/>
              <a:t>basa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1 equivalent.</a:t>
            </a:r>
          </a:p>
          <a:p>
            <a:pPr>
              <a:buFont typeface="Arial" panose="020B0604020202020204" pitchFamily="34" charset="0"/>
              <a:buChar char="•"/>
            </a:pP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Volume </a:t>
            </a:r>
            <a:r>
              <a:rPr lang="en-ID" dirty="0" err="1"/>
              <a:t>larutan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volume </a:t>
            </a:r>
            <a:r>
              <a:rPr lang="en-ID" dirty="0" err="1"/>
              <a:t>pelarut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larutan</a:t>
            </a:r>
            <a:r>
              <a:rPr lang="en-ID" dirty="0"/>
              <a:t>.</a:t>
            </a:r>
          </a:p>
        </p:txBody>
      </p:sp>
      <p:sp>
        <p:nvSpPr>
          <p:cNvPr id="3311" name="Google Shape;3311;p30"/>
          <p:cNvSpPr txBox="1">
            <a:spLocks noGrp="1"/>
          </p:cNvSpPr>
          <p:nvPr>
            <p:ph type="title"/>
          </p:nvPr>
        </p:nvSpPr>
        <p:spPr>
          <a:xfrm>
            <a:off x="713875" y="541850"/>
            <a:ext cx="771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NORMALITAS</a:t>
            </a:r>
            <a:endParaRPr dirty="0"/>
          </a:p>
        </p:txBody>
      </p:sp>
      <p:grpSp>
        <p:nvGrpSpPr>
          <p:cNvPr id="3312" name="Google Shape;3312;p30"/>
          <p:cNvGrpSpPr/>
          <p:nvPr/>
        </p:nvGrpSpPr>
        <p:grpSpPr>
          <a:xfrm>
            <a:off x="1235942" y="1804147"/>
            <a:ext cx="278873" cy="258619"/>
            <a:chOff x="8350417" y="3610535"/>
            <a:chExt cx="278873" cy="258619"/>
          </a:xfrm>
        </p:grpSpPr>
        <p:sp>
          <p:nvSpPr>
            <p:cNvPr id="3313" name="Google Shape;3313;p30"/>
            <p:cNvSpPr/>
            <p:nvPr/>
          </p:nvSpPr>
          <p:spPr>
            <a:xfrm>
              <a:off x="8353081" y="3613184"/>
              <a:ext cx="274445" cy="255441"/>
            </a:xfrm>
            <a:custGeom>
              <a:avLst/>
              <a:gdLst/>
              <a:ahLst/>
              <a:cxnLst/>
              <a:rect l="l" t="t" r="r" b="b"/>
              <a:pathLst>
                <a:path w="18846" h="17541" extrusionOk="0">
                  <a:moveTo>
                    <a:pt x="9423" y="1"/>
                  </a:moveTo>
                  <a:cubicBezTo>
                    <a:pt x="8693" y="1"/>
                    <a:pt x="8055" y="122"/>
                    <a:pt x="7508" y="396"/>
                  </a:cubicBezTo>
                  <a:cubicBezTo>
                    <a:pt x="6930" y="669"/>
                    <a:pt x="6505" y="1034"/>
                    <a:pt x="6231" y="1429"/>
                  </a:cubicBezTo>
                  <a:cubicBezTo>
                    <a:pt x="5958" y="1794"/>
                    <a:pt x="5867" y="2189"/>
                    <a:pt x="5806" y="2402"/>
                  </a:cubicBezTo>
                  <a:lnTo>
                    <a:pt x="5806" y="2554"/>
                  </a:lnTo>
                  <a:cubicBezTo>
                    <a:pt x="5441" y="2554"/>
                    <a:pt x="5046" y="2615"/>
                    <a:pt x="4681" y="2706"/>
                  </a:cubicBezTo>
                  <a:cubicBezTo>
                    <a:pt x="4408" y="2797"/>
                    <a:pt x="4195" y="2919"/>
                    <a:pt x="3952" y="3071"/>
                  </a:cubicBezTo>
                  <a:cubicBezTo>
                    <a:pt x="3830" y="3131"/>
                    <a:pt x="3769" y="3223"/>
                    <a:pt x="3648" y="3283"/>
                  </a:cubicBezTo>
                  <a:cubicBezTo>
                    <a:pt x="3587" y="3344"/>
                    <a:pt x="3465" y="3435"/>
                    <a:pt x="3374" y="3527"/>
                  </a:cubicBezTo>
                  <a:cubicBezTo>
                    <a:pt x="3313" y="3557"/>
                    <a:pt x="3283" y="3618"/>
                    <a:pt x="3253" y="3679"/>
                  </a:cubicBezTo>
                  <a:lnTo>
                    <a:pt x="3009" y="3679"/>
                  </a:lnTo>
                  <a:cubicBezTo>
                    <a:pt x="2949" y="3679"/>
                    <a:pt x="2857" y="3679"/>
                    <a:pt x="2736" y="3709"/>
                  </a:cubicBezTo>
                  <a:cubicBezTo>
                    <a:pt x="2553" y="3739"/>
                    <a:pt x="2341" y="3861"/>
                    <a:pt x="2097" y="3983"/>
                  </a:cubicBezTo>
                  <a:cubicBezTo>
                    <a:pt x="1642" y="4226"/>
                    <a:pt x="1186" y="4651"/>
                    <a:pt x="760" y="5198"/>
                  </a:cubicBezTo>
                  <a:cubicBezTo>
                    <a:pt x="547" y="5442"/>
                    <a:pt x="365" y="5745"/>
                    <a:pt x="243" y="6141"/>
                  </a:cubicBezTo>
                  <a:cubicBezTo>
                    <a:pt x="91" y="6475"/>
                    <a:pt x="61" y="6901"/>
                    <a:pt x="0" y="7265"/>
                  </a:cubicBezTo>
                  <a:cubicBezTo>
                    <a:pt x="0" y="7660"/>
                    <a:pt x="61" y="8025"/>
                    <a:pt x="122" y="8420"/>
                  </a:cubicBezTo>
                  <a:cubicBezTo>
                    <a:pt x="183" y="8755"/>
                    <a:pt x="274" y="9089"/>
                    <a:pt x="395" y="9423"/>
                  </a:cubicBezTo>
                  <a:cubicBezTo>
                    <a:pt x="608" y="10092"/>
                    <a:pt x="912" y="10609"/>
                    <a:pt x="1186" y="11034"/>
                  </a:cubicBezTo>
                  <a:cubicBezTo>
                    <a:pt x="1307" y="11247"/>
                    <a:pt x="1459" y="11460"/>
                    <a:pt x="1550" y="11612"/>
                  </a:cubicBezTo>
                  <a:cubicBezTo>
                    <a:pt x="1672" y="11703"/>
                    <a:pt x="1763" y="11825"/>
                    <a:pt x="1824" y="11916"/>
                  </a:cubicBezTo>
                  <a:cubicBezTo>
                    <a:pt x="1824" y="12098"/>
                    <a:pt x="1824" y="12311"/>
                    <a:pt x="1854" y="12524"/>
                  </a:cubicBezTo>
                  <a:cubicBezTo>
                    <a:pt x="1915" y="12888"/>
                    <a:pt x="2067" y="13192"/>
                    <a:pt x="2219" y="13496"/>
                  </a:cubicBezTo>
                  <a:cubicBezTo>
                    <a:pt x="2249" y="13679"/>
                    <a:pt x="2249" y="13922"/>
                    <a:pt x="2310" y="14135"/>
                  </a:cubicBezTo>
                  <a:cubicBezTo>
                    <a:pt x="2432" y="14530"/>
                    <a:pt x="2614" y="14986"/>
                    <a:pt x="2918" y="15442"/>
                  </a:cubicBezTo>
                  <a:cubicBezTo>
                    <a:pt x="3070" y="15654"/>
                    <a:pt x="3283" y="15898"/>
                    <a:pt x="3496" y="16080"/>
                  </a:cubicBezTo>
                  <a:cubicBezTo>
                    <a:pt x="3739" y="16262"/>
                    <a:pt x="3982" y="16475"/>
                    <a:pt x="4256" y="16627"/>
                  </a:cubicBezTo>
                  <a:cubicBezTo>
                    <a:pt x="4833" y="16931"/>
                    <a:pt x="5411" y="17083"/>
                    <a:pt x="5927" y="17144"/>
                  </a:cubicBezTo>
                  <a:cubicBezTo>
                    <a:pt x="6229" y="17194"/>
                    <a:pt x="6511" y="17217"/>
                    <a:pt x="6766" y="17217"/>
                  </a:cubicBezTo>
                  <a:cubicBezTo>
                    <a:pt x="6973" y="17217"/>
                    <a:pt x="7162" y="17202"/>
                    <a:pt x="7326" y="17174"/>
                  </a:cubicBezTo>
                  <a:cubicBezTo>
                    <a:pt x="7751" y="17144"/>
                    <a:pt x="8055" y="17113"/>
                    <a:pt x="8298" y="17083"/>
                  </a:cubicBezTo>
                  <a:cubicBezTo>
                    <a:pt x="8450" y="17022"/>
                    <a:pt x="8541" y="16992"/>
                    <a:pt x="8602" y="16992"/>
                  </a:cubicBezTo>
                  <a:cubicBezTo>
                    <a:pt x="8785" y="17113"/>
                    <a:pt x="9058" y="17265"/>
                    <a:pt x="9301" y="17326"/>
                  </a:cubicBezTo>
                  <a:cubicBezTo>
                    <a:pt x="9641" y="17466"/>
                    <a:pt x="10033" y="17540"/>
                    <a:pt x="10434" y="17540"/>
                  </a:cubicBezTo>
                  <a:cubicBezTo>
                    <a:pt x="10643" y="17540"/>
                    <a:pt x="10856" y="17520"/>
                    <a:pt x="11064" y="17478"/>
                  </a:cubicBezTo>
                  <a:cubicBezTo>
                    <a:pt x="11672" y="17417"/>
                    <a:pt x="12250" y="17144"/>
                    <a:pt x="12706" y="16870"/>
                  </a:cubicBezTo>
                  <a:cubicBezTo>
                    <a:pt x="13162" y="16627"/>
                    <a:pt x="13557" y="16262"/>
                    <a:pt x="13921" y="15898"/>
                  </a:cubicBezTo>
                  <a:lnTo>
                    <a:pt x="14377" y="15320"/>
                  </a:lnTo>
                  <a:cubicBezTo>
                    <a:pt x="14469" y="15138"/>
                    <a:pt x="14621" y="14834"/>
                    <a:pt x="14864" y="14803"/>
                  </a:cubicBezTo>
                  <a:cubicBezTo>
                    <a:pt x="14965" y="14803"/>
                    <a:pt x="15080" y="14817"/>
                    <a:pt x="15190" y="14817"/>
                  </a:cubicBezTo>
                  <a:cubicBezTo>
                    <a:pt x="15245" y="14817"/>
                    <a:pt x="15299" y="14814"/>
                    <a:pt x="15350" y="14803"/>
                  </a:cubicBezTo>
                  <a:cubicBezTo>
                    <a:pt x="15532" y="14743"/>
                    <a:pt x="15776" y="14682"/>
                    <a:pt x="15958" y="14591"/>
                  </a:cubicBezTo>
                  <a:cubicBezTo>
                    <a:pt x="16292" y="14439"/>
                    <a:pt x="16657" y="14195"/>
                    <a:pt x="16961" y="13831"/>
                  </a:cubicBezTo>
                  <a:cubicBezTo>
                    <a:pt x="17113" y="13679"/>
                    <a:pt x="17265" y="13466"/>
                    <a:pt x="17356" y="13223"/>
                  </a:cubicBezTo>
                  <a:cubicBezTo>
                    <a:pt x="17417" y="13162"/>
                    <a:pt x="17417" y="13132"/>
                    <a:pt x="17447" y="13040"/>
                  </a:cubicBezTo>
                  <a:cubicBezTo>
                    <a:pt x="17478" y="12980"/>
                    <a:pt x="17478" y="12919"/>
                    <a:pt x="17508" y="12858"/>
                  </a:cubicBezTo>
                  <a:cubicBezTo>
                    <a:pt x="17508" y="12828"/>
                    <a:pt x="17569" y="12736"/>
                    <a:pt x="17569" y="12676"/>
                  </a:cubicBezTo>
                  <a:cubicBezTo>
                    <a:pt x="17569" y="12645"/>
                    <a:pt x="17599" y="12554"/>
                    <a:pt x="17599" y="12463"/>
                  </a:cubicBezTo>
                  <a:cubicBezTo>
                    <a:pt x="17660" y="12068"/>
                    <a:pt x="17630" y="11642"/>
                    <a:pt x="17508" y="11247"/>
                  </a:cubicBezTo>
                  <a:cubicBezTo>
                    <a:pt x="17630" y="11095"/>
                    <a:pt x="17751" y="10913"/>
                    <a:pt x="17903" y="10730"/>
                  </a:cubicBezTo>
                  <a:cubicBezTo>
                    <a:pt x="18086" y="10457"/>
                    <a:pt x="18329" y="10092"/>
                    <a:pt x="18511" y="9636"/>
                  </a:cubicBezTo>
                  <a:cubicBezTo>
                    <a:pt x="18694" y="9180"/>
                    <a:pt x="18846" y="8633"/>
                    <a:pt x="18815" y="8056"/>
                  </a:cubicBezTo>
                  <a:cubicBezTo>
                    <a:pt x="18815" y="7508"/>
                    <a:pt x="18633" y="6961"/>
                    <a:pt x="18359" y="6536"/>
                  </a:cubicBezTo>
                  <a:cubicBezTo>
                    <a:pt x="18238" y="6323"/>
                    <a:pt x="18055" y="6171"/>
                    <a:pt x="17934" y="5989"/>
                  </a:cubicBezTo>
                  <a:lnTo>
                    <a:pt x="17508" y="5563"/>
                  </a:lnTo>
                  <a:cubicBezTo>
                    <a:pt x="17387" y="5442"/>
                    <a:pt x="17265" y="5320"/>
                    <a:pt x="17143" y="5259"/>
                  </a:cubicBezTo>
                  <a:cubicBezTo>
                    <a:pt x="17022" y="5168"/>
                    <a:pt x="16900" y="5107"/>
                    <a:pt x="16839" y="5077"/>
                  </a:cubicBezTo>
                  <a:cubicBezTo>
                    <a:pt x="16687" y="4986"/>
                    <a:pt x="16627" y="4955"/>
                    <a:pt x="16566" y="4925"/>
                  </a:cubicBezTo>
                  <a:cubicBezTo>
                    <a:pt x="16475" y="4621"/>
                    <a:pt x="16262" y="4317"/>
                    <a:pt x="16049" y="3952"/>
                  </a:cubicBezTo>
                  <a:cubicBezTo>
                    <a:pt x="15776" y="3618"/>
                    <a:pt x="15441" y="3283"/>
                    <a:pt x="15016" y="2979"/>
                  </a:cubicBezTo>
                  <a:cubicBezTo>
                    <a:pt x="14590" y="2676"/>
                    <a:pt x="14104" y="2493"/>
                    <a:pt x="13678" y="2402"/>
                  </a:cubicBezTo>
                  <a:cubicBezTo>
                    <a:pt x="13587" y="2402"/>
                    <a:pt x="13496" y="2372"/>
                    <a:pt x="13374" y="2372"/>
                  </a:cubicBezTo>
                  <a:cubicBezTo>
                    <a:pt x="13344" y="2280"/>
                    <a:pt x="13314" y="2250"/>
                    <a:pt x="13253" y="2189"/>
                  </a:cubicBezTo>
                  <a:cubicBezTo>
                    <a:pt x="13162" y="1946"/>
                    <a:pt x="12918" y="1703"/>
                    <a:pt x="12614" y="1338"/>
                  </a:cubicBezTo>
                  <a:cubicBezTo>
                    <a:pt x="12310" y="1004"/>
                    <a:pt x="11915" y="669"/>
                    <a:pt x="11338" y="396"/>
                  </a:cubicBezTo>
                  <a:cubicBezTo>
                    <a:pt x="10760" y="183"/>
                    <a:pt x="10122" y="1"/>
                    <a:pt x="942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0"/>
            <p:cNvSpPr/>
            <p:nvPr/>
          </p:nvSpPr>
          <p:spPr>
            <a:xfrm>
              <a:off x="8350417" y="3649323"/>
              <a:ext cx="88103" cy="139596"/>
            </a:xfrm>
            <a:custGeom>
              <a:avLst/>
              <a:gdLst/>
              <a:ahLst/>
              <a:cxnLst/>
              <a:rect l="l" t="t" r="r" b="b"/>
              <a:pathLst>
                <a:path w="6050" h="9586" extrusionOk="0">
                  <a:moveTo>
                    <a:pt x="5770" y="0"/>
                  </a:moveTo>
                  <a:cubicBezTo>
                    <a:pt x="5468" y="0"/>
                    <a:pt x="5166" y="40"/>
                    <a:pt x="4864" y="133"/>
                  </a:cubicBezTo>
                  <a:cubicBezTo>
                    <a:pt x="4682" y="163"/>
                    <a:pt x="4499" y="224"/>
                    <a:pt x="4287" y="315"/>
                  </a:cubicBezTo>
                  <a:cubicBezTo>
                    <a:pt x="4104" y="376"/>
                    <a:pt x="3952" y="497"/>
                    <a:pt x="3770" y="619"/>
                  </a:cubicBezTo>
                  <a:lnTo>
                    <a:pt x="3527" y="801"/>
                  </a:lnTo>
                  <a:lnTo>
                    <a:pt x="3367" y="984"/>
                  </a:lnTo>
                  <a:lnTo>
                    <a:pt x="3192" y="984"/>
                  </a:lnTo>
                  <a:cubicBezTo>
                    <a:pt x="2736" y="1045"/>
                    <a:pt x="2311" y="1227"/>
                    <a:pt x="1946" y="1440"/>
                  </a:cubicBezTo>
                  <a:cubicBezTo>
                    <a:pt x="1551" y="1683"/>
                    <a:pt x="1217" y="1987"/>
                    <a:pt x="943" y="2321"/>
                  </a:cubicBezTo>
                  <a:cubicBezTo>
                    <a:pt x="700" y="2656"/>
                    <a:pt x="426" y="3051"/>
                    <a:pt x="274" y="3476"/>
                  </a:cubicBezTo>
                  <a:cubicBezTo>
                    <a:pt x="92" y="3871"/>
                    <a:pt x="1" y="4297"/>
                    <a:pt x="1" y="4753"/>
                  </a:cubicBezTo>
                  <a:cubicBezTo>
                    <a:pt x="1" y="5634"/>
                    <a:pt x="183" y="6516"/>
                    <a:pt x="548" y="7306"/>
                  </a:cubicBezTo>
                  <a:cubicBezTo>
                    <a:pt x="882" y="8096"/>
                    <a:pt x="1399" y="8826"/>
                    <a:pt x="1977" y="9434"/>
                  </a:cubicBezTo>
                  <a:lnTo>
                    <a:pt x="1977" y="9586"/>
                  </a:lnTo>
                  <a:lnTo>
                    <a:pt x="2007" y="9434"/>
                  </a:lnTo>
                  <a:cubicBezTo>
                    <a:pt x="1490" y="8735"/>
                    <a:pt x="1065" y="8036"/>
                    <a:pt x="761" y="7215"/>
                  </a:cubicBezTo>
                  <a:cubicBezTo>
                    <a:pt x="487" y="6425"/>
                    <a:pt x="335" y="5604"/>
                    <a:pt x="396" y="4783"/>
                  </a:cubicBezTo>
                  <a:cubicBezTo>
                    <a:pt x="396" y="4388"/>
                    <a:pt x="457" y="3993"/>
                    <a:pt x="609" y="3628"/>
                  </a:cubicBezTo>
                  <a:cubicBezTo>
                    <a:pt x="761" y="3233"/>
                    <a:pt x="943" y="2899"/>
                    <a:pt x="1217" y="2595"/>
                  </a:cubicBezTo>
                  <a:cubicBezTo>
                    <a:pt x="1764" y="1956"/>
                    <a:pt x="2402" y="1409"/>
                    <a:pt x="3192" y="1257"/>
                  </a:cubicBezTo>
                  <a:lnTo>
                    <a:pt x="3496" y="1257"/>
                  </a:lnTo>
                  <a:lnTo>
                    <a:pt x="3527" y="1227"/>
                  </a:lnTo>
                  <a:cubicBezTo>
                    <a:pt x="3618" y="1197"/>
                    <a:pt x="3648" y="1105"/>
                    <a:pt x="3739" y="1045"/>
                  </a:cubicBezTo>
                  <a:lnTo>
                    <a:pt x="3922" y="832"/>
                  </a:lnTo>
                  <a:cubicBezTo>
                    <a:pt x="4074" y="741"/>
                    <a:pt x="4226" y="589"/>
                    <a:pt x="4378" y="497"/>
                  </a:cubicBezTo>
                  <a:cubicBezTo>
                    <a:pt x="4560" y="376"/>
                    <a:pt x="4712" y="315"/>
                    <a:pt x="4895" y="224"/>
                  </a:cubicBezTo>
                  <a:cubicBezTo>
                    <a:pt x="5259" y="72"/>
                    <a:pt x="5654" y="42"/>
                    <a:pt x="6050" y="11"/>
                  </a:cubicBezTo>
                  <a:cubicBezTo>
                    <a:pt x="5956" y="4"/>
                    <a:pt x="5863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0"/>
            <p:cNvSpPr/>
            <p:nvPr/>
          </p:nvSpPr>
          <p:spPr>
            <a:xfrm>
              <a:off x="8378751" y="3788883"/>
              <a:ext cx="98268" cy="77036"/>
            </a:xfrm>
            <a:custGeom>
              <a:avLst/>
              <a:gdLst/>
              <a:ahLst/>
              <a:cxnLst/>
              <a:rect l="l" t="t" r="r" b="b"/>
              <a:pathLst>
                <a:path w="6748" h="5290" extrusionOk="0">
                  <a:moveTo>
                    <a:pt x="0" y="1"/>
                  </a:moveTo>
                  <a:cubicBezTo>
                    <a:pt x="31" y="274"/>
                    <a:pt x="0" y="487"/>
                    <a:pt x="61" y="761"/>
                  </a:cubicBezTo>
                  <a:cubicBezTo>
                    <a:pt x="152" y="973"/>
                    <a:pt x="213" y="1247"/>
                    <a:pt x="334" y="1490"/>
                  </a:cubicBezTo>
                  <a:lnTo>
                    <a:pt x="334" y="1429"/>
                  </a:lnTo>
                  <a:cubicBezTo>
                    <a:pt x="334" y="2159"/>
                    <a:pt x="608" y="2858"/>
                    <a:pt x="973" y="3466"/>
                  </a:cubicBezTo>
                  <a:cubicBezTo>
                    <a:pt x="1368" y="4074"/>
                    <a:pt x="1976" y="4560"/>
                    <a:pt x="2614" y="4864"/>
                  </a:cubicBezTo>
                  <a:cubicBezTo>
                    <a:pt x="3313" y="5168"/>
                    <a:pt x="4012" y="5290"/>
                    <a:pt x="4711" y="5290"/>
                  </a:cubicBezTo>
                  <a:cubicBezTo>
                    <a:pt x="5380" y="5290"/>
                    <a:pt x="6110" y="5138"/>
                    <a:pt x="6748" y="4925"/>
                  </a:cubicBezTo>
                  <a:lnTo>
                    <a:pt x="6748" y="4925"/>
                  </a:lnTo>
                  <a:cubicBezTo>
                    <a:pt x="6503" y="4969"/>
                    <a:pt x="6258" y="4998"/>
                    <a:pt x="5990" y="4998"/>
                  </a:cubicBezTo>
                  <a:cubicBezTo>
                    <a:pt x="5892" y="4998"/>
                    <a:pt x="5790" y="4994"/>
                    <a:pt x="5684" y="4986"/>
                  </a:cubicBezTo>
                  <a:cubicBezTo>
                    <a:pt x="5517" y="5001"/>
                    <a:pt x="5350" y="5008"/>
                    <a:pt x="5183" y="5008"/>
                  </a:cubicBezTo>
                  <a:cubicBezTo>
                    <a:pt x="5015" y="5008"/>
                    <a:pt x="4848" y="5001"/>
                    <a:pt x="4681" y="4986"/>
                  </a:cubicBezTo>
                  <a:cubicBezTo>
                    <a:pt x="3982" y="4894"/>
                    <a:pt x="3344" y="4742"/>
                    <a:pt x="2736" y="4469"/>
                  </a:cubicBezTo>
                  <a:cubicBezTo>
                    <a:pt x="2158" y="4226"/>
                    <a:pt x="1642" y="3770"/>
                    <a:pt x="1246" y="3223"/>
                  </a:cubicBezTo>
                  <a:cubicBezTo>
                    <a:pt x="882" y="2706"/>
                    <a:pt x="578" y="2098"/>
                    <a:pt x="486" y="1399"/>
                  </a:cubicBezTo>
                  <a:lnTo>
                    <a:pt x="486" y="1369"/>
                  </a:lnTo>
                  <a:cubicBezTo>
                    <a:pt x="365" y="1186"/>
                    <a:pt x="274" y="943"/>
                    <a:pt x="183" y="730"/>
                  </a:cubicBezTo>
                  <a:lnTo>
                    <a:pt x="61" y="3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0"/>
            <p:cNvSpPr/>
            <p:nvPr/>
          </p:nvSpPr>
          <p:spPr>
            <a:xfrm>
              <a:off x="8476990" y="3776492"/>
              <a:ext cx="133698" cy="92661"/>
            </a:xfrm>
            <a:custGeom>
              <a:avLst/>
              <a:gdLst/>
              <a:ahLst/>
              <a:cxnLst/>
              <a:rect l="l" t="t" r="r" b="b"/>
              <a:pathLst>
                <a:path w="9181" h="6363" extrusionOk="0">
                  <a:moveTo>
                    <a:pt x="9029" y="1"/>
                  </a:moveTo>
                  <a:cubicBezTo>
                    <a:pt x="9059" y="274"/>
                    <a:pt x="9089" y="548"/>
                    <a:pt x="9059" y="700"/>
                  </a:cubicBezTo>
                  <a:cubicBezTo>
                    <a:pt x="9059" y="852"/>
                    <a:pt x="9059" y="1004"/>
                    <a:pt x="9029" y="1125"/>
                  </a:cubicBezTo>
                  <a:cubicBezTo>
                    <a:pt x="8968" y="1217"/>
                    <a:pt x="8937" y="1369"/>
                    <a:pt x="8907" y="1490"/>
                  </a:cubicBezTo>
                  <a:cubicBezTo>
                    <a:pt x="8603" y="2280"/>
                    <a:pt x="7873" y="2979"/>
                    <a:pt x="7083" y="3192"/>
                  </a:cubicBezTo>
                  <a:cubicBezTo>
                    <a:pt x="6992" y="3253"/>
                    <a:pt x="6840" y="3283"/>
                    <a:pt x="6779" y="3283"/>
                  </a:cubicBezTo>
                  <a:lnTo>
                    <a:pt x="6445" y="3283"/>
                  </a:lnTo>
                  <a:cubicBezTo>
                    <a:pt x="6384" y="3283"/>
                    <a:pt x="6323" y="3283"/>
                    <a:pt x="6202" y="3314"/>
                  </a:cubicBezTo>
                  <a:cubicBezTo>
                    <a:pt x="6141" y="3344"/>
                    <a:pt x="6050" y="3435"/>
                    <a:pt x="6019" y="3466"/>
                  </a:cubicBezTo>
                  <a:cubicBezTo>
                    <a:pt x="5898" y="3587"/>
                    <a:pt x="5867" y="3648"/>
                    <a:pt x="5776" y="3770"/>
                  </a:cubicBezTo>
                  <a:cubicBezTo>
                    <a:pt x="5715" y="3952"/>
                    <a:pt x="5533" y="4104"/>
                    <a:pt x="5411" y="4317"/>
                  </a:cubicBezTo>
                  <a:cubicBezTo>
                    <a:pt x="5259" y="4499"/>
                    <a:pt x="5107" y="4651"/>
                    <a:pt x="4955" y="4803"/>
                  </a:cubicBezTo>
                  <a:cubicBezTo>
                    <a:pt x="4256" y="5411"/>
                    <a:pt x="3496" y="5867"/>
                    <a:pt x="2645" y="6049"/>
                  </a:cubicBezTo>
                  <a:cubicBezTo>
                    <a:pt x="2347" y="6111"/>
                    <a:pt x="2041" y="6145"/>
                    <a:pt x="1735" y="6145"/>
                  </a:cubicBezTo>
                  <a:cubicBezTo>
                    <a:pt x="1139" y="6145"/>
                    <a:pt x="543" y="6016"/>
                    <a:pt x="1" y="5715"/>
                  </a:cubicBezTo>
                  <a:lnTo>
                    <a:pt x="1" y="5715"/>
                  </a:lnTo>
                  <a:cubicBezTo>
                    <a:pt x="396" y="5989"/>
                    <a:pt x="822" y="6171"/>
                    <a:pt x="1278" y="6262"/>
                  </a:cubicBezTo>
                  <a:cubicBezTo>
                    <a:pt x="1545" y="6333"/>
                    <a:pt x="1822" y="6363"/>
                    <a:pt x="2098" y="6363"/>
                  </a:cubicBezTo>
                  <a:cubicBezTo>
                    <a:pt x="2293" y="6363"/>
                    <a:pt x="2487" y="6348"/>
                    <a:pt x="2676" y="6323"/>
                  </a:cubicBezTo>
                  <a:cubicBezTo>
                    <a:pt x="3618" y="6171"/>
                    <a:pt x="4500" y="5715"/>
                    <a:pt x="5168" y="5046"/>
                  </a:cubicBezTo>
                  <a:cubicBezTo>
                    <a:pt x="5381" y="4864"/>
                    <a:pt x="5533" y="4712"/>
                    <a:pt x="5685" y="4530"/>
                  </a:cubicBezTo>
                  <a:cubicBezTo>
                    <a:pt x="5837" y="4347"/>
                    <a:pt x="5989" y="4134"/>
                    <a:pt x="6080" y="3952"/>
                  </a:cubicBezTo>
                  <a:cubicBezTo>
                    <a:pt x="6171" y="3891"/>
                    <a:pt x="6202" y="3800"/>
                    <a:pt x="6293" y="3739"/>
                  </a:cubicBezTo>
                  <a:cubicBezTo>
                    <a:pt x="6323" y="3739"/>
                    <a:pt x="6323" y="3709"/>
                    <a:pt x="6354" y="3709"/>
                  </a:cubicBezTo>
                  <a:lnTo>
                    <a:pt x="6810" y="3709"/>
                  </a:lnTo>
                  <a:cubicBezTo>
                    <a:pt x="6931" y="3709"/>
                    <a:pt x="7053" y="3648"/>
                    <a:pt x="7144" y="3618"/>
                  </a:cubicBezTo>
                  <a:cubicBezTo>
                    <a:pt x="7661" y="3496"/>
                    <a:pt x="8025" y="3192"/>
                    <a:pt x="8360" y="2858"/>
                  </a:cubicBezTo>
                  <a:cubicBezTo>
                    <a:pt x="8725" y="2524"/>
                    <a:pt x="8937" y="2098"/>
                    <a:pt x="9089" y="1642"/>
                  </a:cubicBezTo>
                  <a:cubicBezTo>
                    <a:pt x="9120" y="1490"/>
                    <a:pt x="9180" y="1369"/>
                    <a:pt x="9180" y="1217"/>
                  </a:cubicBezTo>
                  <a:lnTo>
                    <a:pt x="9180" y="821"/>
                  </a:lnTo>
                  <a:cubicBezTo>
                    <a:pt x="9180" y="548"/>
                    <a:pt x="9120" y="274"/>
                    <a:pt x="9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30"/>
            <p:cNvSpPr/>
            <p:nvPr/>
          </p:nvSpPr>
          <p:spPr>
            <a:xfrm>
              <a:off x="8438492" y="3610535"/>
              <a:ext cx="190798" cy="165998"/>
            </a:xfrm>
            <a:custGeom>
              <a:avLst/>
              <a:gdLst/>
              <a:ahLst/>
              <a:cxnLst/>
              <a:rect l="l" t="t" r="r" b="b"/>
              <a:pathLst>
                <a:path w="13102" h="11399" extrusionOk="0">
                  <a:moveTo>
                    <a:pt x="3678" y="0"/>
                  </a:moveTo>
                  <a:cubicBezTo>
                    <a:pt x="2858" y="0"/>
                    <a:pt x="2037" y="152"/>
                    <a:pt x="1338" y="578"/>
                  </a:cubicBezTo>
                  <a:cubicBezTo>
                    <a:pt x="639" y="1003"/>
                    <a:pt x="122" y="1733"/>
                    <a:pt x="1" y="2523"/>
                  </a:cubicBezTo>
                  <a:lnTo>
                    <a:pt x="1" y="2675"/>
                  </a:lnTo>
                  <a:lnTo>
                    <a:pt x="31" y="2523"/>
                  </a:lnTo>
                  <a:cubicBezTo>
                    <a:pt x="213" y="1733"/>
                    <a:pt x="760" y="1064"/>
                    <a:pt x="1429" y="730"/>
                  </a:cubicBezTo>
                  <a:cubicBezTo>
                    <a:pt x="2060" y="401"/>
                    <a:pt x="2766" y="269"/>
                    <a:pt x="3456" y="269"/>
                  </a:cubicBezTo>
                  <a:cubicBezTo>
                    <a:pt x="3530" y="269"/>
                    <a:pt x="3605" y="271"/>
                    <a:pt x="3678" y="274"/>
                  </a:cubicBezTo>
                  <a:cubicBezTo>
                    <a:pt x="4043" y="304"/>
                    <a:pt x="4438" y="365"/>
                    <a:pt x="4803" y="456"/>
                  </a:cubicBezTo>
                  <a:cubicBezTo>
                    <a:pt x="5168" y="547"/>
                    <a:pt x="5533" y="699"/>
                    <a:pt x="5837" y="882"/>
                  </a:cubicBezTo>
                  <a:cubicBezTo>
                    <a:pt x="6505" y="1307"/>
                    <a:pt x="6992" y="1915"/>
                    <a:pt x="7387" y="2554"/>
                  </a:cubicBezTo>
                  <a:lnTo>
                    <a:pt x="7448" y="2645"/>
                  </a:lnTo>
                  <a:lnTo>
                    <a:pt x="7508" y="2645"/>
                  </a:lnTo>
                  <a:cubicBezTo>
                    <a:pt x="8207" y="2706"/>
                    <a:pt x="8815" y="3010"/>
                    <a:pt x="9332" y="3435"/>
                  </a:cubicBezTo>
                  <a:cubicBezTo>
                    <a:pt x="9879" y="3891"/>
                    <a:pt x="10305" y="4469"/>
                    <a:pt x="10548" y="5076"/>
                  </a:cubicBezTo>
                  <a:lnTo>
                    <a:pt x="10609" y="5107"/>
                  </a:lnTo>
                  <a:lnTo>
                    <a:pt x="10639" y="5137"/>
                  </a:lnTo>
                  <a:cubicBezTo>
                    <a:pt x="10791" y="5259"/>
                    <a:pt x="10943" y="5320"/>
                    <a:pt x="11095" y="5441"/>
                  </a:cubicBezTo>
                  <a:lnTo>
                    <a:pt x="11551" y="5776"/>
                  </a:lnTo>
                  <a:lnTo>
                    <a:pt x="11976" y="6201"/>
                  </a:lnTo>
                  <a:cubicBezTo>
                    <a:pt x="12128" y="6383"/>
                    <a:pt x="12280" y="6566"/>
                    <a:pt x="12372" y="6779"/>
                  </a:cubicBezTo>
                  <a:cubicBezTo>
                    <a:pt x="12493" y="6991"/>
                    <a:pt x="12615" y="7204"/>
                    <a:pt x="12676" y="7417"/>
                  </a:cubicBezTo>
                  <a:cubicBezTo>
                    <a:pt x="12828" y="7873"/>
                    <a:pt x="12919" y="8359"/>
                    <a:pt x="12828" y="8815"/>
                  </a:cubicBezTo>
                  <a:cubicBezTo>
                    <a:pt x="12767" y="9271"/>
                    <a:pt x="12615" y="9788"/>
                    <a:pt x="12432" y="10183"/>
                  </a:cubicBezTo>
                  <a:cubicBezTo>
                    <a:pt x="12220" y="10608"/>
                    <a:pt x="11916" y="11034"/>
                    <a:pt x="11673" y="11399"/>
                  </a:cubicBezTo>
                  <a:lnTo>
                    <a:pt x="12128" y="10821"/>
                  </a:lnTo>
                  <a:cubicBezTo>
                    <a:pt x="12220" y="10639"/>
                    <a:pt x="12372" y="10456"/>
                    <a:pt x="12493" y="10244"/>
                  </a:cubicBezTo>
                  <a:cubicBezTo>
                    <a:pt x="12736" y="9788"/>
                    <a:pt x="12919" y="9301"/>
                    <a:pt x="12980" y="8815"/>
                  </a:cubicBezTo>
                  <a:cubicBezTo>
                    <a:pt x="13101" y="8329"/>
                    <a:pt x="13071" y="7842"/>
                    <a:pt x="12919" y="7326"/>
                  </a:cubicBezTo>
                  <a:cubicBezTo>
                    <a:pt x="12828" y="7113"/>
                    <a:pt x="12736" y="6870"/>
                    <a:pt x="12615" y="6657"/>
                  </a:cubicBezTo>
                  <a:cubicBezTo>
                    <a:pt x="12493" y="6444"/>
                    <a:pt x="12341" y="6231"/>
                    <a:pt x="12189" y="6049"/>
                  </a:cubicBezTo>
                  <a:lnTo>
                    <a:pt x="11764" y="5593"/>
                  </a:lnTo>
                  <a:cubicBezTo>
                    <a:pt x="11612" y="5441"/>
                    <a:pt x="11460" y="5320"/>
                    <a:pt x="11308" y="5228"/>
                  </a:cubicBezTo>
                  <a:cubicBezTo>
                    <a:pt x="11169" y="5117"/>
                    <a:pt x="11004" y="5006"/>
                    <a:pt x="10861" y="4895"/>
                  </a:cubicBezTo>
                  <a:lnTo>
                    <a:pt x="10861" y="4895"/>
                  </a:lnTo>
                  <a:cubicBezTo>
                    <a:pt x="10613" y="4221"/>
                    <a:pt x="10166" y="3634"/>
                    <a:pt x="9606" y="3161"/>
                  </a:cubicBezTo>
                  <a:cubicBezTo>
                    <a:pt x="9302" y="2888"/>
                    <a:pt x="8998" y="2706"/>
                    <a:pt x="8663" y="2554"/>
                  </a:cubicBezTo>
                  <a:cubicBezTo>
                    <a:pt x="8357" y="2414"/>
                    <a:pt x="8000" y="2326"/>
                    <a:pt x="7662" y="2289"/>
                  </a:cubicBezTo>
                  <a:lnTo>
                    <a:pt x="7662" y="2289"/>
                  </a:lnTo>
                  <a:cubicBezTo>
                    <a:pt x="7221" y="1676"/>
                    <a:pt x="6718" y="1045"/>
                    <a:pt x="6049" y="608"/>
                  </a:cubicBezTo>
                  <a:cubicBezTo>
                    <a:pt x="5320" y="152"/>
                    <a:pt x="4469" y="0"/>
                    <a:pt x="3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30"/>
            <p:cNvSpPr/>
            <p:nvPr/>
          </p:nvSpPr>
          <p:spPr>
            <a:xfrm>
              <a:off x="8379625" y="3687092"/>
              <a:ext cx="26577" cy="75259"/>
            </a:xfrm>
            <a:custGeom>
              <a:avLst/>
              <a:gdLst/>
              <a:ahLst/>
              <a:cxnLst/>
              <a:rect l="l" t="t" r="r" b="b"/>
              <a:pathLst>
                <a:path w="1825" h="5168" extrusionOk="0">
                  <a:moveTo>
                    <a:pt x="1764" y="1"/>
                  </a:moveTo>
                  <a:lnTo>
                    <a:pt x="1764" y="1"/>
                  </a:lnTo>
                  <a:cubicBezTo>
                    <a:pt x="1521" y="92"/>
                    <a:pt x="1308" y="214"/>
                    <a:pt x="1065" y="366"/>
                  </a:cubicBezTo>
                  <a:cubicBezTo>
                    <a:pt x="882" y="518"/>
                    <a:pt x="670" y="730"/>
                    <a:pt x="518" y="943"/>
                  </a:cubicBezTo>
                  <a:cubicBezTo>
                    <a:pt x="153" y="1399"/>
                    <a:pt x="1" y="1977"/>
                    <a:pt x="92" y="2524"/>
                  </a:cubicBezTo>
                  <a:cubicBezTo>
                    <a:pt x="153" y="3101"/>
                    <a:pt x="396" y="3648"/>
                    <a:pt x="700" y="4043"/>
                  </a:cubicBezTo>
                  <a:cubicBezTo>
                    <a:pt x="1004" y="4469"/>
                    <a:pt x="1430" y="4864"/>
                    <a:pt x="1825" y="5168"/>
                  </a:cubicBezTo>
                  <a:lnTo>
                    <a:pt x="913" y="3891"/>
                  </a:lnTo>
                  <a:cubicBezTo>
                    <a:pt x="700" y="3435"/>
                    <a:pt x="518" y="2980"/>
                    <a:pt x="426" y="2493"/>
                  </a:cubicBezTo>
                  <a:cubicBezTo>
                    <a:pt x="366" y="2037"/>
                    <a:pt x="457" y="1551"/>
                    <a:pt x="730" y="1125"/>
                  </a:cubicBezTo>
                  <a:cubicBezTo>
                    <a:pt x="852" y="913"/>
                    <a:pt x="1034" y="730"/>
                    <a:pt x="1186" y="518"/>
                  </a:cubicBezTo>
                  <a:cubicBezTo>
                    <a:pt x="1369" y="335"/>
                    <a:pt x="1582" y="183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30"/>
            <p:cNvSpPr/>
            <p:nvPr/>
          </p:nvSpPr>
          <p:spPr>
            <a:xfrm>
              <a:off x="8438492" y="3643732"/>
              <a:ext cx="72609" cy="25674"/>
            </a:xfrm>
            <a:custGeom>
              <a:avLst/>
              <a:gdLst/>
              <a:ahLst/>
              <a:cxnLst/>
              <a:rect l="l" t="t" r="r" b="b"/>
              <a:pathLst>
                <a:path w="4986" h="1763" extrusionOk="0">
                  <a:moveTo>
                    <a:pt x="3010" y="0"/>
                  </a:moveTo>
                  <a:cubicBezTo>
                    <a:pt x="2767" y="0"/>
                    <a:pt x="2493" y="0"/>
                    <a:pt x="2280" y="91"/>
                  </a:cubicBezTo>
                  <a:cubicBezTo>
                    <a:pt x="1794" y="213"/>
                    <a:pt x="1338" y="395"/>
                    <a:pt x="943" y="699"/>
                  </a:cubicBezTo>
                  <a:cubicBezTo>
                    <a:pt x="578" y="1003"/>
                    <a:pt x="213" y="1337"/>
                    <a:pt x="1" y="1763"/>
                  </a:cubicBezTo>
                  <a:cubicBezTo>
                    <a:pt x="730" y="1155"/>
                    <a:pt x="1490" y="669"/>
                    <a:pt x="2341" y="426"/>
                  </a:cubicBezTo>
                  <a:cubicBezTo>
                    <a:pt x="2629" y="387"/>
                    <a:pt x="2906" y="349"/>
                    <a:pt x="3185" y="349"/>
                  </a:cubicBezTo>
                  <a:cubicBezTo>
                    <a:pt x="3347" y="349"/>
                    <a:pt x="3511" y="362"/>
                    <a:pt x="3678" y="395"/>
                  </a:cubicBezTo>
                  <a:cubicBezTo>
                    <a:pt x="3861" y="426"/>
                    <a:pt x="4104" y="517"/>
                    <a:pt x="4317" y="547"/>
                  </a:cubicBezTo>
                  <a:cubicBezTo>
                    <a:pt x="4530" y="608"/>
                    <a:pt x="4742" y="699"/>
                    <a:pt x="4985" y="760"/>
                  </a:cubicBezTo>
                  <a:cubicBezTo>
                    <a:pt x="4621" y="517"/>
                    <a:pt x="4165" y="243"/>
                    <a:pt x="3709" y="122"/>
                  </a:cubicBezTo>
                  <a:cubicBezTo>
                    <a:pt x="3496" y="61"/>
                    <a:pt x="3223" y="61"/>
                    <a:pt x="3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30"/>
            <p:cNvSpPr/>
            <p:nvPr/>
          </p:nvSpPr>
          <p:spPr>
            <a:xfrm>
              <a:off x="8534969" y="3794197"/>
              <a:ext cx="43396" cy="42173"/>
            </a:xfrm>
            <a:custGeom>
              <a:avLst/>
              <a:gdLst/>
              <a:ahLst/>
              <a:cxnLst/>
              <a:rect l="l" t="t" r="r" b="b"/>
              <a:pathLst>
                <a:path w="2980" h="2896" extrusionOk="0">
                  <a:moveTo>
                    <a:pt x="2919" y="1"/>
                  </a:moveTo>
                  <a:cubicBezTo>
                    <a:pt x="2706" y="760"/>
                    <a:pt x="2463" y="1460"/>
                    <a:pt x="1977" y="1946"/>
                  </a:cubicBezTo>
                  <a:cubicBezTo>
                    <a:pt x="1733" y="2219"/>
                    <a:pt x="1460" y="2402"/>
                    <a:pt x="1125" y="2523"/>
                  </a:cubicBezTo>
                  <a:cubicBezTo>
                    <a:pt x="913" y="2584"/>
                    <a:pt x="761" y="2645"/>
                    <a:pt x="578" y="2675"/>
                  </a:cubicBezTo>
                  <a:cubicBezTo>
                    <a:pt x="396" y="2736"/>
                    <a:pt x="214" y="2736"/>
                    <a:pt x="1" y="2797"/>
                  </a:cubicBezTo>
                  <a:cubicBezTo>
                    <a:pt x="238" y="2852"/>
                    <a:pt x="486" y="2895"/>
                    <a:pt x="725" y="2895"/>
                  </a:cubicBezTo>
                  <a:cubicBezTo>
                    <a:pt x="885" y="2895"/>
                    <a:pt x="1040" y="2876"/>
                    <a:pt x="1186" y="2827"/>
                  </a:cubicBezTo>
                  <a:cubicBezTo>
                    <a:pt x="1399" y="2797"/>
                    <a:pt x="1581" y="2675"/>
                    <a:pt x="1764" y="2584"/>
                  </a:cubicBezTo>
                  <a:cubicBezTo>
                    <a:pt x="1946" y="2493"/>
                    <a:pt x="2098" y="2371"/>
                    <a:pt x="2250" y="2219"/>
                  </a:cubicBezTo>
                  <a:cubicBezTo>
                    <a:pt x="2524" y="1915"/>
                    <a:pt x="2706" y="1520"/>
                    <a:pt x="2828" y="1156"/>
                  </a:cubicBezTo>
                  <a:cubicBezTo>
                    <a:pt x="2949" y="760"/>
                    <a:pt x="2980" y="396"/>
                    <a:pt x="2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30"/>
            <p:cNvSpPr/>
            <p:nvPr/>
          </p:nvSpPr>
          <p:spPr>
            <a:xfrm>
              <a:off x="8410609" y="3793760"/>
              <a:ext cx="46498" cy="41867"/>
            </a:xfrm>
            <a:custGeom>
              <a:avLst/>
              <a:gdLst/>
              <a:ahLst/>
              <a:cxnLst/>
              <a:rect l="l" t="t" r="r" b="b"/>
              <a:pathLst>
                <a:path w="3193" h="2875" extrusionOk="0">
                  <a:moveTo>
                    <a:pt x="274" y="0"/>
                  </a:moveTo>
                  <a:lnTo>
                    <a:pt x="274" y="0"/>
                  </a:lnTo>
                  <a:cubicBezTo>
                    <a:pt x="213" y="183"/>
                    <a:pt x="122" y="395"/>
                    <a:pt x="92" y="608"/>
                  </a:cubicBezTo>
                  <a:cubicBezTo>
                    <a:pt x="61" y="790"/>
                    <a:pt x="1" y="1034"/>
                    <a:pt x="61" y="1246"/>
                  </a:cubicBezTo>
                  <a:cubicBezTo>
                    <a:pt x="92" y="1672"/>
                    <a:pt x="365" y="2128"/>
                    <a:pt x="730" y="2401"/>
                  </a:cubicBezTo>
                  <a:cubicBezTo>
                    <a:pt x="1064" y="2675"/>
                    <a:pt x="1520" y="2827"/>
                    <a:pt x="1946" y="2857"/>
                  </a:cubicBezTo>
                  <a:cubicBezTo>
                    <a:pt x="2088" y="2867"/>
                    <a:pt x="2230" y="2874"/>
                    <a:pt x="2370" y="2874"/>
                  </a:cubicBezTo>
                  <a:cubicBezTo>
                    <a:pt x="2652" y="2874"/>
                    <a:pt x="2929" y="2847"/>
                    <a:pt x="3192" y="2766"/>
                  </a:cubicBezTo>
                  <a:cubicBezTo>
                    <a:pt x="2797" y="2705"/>
                    <a:pt x="2371" y="2675"/>
                    <a:pt x="2037" y="2553"/>
                  </a:cubicBezTo>
                  <a:cubicBezTo>
                    <a:pt x="1642" y="2432"/>
                    <a:pt x="1277" y="2310"/>
                    <a:pt x="973" y="2097"/>
                  </a:cubicBezTo>
                  <a:cubicBezTo>
                    <a:pt x="669" y="1854"/>
                    <a:pt x="457" y="1550"/>
                    <a:pt x="365" y="1186"/>
                  </a:cubicBezTo>
                  <a:cubicBezTo>
                    <a:pt x="274" y="1034"/>
                    <a:pt x="305" y="790"/>
                    <a:pt x="274" y="608"/>
                  </a:cubicBezTo>
                  <a:cubicBezTo>
                    <a:pt x="244" y="426"/>
                    <a:pt x="274" y="243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30"/>
            <p:cNvSpPr/>
            <p:nvPr/>
          </p:nvSpPr>
          <p:spPr>
            <a:xfrm>
              <a:off x="8552238" y="3691518"/>
              <a:ext cx="32766" cy="51799"/>
            </a:xfrm>
            <a:custGeom>
              <a:avLst/>
              <a:gdLst/>
              <a:ahLst/>
              <a:cxnLst/>
              <a:rect l="l" t="t" r="r" b="b"/>
              <a:pathLst>
                <a:path w="2250" h="3557" extrusionOk="0">
                  <a:moveTo>
                    <a:pt x="0" y="1"/>
                  </a:moveTo>
                  <a:cubicBezTo>
                    <a:pt x="365" y="214"/>
                    <a:pt x="669" y="426"/>
                    <a:pt x="973" y="669"/>
                  </a:cubicBezTo>
                  <a:cubicBezTo>
                    <a:pt x="1216" y="913"/>
                    <a:pt x="1459" y="1186"/>
                    <a:pt x="1642" y="1460"/>
                  </a:cubicBezTo>
                  <a:cubicBezTo>
                    <a:pt x="1824" y="1764"/>
                    <a:pt x="1946" y="2128"/>
                    <a:pt x="1946" y="2463"/>
                  </a:cubicBezTo>
                  <a:cubicBezTo>
                    <a:pt x="1946" y="2615"/>
                    <a:pt x="1915" y="2797"/>
                    <a:pt x="1915" y="2980"/>
                  </a:cubicBezTo>
                  <a:lnTo>
                    <a:pt x="1794" y="3557"/>
                  </a:lnTo>
                  <a:cubicBezTo>
                    <a:pt x="1885" y="3375"/>
                    <a:pt x="1976" y="3223"/>
                    <a:pt x="2067" y="3040"/>
                  </a:cubicBezTo>
                  <a:cubicBezTo>
                    <a:pt x="2128" y="2828"/>
                    <a:pt x="2219" y="2645"/>
                    <a:pt x="2219" y="2463"/>
                  </a:cubicBezTo>
                  <a:cubicBezTo>
                    <a:pt x="2250" y="2280"/>
                    <a:pt x="2219" y="2037"/>
                    <a:pt x="2189" y="1855"/>
                  </a:cubicBezTo>
                  <a:cubicBezTo>
                    <a:pt x="2128" y="1673"/>
                    <a:pt x="2067" y="1460"/>
                    <a:pt x="1946" y="1277"/>
                  </a:cubicBezTo>
                  <a:cubicBezTo>
                    <a:pt x="1763" y="913"/>
                    <a:pt x="1459" y="639"/>
                    <a:pt x="1094" y="426"/>
                  </a:cubicBezTo>
                  <a:cubicBezTo>
                    <a:pt x="760" y="183"/>
                    <a:pt x="395" y="3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3" name="Google Shape;3323;p30"/>
          <p:cNvSpPr/>
          <p:nvPr/>
        </p:nvSpPr>
        <p:spPr>
          <a:xfrm rot="2136728">
            <a:off x="5679391" y="411012"/>
            <a:ext cx="463088" cy="1251434"/>
          </a:xfrm>
          <a:custGeom>
            <a:avLst/>
            <a:gdLst/>
            <a:ahLst/>
            <a:cxnLst/>
            <a:rect l="l" t="t" r="r" b="b"/>
            <a:pathLst>
              <a:path w="11765" h="31795" extrusionOk="0">
                <a:moveTo>
                  <a:pt x="6323" y="0"/>
                </a:moveTo>
                <a:lnTo>
                  <a:pt x="1" y="22372"/>
                </a:lnTo>
                <a:lnTo>
                  <a:pt x="7721" y="20821"/>
                </a:lnTo>
                <a:lnTo>
                  <a:pt x="8025" y="31794"/>
                </a:lnTo>
                <a:lnTo>
                  <a:pt x="11764" y="14925"/>
                </a:lnTo>
                <a:lnTo>
                  <a:pt x="11764" y="14925"/>
                </a:lnTo>
                <a:lnTo>
                  <a:pt x="4256" y="17022"/>
                </a:lnTo>
                <a:lnTo>
                  <a:pt x="6323" y="0"/>
                </a:ln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4" name="Google Shape;3324;p30"/>
          <p:cNvGrpSpPr/>
          <p:nvPr/>
        </p:nvGrpSpPr>
        <p:grpSpPr>
          <a:xfrm rot="-3234288">
            <a:off x="730962" y="1800374"/>
            <a:ext cx="416507" cy="769666"/>
            <a:chOff x="7673876" y="1141239"/>
            <a:chExt cx="416527" cy="769704"/>
          </a:xfrm>
        </p:grpSpPr>
        <p:sp>
          <p:nvSpPr>
            <p:cNvPr id="3325" name="Google Shape;3325;p30"/>
            <p:cNvSpPr/>
            <p:nvPr/>
          </p:nvSpPr>
          <p:spPr>
            <a:xfrm>
              <a:off x="7800464" y="1141239"/>
              <a:ext cx="289939" cy="301444"/>
            </a:xfrm>
            <a:custGeom>
              <a:avLst/>
              <a:gdLst/>
              <a:ahLst/>
              <a:cxnLst/>
              <a:rect l="l" t="t" r="r" b="b"/>
              <a:pathLst>
                <a:path w="19910" h="20700" extrusionOk="0">
                  <a:moveTo>
                    <a:pt x="12766" y="0"/>
                  </a:moveTo>
                  <a:lnTo>
                    <a:pt x="7508" y="5016"/>
                  </a:lnTo>
                  <a:lnTo>
                    <a:pt x="426" y="3526"/>
                  </a:lnTo>
                  <a:lnTo>
                    <a:pt x="3556" y="10061"/>
                  </a:lnTo>
                  <a:lnTo>
                    <a:pt x="0" y="16353"/>
                  </a:lnTo>
                  <a:lnTo>
                    <a:pt x="7174" y="15350"/>
                  </a:lnTo>
                  <a:lnTo>
                    <a:pt x="12037" y="20700"/>
                  </a:lnTo>
                  <a:lnTo>
                    <a:pt x="13344" y="13617"/>
                  </a:lnTo>
                  <a:lnTo>
                    <a:pt x="19909" y="10608"/>
                  </a:lnTo>
                  <a:lnTo>
                    <a:pt x="13557" y="7174"/>
                  </a:lnTo>
                  <a:lnTo>
                    <a:pt x="12766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0"/>
            <p:cNvSpPr/>
            <p:nvPr/>
          </p:nvSpPr>
          <p:spPr>
            <a:xfrm>
              <a:off x="7673876" y="1496610"/>
              <a:ext cx="159372" cy="414332"/>
            </a:xfrm>
            <a:custGeom>
              <a:avLst/>
              <a:gdLst/>
              <a:ahLst/>
              <a:cxnLst/>
              <a:rect l="l" t="t" r="r" b="b"/>
              <a:pathLst>
                <a:path w="10944" h="28452" extrusionOk="0">
                  <a:moveTo>
                    <a:pt x="7995" y="1"/>
                  </a:moveTo>
                  <a:lnTo>
                    <a:pt x="1" y="28451"/>
                  </a:lnTo>
                  <a:lnTo>
                    <a:pt x="10943" y="639"/>
                  </a:lnTo>
                  <a:lnTo>
                    <a:pt x="79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30"/>
            <p:cNvSpPr/>
            <p:nvPr/>
          </p:nvSpPr>
          <p:spPr>
            <a:xfrm>
              <a:off x="7740271" y="1512102"/>
              <a:ext cx="173964" cy="341738"/>
            </a:xfrm>
            <a:custGeom>
              <a:avLst/>
              <a:gdLst/>
              <a:ahLst/>
              <a:cxnLst/>
              <a:rect l="l" t="t" r="r" b="b"/>
              <a:pathLst>
                <a:path w="11946" h="23467" extrusionOk="0">
                  <a:moveTo>
                    <a:pt x="9514" y="1"/>
                  </a:moveTo>
                  <a:lnTo>
                    <a:pt x="0" y="23466"/>
                  </a:lnTo>
                  <a:lnTo>
                    <a:pt x="0" y="23466"/>
                  </a:lnTo>
                  <a:lnTo>
                    <a:pt x="11946" y="791"/>
                  </a:lnTo>
                  <a:lnTo>
                    <a:pt x="95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8" name="Google Shape;3328;p30"/>
          <p:cNvSpPr/>
          <p:nvPr/>
        </p:nvSpPr>
        <p:spPr>
          <a:xfrm rot="5222273">
            <a:off x="1368590" y="2354704"/>
            <a:ext cx="233719" cy="143421"/>
          </a:xfrm>
          <a:custGeom>
            <a:avLst/>
            <a:gdLst/>
            <a:ahLst/>
            <a:cxnLst/>
            <a:rect l="l" t="t" r="r" b="b"/>
            <a:pathLst>
              <a:path w="16050" h="9849" extrusionOk="0">
                <a:moveTo>
                  <a:pt x="0" y="0"/>
                </a:moveTo>
                <a:lnTo>
                  <a:pt x="9058" y="9849"/>
                </a:lnTo>
                <a:lnTo>
                  <a:pt x="10608" y="5593"/>
                </a:lnTo>
                <a:lnTo>
                  <a:pt x="16049" y="8754"/>
                </a:lnTo>
                <a:lnTo>
                  <a:pt x="8937" y="1824"/>
                </a:lnTo>
                <a:lnTo>
                  <a:pt x="7721" y="6171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9" name="Google Shape;3329;p30"/>
          <p:cNvGrpSpPr/>
          <p:nvPr/>
        </p:nvGrpSpPr>
        <p:grpSpPr>
          <a:xfrm>
            <a:off x="-117186" y="2966464"/>
            <a:ext cx="2055739" cy="2236772"/>
            <a:chOff x="337223" y="1889758"/>
            <a:chExt cx="1025101" cy="1115374"/>
          </a:xfrm>
        </p:grpSpPr>
        <p:sp>
          <p:nvSpPr>
            <p:cNvPr id="3330" name="Google Shape;3330;p30"/>
            <p:cNvSpPr/>
            <p:nvPr/>
          </p:nvSpPr>
          <p:spPr>
            <a:xfrm>
              <a:off x="370164" y="2420415"/>
              <a:ext cx="665129" cy="370817"/>
            </a:xfrm>
            <a:custGeom>
              <a:avLst/>
              <a:gdLst/>
              <a:ahLst/>
              <a:cxnLst/>
              <a:rect l="l" t="t" r="r" b="b"/>
              <a:pathLst>
                <a:path w="93286" h="52008" extrusionOk="0">
                  <a:moveTo>
                    <a:pt x="32068" y="0"/>
                  </a:moveTo>
                  <a:cubicBezTo>
                    <a:pt x="32068" y="0"/>
                    <a:pt x="14743" y="3982"/>
                    <a:pt x="6657" y="5897"/>
                  </a:cubicBezTo>
                  <a:cubicBezTo>
                    <a:pt x="4074" y="6505"/>
                    <a:pt x="1825" y="7690"/>
                    <a:pt x="1" y="8997"/>
                  </a:cubicBezTo>
                  <a:cubicBezTo>
                    <a:pt x="18512" y="21216"/>
                    <a:pt x="38543" y="30122"/>
                    <a:pt x="58604" y="40609"/>
                  </a:cubicBezTo>
                  <a:cubicBezTo>
                    <a:pt x="63862" y="43253"/>
                    <a:pt x="68422" y="47053"/>
                    <a:pt x="73741" y="50092"/>
                  </a:cubicBezTo>
                  <a:cubicBezTo>
                    <a:pt x="75261" y="50852"/>
                    <a:pt x="76780" y="51247"/>
                    <a:pt x="78300" y="52007"/>
                  </a:cubicBezTo>
                  <a:cubicBezTo>
                    <a:pt x="83103" y="39271"/>
                    <a:pt x="88422" y="26536"/>
                    <a:pt x="93285" y="13678"/>
                  </a:cubicBezTo>
                  <a:cubicBezTo>
                    <a:pt x="90458" y="12675"/>
                    <a:pt x="87540" y="11976"/>
                    <a:pt x="85048" y="11490"/>
                  </a:cubicBezTo>
                  <a:cubicBezTo>
                    <a:pt x="76993" y="10000"/>
                    <a:pt x="73710" y="6140"/>
                    <a:pt x="73710" y="6140"/>
                  </a:cubicBezTo>
                  <a:lnTo>
                    <a:pt x="32068" y="0"/>
                  </a:lnTo>
                  <a:close/>
                </a:path>
              </a:pathLst>
            </a:custGeom>
            <a:solidFill>
              <a:srgbClr val="052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30"/>
            <p:cNvSpPr/>
            <p:nvPr/>
          </p:nvSpPr>
          <p:spPr>
            <a:xfrm>
              <a:off x="337223" y="2484564"/>
              <a:ext cx="844791" cy="520355"/>
            </a:xfrm>
            <a:custGeom>
              <a:avLst/>
              <a:gdLst/>
              <a:ahLst/>
              <a:cxnLst/>
              <a:rect l="l" t="t" r="r" b="b"/>
              <a:pathLst>
                <a:path w="118484" h="72981" extrusionOk="0">
                  <a:moveTo>
                    <a:pt x="4590" y="0"/>
                  </a:moveTo>
                  <a:cubicBezTo>
                    <a:pt x="2584" y="1399"/>
                    <a:pt x="1004" y="3010"/>
                    <a:pt x="1" y="4165"/>
                  </a:cubicBezTo>
                  <a:lnTo>
                    <a:pt x="1" y="72980"/>
                  </a:lnTo>
                  <a:lnTo>
                    <a:pt x="118483" y="72980"/>
                  </a:lnTo>
                  <a:cubicBezTo>
                    <a:pt x="117723" y="70822"/>
                    <a:pt x="116629" y="67661"/>
                    <a:pt x="116355" y="66293"/>
                  </a:cubicBezTo>
                  <a:cubicBezTo>
                    <a:pt x="115960" y="64105"/>
                    <a:pt x="113681" y="56293"/>
                    <a:pt x="111249" y="48238"/>
                  </a:cubicBezTo>
                  <a:cubicBezTo>
                    <a:pt x="108817" y="40183"/>
                    <a:pt x="109881" y="26475"/>
                    <a:pt x="109760" y="17052"/>
                  </a:cubicBezTo>
                  <a:cubicBezTo>
                    <a:pt x="109668" y="10608"/>
                    <a:pt x="104015" y="6870"/>
                    <a:pt x="97905" y="4681"/>
                  </a:cubicBezTo>
                  <a:cubicBezTo>
                    <a:pt x="93042" y="17539"/>
                    <a:pt x="87723" y="30274"/>
                    <a:pt x="82920" y="43010"/>
                  </a:cubicBezTo>
                  <a:cubicBezTo>
                    <a:pt x="81400" y="42250"/>
                    <a:pt x="79881" y="41855"/>
                    <a:pt x="78361" y="41095"/>
                  </a:cubicBezTo>
                  <a:cubicBezTo>
                    <a:pt x="73042" y="38056"/>
                    <a:pt x="68482" y="34256"/>
                    <a:pt x="63163" y="31612"/>
                  </a:cubicBezTo>
                  <a:cubicBezTo>
                    <a:pt x="43102" y="21125"/>
                    <a:pt x="23101" y="12189"/>
                    <a:pt x="4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30"/>
            <p:cNvSpPr/>
            <p:nvPr/>
          </p:nvSpPr>
          <p:spPr>
            <a:xfrm>
              <a:off x="575615" y="2377421"/>
              <a:ext cx="322490" cy="268387"/>
            </a:xfrm>
            <a:custGeom>
              <a:avLst/>
              <a:gdLst/>
              <a:ahLst/>
              <a:cxnLst/>
              <a:rect l="l" t="t" r="r" b="b"/>
              <a:pathLst>
                <a:path w="45230" h="37642" extrusionOk="0">
                  <a:moveTo>
                    <a:pt x="18842" y="0"/>
                  </a:moveTo>
                  <a:cubicBezTo>
                    <a:pt x="18335" y="0"/>
                    <a:pt x="17858" y="43"/>
                    <a:pt x="17418" y="134"/>
                  </a:cubicBezTo>
                  <a:cubicBezTo>
                    <a:pt x="9484" y="1775"/>
                    <a:pt x="1" y="6182"/>
                    <a:pt x="1" y="6182"/>
                  </a:cubicBezTo>
                  <a:cubicBezTo>
                    <a:pt x="1" y="6182"/>
                    <a:pt x="6840" y="18067"/>
                    <a:pt x="10943" y="20833"/>
                  </a:cubicBezTo>
                  <a:cubicBezTo>
                    <a:pt x="15047" y="23599"/>
                    <a:pt x="38391" y="37642"/>
                    <a:pt x="38391" y="37642"/>
                  </a:cubicBezTo>
                  <a:cubicBezTo>
                    <a:pt x="38391" y="37642"/>
                    <a:pt x="42950" y="26426"/>
                    <a:pt x="44105" y="21745"/>
                  </a:cubicBezTo>
                  <a:cubicBezTo>
                    <a:pt x="45230" y="17064"/>
                    <a:pt x="45230" y="12565"/>
                    <a:pt x="45230" y="12565"/>
                  </a:cubicBezTo>
                  <a:cubicBezTo>
                    <a:pt x="45230" y="12565"/>
                    <a:pt x="27536" y="0"/>
                    <a:pt x="18842" y="0"/>
                  </a:cubicBezTo>
                  <a:close/>
                </a:path>
              </a:pathLst>
            </a:custGeom>
            <a:solidFill>
              <a:srgbClr val="FDC4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30"/>
            <p:cNvSpPr/>
            <p:nvPr/>
          </p:nvSpPr>
          <p:spPr>
            <a:xfrm>
              <a:off x="414591" y="2430818"/>
              <a:ext cx="136326" cy="84490"/>
            </a:xfrm>
            <a:custGeom>
              <a:avLst/>
              <a:gdLst/>
              <a:ahLst/>
              <a:cxnLst/>
              <a:rect l="l" t="t" r="r" b="b"/>
              <a:pathLst>
                <a:path w="19120" h="11850" extrusionOk="0">
                  <a:moveTo>
                    <a:pt x="16506" y="0"/>
                  </a:moveTo>
                  <a:lnTo>
                    <a:pt x="1" y="3769"/>
                  </a:lnTo>
                  <a:cubicBezTo>
                    <a:pt x="1" y="3769"/>
                    <a:pt x="4500" y="4712"/>
                    <a:pt x="6566" y="6900"/>
                  </a:cubicBezTo>
                  <a:cubicBezTo>
                    <a:pt x="8480" y="8869"/>
                    <a:pt x="13985" y="11850"/>
                    <a:pt x="16090" y="11850"/>
                  </a:cubicBezTo>
                  <a:cubicBezTo>
                    <a:pt x="16293" y="11850"/>
                    <a:pt x="16464" y="11822"/>
                    <a:pt x="16597" y="11763"/>
                  </a:cubicBezTo>
                  <a:cubicBezTo>
                    <a:pt x="18117" y="11064"/>
                    <a:pt x="19120" y="8937"/>
                    <a:pt x="18968" y="6019"/>
                  </a:cubicBezTo>
                  <a:cubicBezTo>
                    <a:pt x="18816" y="3101"/>
                    <a:pt x="16506" y="0"/>
                    <a:pt x="16506" y="0"/>
                  </a:cubicBezTo>
                  <a:close/>
                </a:path>
              </a:pathLst>
            </a:custGeom>
            <a:solidFill>
              <a:srgbClr val="FDC4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30"/>
            <p:cNvSpPr/>
            <p:nvPr/>
          </p:nvSpPr>
          <p:spPr>
            <a:xfrm>
              <a:off x="957483" y="2499081"/>
              <a:ext cx="105331" cy="81360"/>
            </a:xfrm>
            <a:custGeom>
              <a:avLst/>
              <a:gdLst/>
              <a:ahLst/>
              <a:cxnLst/>
              <a:rect l="l" t="t" r="r" b="b"/>
              <a:pathLst>
                <a:path w="14773" h="11411" extrusionOk="0">
                  <a:moveTo>
                    <a:pt x="0" y="1"/>
                  </a:moveTo>
                  <a:cubicBezTo>
                    <a:pt x="1" y="1"/>
                    <a:pt x="6262" y="4864"/>
                    <a:pt x="6809" y="5989"/>
                  </a:cubicBezTo>
                  <a:cubicBezTo>
                    <a:pt x="7281" y="7052"/>
                    <a:pt x="11280" y="11411"/>
                    <a:pt x="13013" y="11411"/>
                  </a:cubicBezTo>
                  <a:cubicBezTo>
                    <a:pt x="13065" y="11411"/>
                    <a:pt x="13114" y="11407"/>
                    <a:pt x="13162" y="11399"/>
                  </a:cubicBezTo>
                  <a:cubicBezTo>
                    <a:pt x="14772" y="11095"/>
                    <a:pt x="14590" y="8329"/>
                    <a:pt x="14590" y="8329"/>
                  </a:cubicBezTo>
                  <a:lnTo>
                    <a:pt x="13982" y="39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30"/>
            <p:cNvSpPr/>
            <p:nvPr/>
          </p:nvSpPr>
          <p:spPr>
            <a:xfrm>
              <a:off x="595336" y="2074746"/>
              <a:ext cx="484598" cy="531620"/>
            </a:xfrm>
            <a:custGeom>
              <a:avLst/>
              <a:gdLst/>
              <a:ahLst/>
              <a:cxnLst/>
              <a:rect l="l" t="t" r="r" b="b"/>
              <a:pathLst>
                <a:path w="67966" h="74561" extrusionOk="0">
                  <a:moveTo>
                    <a:pt x="54561" y="0"/>
                  </a:moveTo>
                  <a:cubicBezTo>
                    <a:pt x="54561" y="0"/>
                    <a:pt x="50731" y="1581"/>
                    <a:pt x="45747" y="5320"/>
                  </a:cubicBezTo>
                  <a:cubicBezTo>
                    <a:pt x="40762" y="9028"/>
                    <a:pt x="37053" y="11308"/>
                    <a:pt x="34318" y="12219"/>
                  </a:cubicBezTo>
                  <a:cubicBezTo>
                    <a:pt x="31582" y="13131"/>
                    <a:pt x="21126" y="17022"/>
                    <a:pt x="17630" y="19058"/>
                  </a:cubicBezTo>
                  <a:cubicBezTo>
                    <a:pt x="14135" y="21125"/>
                    <a:pt x="12402" y="24560"/>
                    <a:pt x="12402" y="24560"/>
                  </a:cubicBezTo>
                  <a:lnTo>
                    <a:pt x="16567" y="29879"/>
                  </a:lnTo>
                  <a:cubicBezTo>
                    <a:pt x="16567" y="29879"/>
                    <a:pt x="15746" y="33375"/>
                    <a:pt x="15229" y="34955"/>
                  </a:cubicBezTo>
                  <a:cubicBezTo>
                    <a:pt x="14743" y="36505"/>
                    <a:pt x="14378" y="37448"/>
                    <a:pt x="11278" y="42037"/>
                  </a:cubicBezTo>
                  <a:cubicBezTo>
                    <a:pt x="8177" y="46658"/>
                    <a:pt x="1" y="48177"/>
                    <a:pt x="1" y="48177"/>
                  </a:cubicBezTo>
                  <a:cubicBezTo>
                    <a:pt x="1" y="48177"/>
                    <a:pt x="6293" y="56171"/>
                    <a:pt x="10001" y="60244"/>
                  </a:cubicBezTo>
                  <a:cubicBezTo>
                    <a:pt x="13679" y="64317"/>
                    <a:pt x="32555" y="74561"/>
                    <a:pt x="32555" y="74561"/>
                  </a:cubicBezTo>
                  <a:cubicBezTo>
                    <a:pt x="32555" y="74561"/>
                    <a:pt x="34379" y="71308"/>
                    <a:pt x="37418" y="65533"/>
                  </a:cubicBezTo>
                  <a:cubicBezTo>
                    <a:pt x="40458" y="59758"/>
                    <a:pt x="40731" y="54652"/>
                    <a:pt x="40731" y="54652"/>
                  </a:cubicBezTo>
                  <a:lnTo>
                    <a:pt x="40518" y="53831"/>
                  </a:lnTo>
                  <a:lnTo>
                    <a:pt x="40518" y="53831"/>
                  </a:lnTo>
                  <a:lnTo>
                    <a:pt x="42129" y="54621"/>
                  </a:lnTo>
                  <a:cubicBezTo>
                    <a:pt x="42129" y="54621"/>
                    <a:pt x="46750" y="55928"/>
                    <a:pt x="48209" y="56384"/>
                  </a:cubicBezTo>
                  <a:cubicBezTo>
                    <a:pt x="48929" y="56605"/>
                    <a:pt x="49586" y="56662"/>
                    <a:pt x="50072" y="56662"/>
                  </a:cubicBezTo>
                  <a:cubicBezTo>
                    <a:pt x="50590" y="56662"/>
                    <a:pt x="50914" y="56597"/>
                    <a:pt x="50914" y="56597"/>
                  </a:cubicBezTo>
                  <a:cubicBezTo>
                    <a:pt x="50914" y="56597"/>
                    <a:pt x="51183" y="56676"/>
                    <a:pt x="51602" y="56676"/>
                  </a:cubicBezTo>
                  <a:cubicBezTo>
                    <a:pt x="52119" y="56676"/>
                    <a:pt x="52864" y="56556"/>
                    <a:pt x="53619" y="56019"/>
                  </a:cubicBezTo>
                  <a:cubicBezTo>
                    <a:pt x="54987" y="55108"/>
                    <a:pt x="54713" y="53193"/>
                    <a:pt x="54592" y="50913"/>
                  </a:cubicBezTo>
                  <a:cubicBezTo>
                    <a:pt x="54470" y="48573"/>
                    <a:pt x="55959" y="48542"/>
                    <a:pt x="55959" y="48542"/>
                  </a:cubicBezTo>
                  <a:cubicBezTo>
                    <a:pt x="55959" y="48542"/>
                    <a:pt x="57418" y="47965"/>
                    <a:pt x="58026" y="47478"/>
                  </a:cubicBezTo>
                  <a:cubicBezTo>
                    <a:pt x="58634" y="46992"/>
                    <a:pt x="58361" y="46901"/>
                    <a:pt x="58421" y="45898"/>
                  </a:cubicBezTo>
                  <a:cubicBezTo>
                    <a:pt x="58497" y="45041"/>
                    <a:pt x="58238" y="44476"/>
                    <a:pt x="58148" y="44309"/>
                  </a:cubicBezTo>
                  <a:lnTo>
                    <a:pt x="58148" y="44309"/>
                  </a:lnTo>
                  <a:cubicBezTo>
                    <a:pt x="58159" y="44310"/>
                    <a:pt x="58173" y="44310"/>
                    <a:pt x="58190" y="44310"/>
                  </a:cubicBezTo>
                  <a:cubicBezTo>
                    <a:pt x="58266" y="44310"/>
                    <a:pt x="58401" y="44297"/>
                    <a:pt x="58634" y="44256"/>
                  </a:cubicBezTo>
                  <a:cubicBezTo>
                    <a:pt x="59303" y="44135"/>
                    <a:pt x="61066" y="41642"/>
                    <a:pt x="61066" y="41642"/>
                  </a:cubicBezTo>
                  <a:cubicBezTo>
                    <a:pt x="61066" y="41642"/>
                    <a:pt x="59880" y="40123"/>
                    <a:pt x="59425" y="39454"/>
                  </a:cubicBezTo>
                  <a:cubicBezTo>
                    <a:pt x="58969" y="38816"/>
                    <a:pt x="60184" y="37265"/>
                    <a:pt x="60184" y="37265"/>
                  </a:cubicBezTo>
                  <a:cubicBezTo>
                    <a:pt x="60184" y="37265"/>
                    <a:pt x="60237" y="37267"/>
                    <a:pt x="60328" y="37267"/>
                  </a:cubicBezTo>
                  <a:cubicBezTo>
                    <a:pt x="60645" y="37267"/>
                    <a:pt x="61431" y="37248"/>
                    <a:pt x="62069" y="37083"/>
                  </a:cubicBezTo>
                  <a:cubicBezTo>
                    <a:pt x="62920" y="36870"/>
                    <a:pt x="63680" y="35198"/>
                    <a:pt x="63589" y="34256"/>
                  </a:cubicBezTo>
                  <a:cubicBezTo>
                    <a:pt x="63528" y="33314"/>
                    <a:pt x="62768" y="32068"/>
                    <a:pt x="62434" y="30700"/>
                  </a:cubicBezTo>
                  <a:cubicBezTo>
                    <a:pt x="62069" y="29332"/>
                    <a:pt x="64622" y="22402"/>
                    <a:pt x="64805" y="21885"/>
                  </a:cubicBezTo>
                  <a:cubicBezTo>
                    <a:pt x="65017" y="21368"/>
                    <a:pt x="65929" y="19606"/>
                    <a:pt x="66932" y="10335"/>
                  </a:cubicBezTo>
                  <a:cubicBezTo>
                    <a:pt x="67966" y="1064"/>
                    <a:pt x="60397" y="487"/>
                    <a:pt x="60397" y="487"/>
                  </a:cubicBezTo>
                  <a:lnTo>
                    <a:pt x="58178" y="1216"/>
                  </a:lnTo>
                  <a:lnTo>
                    <a:pt x="545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30"/>
            <p:cNvSpPr/>
            <p:nvPr/>
          </p:nvSpPr>
          <p:spPr>
            <a:xfrm>
              <a:off x="926275" y="2234722"/>
              <a:ext cx="62423" cy="27814"/>
            </a:xfrm>
            <a:custGeom>
              <a:avLst/>
              <a:gdLst/>
              <a:ahLst/>
              <a:cxnLst/>
              <a:rect l="l" t="t" r="r" b="b"/>
              <a:pathLst>
                <a:path w="8755" h="3901" extrusionOk="0">
                  <a:moveTo>
                    <a:pt x="5152" y="0"/>
                  </a:moveTo>
                  <a:cubicBezTo>
                    <a:pt x="3145" y="0"/>
                    <a:pt x="0" y="1363"/>
                    <a:pt x="0" y="1363"/>
                  </a:cubicBezTo>
                  <a:cubicBezTo>
                    <a:pt x="0" y="1363"/>
                    <a:pt x="547" y="2032"/>
                    <a:pt x="1976" y="2883"/>
                  </a:cubicBezTo>
                  <a:cubicBezTo>
                    <a:pt x="3116" y="3534"/>
                    <a:pt x="4540" y="3901"/>
                    <a:pt x="5827" y="3901"/>
                  </a:cubicBezTo>
                  <a:cubicBezTo>
                    <a:pt x="6222" y="3901"/>
                    <a:pt x="6604" y="3866"/>
                    <a:pt x="6961" y="3795"/>
                  </a:cubicBezTo>
                  <a:cubicBezTo>
                    <a:pt x="8481" y="3491"/>
                    <a:pt x="8754" y="1211"/>
                    <a:pt x="8754" y="1211"/>
                  </a:cubicBezTo>
                  <a:cubicBezTo>
                    <a:pt x="8754" y="1211"/>
                    <a:pt x="7538" y="299"/>
                    <a:pt x="5593" y="26"/>
                  </a:cubicBezTo>
                  <a:cubicBezTo>
                    <a:pt x="5454" y="8"/>
                    <a:pt x="5306" y="0"/>
                    <a:pt x="5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30"/>
            <p:cNvSpPr/>
            <p:nvPr/>
          </p:nvSpPr>
          <p:spPr>
            <a:xfrm>
              <a:off x="1028997" y="2230636"/>
              <a:ext cx="23294" cy="25511"/>
            </a:xfrm>
            <a:custGeom>
              <a:avLst/>
              <a:gdLst/>
              <a:ahLst/>
              <a:cxnLst/>
              <a:rect l="l" t="t" r="r" b="b"/>
              <a:pathLst>
                <a:path w="3267" h="3578" extrusionOk="0">
                  <a:moveTo>
                    <a:pt x="2139" y="0"/>
                  </a:moveTo>
                  <a:cubicBezTo>
                    <a:pt x="2069" y="0"/>
                    <a:pt x="1995" y="7"/>
                    <a:pt x="1916" y="21"/>
                  </a:cubicBezTo>
                  <a:cubicBezTo>
                    <a:pt x="548" y="234"/>
                    <a:pt x="1" y="1754"/>
                    <a:pt x="1" y="1754"/>
                  </a:cubicBezTo>
                  <a:cubicBezTo>
                    <a:pt x="1" y="1754"/>
                    <a:pt x="396" y="3243"/>
                    <a:pt x="1612" y="3547"/>
                  </a:cubicBezTo>
                  <a:cubicBezTo>
                    <a:pt x="1690" y="3568"/>
                    <a:pt x="1764" y="3577"/>
                    <a:pt x="1835" y="3577"/>
                  </a:cubicBezTo>
                  <a:cubicBezTo>
                    <a:pt x="2814" y="3577"/>
                    <a:pt x="3132" y="1754"/>
                    <a:pt x="3132" y="1754"/>
                  </a:cubicBezTo>
                  <a:cubicBezTo>
                    <a:pt x="3132" y="1754"/>
                    <a:pt x="3266" y="0"/>
                    <a:pt x="2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30"/>
            <p:cNvSpPr/>
            <p:nvPr/>
          </p:nvSpPr>
          <p:spPr>
            <a:xfrm>
              <a:off x="965718" y="2241588"/>
              <a:ext cx="21026" cy="20285"/>
            </a:xfrm>
            <a:custGeom>
              <a:avLst/>
              <a:gdLst/>
              <a:ahLst/>
              <a:cxnLst/>
              <a:rect l="l" t="t" r="r" b="b"/>
              <a:pathLst>
                <a:path w="2949" h="2845" extrusionOk="0">
                  <a:moveTo>
                    <a:pt x="2287" y="0"/>
                  </a:moveTo>
                  <a:cubicBezTo>
                    <a:pt x="2210" y="0"/>
                    <a:pt x="2158" y="5"/>
                    <a:pt x="2158" y="5"/>
                  </a:cubicBezTo>
                  <a:cubicBezTo>
                    <a:pt x="2158" y="5"/>
                    <a:pt x="1064" y="5"/>
                    <a:pt x="517" y="704"/>
                  </a:cubicBezTo>
                  <a:cubicBezTo>
                    <a:pt x="0" y="1434"/>
                    <a:pt x="213" y="2345"/>
                    <a:pt x="639" y="2680"/>
                  </a:cubicBezTo>
                  <a:cubicBezTo>
                    <a:pt x="780" y="2793"/>
                    <a:pt x="955" y="2845"/>
                    <a:pt x="1141" y="2845"/>
                  </a:cubicBezTo>
                  <a:cubicBezTo>
                    <a:pt x="1554" y="2845"/>
                    <a:pt x="2027" y="2591"/>
                    <a:pt x="2341" y="2193"/>
                  </a:cubicBezTo>
                  <a:cubicBezTo>
                    <a:pt x="2797" y="1616"/>
                    <a:pt x="2949" y="552"/>
                    <a:pt x="2888" y="248"/>
                  </a:cubicBezTo>
                  <a:cubicBezTo>
                    <a:pt x="2823" y="31"/>
                    <a:pt x="2478" y="0"/>
                    <a:pt x="2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30"/>
            <p:cNvSpPr/>
            <p:nvPr/>
          </p:nvSpPr>
          <p:spPr>
            <a:xfrm>
              <a:off x="1035065" y="2235095"/>
              <a:ext cx="15615" cy="17839"/>
            </a:xfrm>
            <a:custGeom>
              <a:avLst/>
              <a:gdLst/>
              <a:ahLst/>
              <a:cxnLst/>
              <a:rect l="l" t="t" r="r" b="b"/>
              <a:pathLst>
                <a:path w="2190" h="2502" extrusionOk="0">
                  <a:moveTo>
                    <a:pt x="1414" y="0"/>
                  </a:moveTo>
                  <a:cubicBezTo>
                    <a:pt x="1266" y="0"/>
                    <a:pt x="1097" y="41"/>
                    <a:pt x="913" y="155"/>
                  </a:cubicBezTo>
                  <a:cubicBezTo>
                    <a:pt x="244" y="520"/>
                    <a:pt x="1" y="1888"/>
                    <a:pt x="487" y="2344"/>
                  </a:cubicBezTo>
                  <a:cubicBezTo>
                    <a:pt x="607" y="2456"/>
                    <a:pt x="732" y="2502"/>
                    <a:pt x="856" y="2502"/>
                  </a:cubicBezTo>
                  <a:cubicBezTo>
                    <a:pt x="1236" y="2502"/>
                    <a:pt x="1603" y="2071"/>
                    <a:pt x="1764" y="1797"/>
                  </a:cubicBezTo>
                  <a:cubicBezTo>
                    <a:pt x="2007" y="1462"/>
                    <a:pt x="2159" y="793"/>
                    <a:pt x="2159" y="550"/>
                  </a:cubicBezTo>
                  <a:cubicBezTo>
                    <a:pt x="2189" y="338"/>
                    <a:pt x="2007" y="246"/>
                    <a:pt x="2007" y="246"/>
                  </a:cubicBezTo>
                  <a:cubicBezTo>
                    <a:pt x="2007" y="246"/>
                    <a:pt x="1776" y="0"/>
                    <a:pt x="1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30"/>
            <p:cNvSpPr/>
            <p:nvPr/>
          </p:nvSpPr>
          <p:spPr>
            <a:xfrm>
              <a:off x="954232" y="2364324"/>
              <a:ext cx="76726" cy="56127"/>
            </a:xfrm>
            <a:custGeom>
              <a:avLst/>
              <a:gdLst/>
              <a:ahLst/>
              <a:cxnLst/>
              <a:rect l="l" t="t" r="r" b="b"/>
              <a:pathLst>
                <a:path w="10761" h="7872" extrusionOk="0">
                  <a:moveTo>
                    <a:pt x="8599" y="1"/>
                  </a:moveTo>
                  <a:cubicBezTo>
                    <a:pt x="7296" y="1"/>
                    <a:pt x="4845" y="1322"/>
                    <a:pt x="3617" y="2031"/>
                  </a:cubicBezTo>
                  <a:cubicBezTo>
                    <a:pt x="2395" y="2765"/>
                    <a:pt x="1901" y="3110"/>
                    <a:pt x="1180" y="3110"/>
                  </a:cubicBezTo>
                  <a:cubicBezTo>
                    <a:pt x="1095" y="3110"/>
                    <a:pt x="1006" y="3105"/>
                    <a:pt x="912" y="3095"/>
                  </a:cubicBezTo>
                  <a:cubicBezTo>
                    <a:pt x="832" y="3090"/>
                    <a:pt x="759" y="3087"/>
                    <a:pt x="692" y="3087"/>
                  </a:cubicBezTo>
                  <a:cubicBezTo>
                    <a:pt x="25" y="3087"/>
                    <a:pt x="0" y="3338"/>
                    <a:pt x="0" y="3338"/>
                  </a:cubicBezTo>
                  <a:lnTo>
                    <a:pt x="456" y="3612"/>
                  </a:lnTo>
                  <a:lnTo>
                    <a:pt x="730" y="3855"/>
                  </a:lnTo>
                  <a:lnTo>
                    <a:pt x="1611" y="5314"/>
                  </a:lnTo>
                  <a:cubicBezTo>
                    <a:pt x="1611" y="5314"/>
                    <a:pt x="1794" y="5892"/>
                    <a:pt x="2462" y="6591"/>
                  </a:cubicBezTo>
                  <a:cubicBezTo>
                    <a:pt x="3161" y="7320"/>
                    <a:pt x="4438" y="7776"/>
                    <a:pt x="5441" y="7867"/>
                  </a:cubicBezTo>
                  <a:cubicBezTo>
                    <a:pt x="5484" y="7870"/>
                    <a:pt x="5528" y="7871"/>
                    <a:pt x="5570" y="7871"/>
                  </a:cubicBezTo>
                  <a:cubicBezTo>
                    <a:pt x="6487" y="7871"/>
                    <a:pt x="7263" y="7265"/>
                    <a:pt x="7873" y="6743"/>
                  </a:cubicBezTo>
                  <a:cubicBezTo>
                    <a:pt x="8511" y="6226"/>
                    <a:pt x="8146" y="6256"/>
                    <a:pt x="8085" y="4949"/>
                  </a:cubicBezTo>
                  <a:cubicBezTo>
                    <a:pt x="8085" y="3673"/>
                    <a:pt x="7721" y="3521"/>
                    <a:pt x="7721" y="3521"/>
                  </a:cubicBezTo>
                  <a:cubicBezTo>
                    <a:pt x="8541" y="3490"/>
                    <a:pt x="10304" y="1667"/>
                    <a:pt x="10517" y="1241"/>
                  </a:cubicBezTo>
                  <a:cubicBezTo>
                    <a:pt x="10760" y="816"/>
                    <a:pt x="10152" y="451"/>
                    <a:pt x="8997" y="56"/>
                  </a:cubicBezTo>
                  <a:cubicBezTo>
                    <a:pt x="8882" y="18"/>
                    <a:pt x="8748" y="1"/>
                    <a:pt x="85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30"/>
            <p:cNvSpPr/>
            <p:nvPr/>
          </p:nvSpPr>
          <p:spPr>
            <a:xfrm>
              <a:off x="456857" y="1890892"/>
              <a:ext cx="887264" cy="1114027"/>
            </a:xfrm>
            <a:custGeom>
              <a:avLst/>
              <a:gdLst/>
              <a:ahLst/>
              <a:cxnLst/>
              <a:rect l="l" t="t" r="r" b="b"/>
              <a:pathLst>
                <a:path w="124441" h="156245" extrusionOk="0">
                  <a:moveTo>
                    <a:pt x="55474" y="1"/>
                  </a:moveTo>
                  <a:cubicBezTo>
                    <a:pt x="53182" y="1"/>
                    <a:pt x="50885" y="420"/>
                    <a:pt x="48572" y="1835"/>
                  </a:cubicBezTo>
                  <a:cubicBezTo>
                    <a:pt x="45411" y="3780"/>
                    <a:pt x="45563" y="3567"/>
                    <a:pt x="43010" y="6090"/>
                  </a:cubicBezTo>
                  <a:cubicBezTo>
                    <a:pt x="43010" y="6090"/>
                    <a:pt x="42103" y="5549"/>
                    <a:pt x="40543" y="5549"/>
                  </a:cubicBezTo>
                  <a:cubicBezTo>
                    <a:pt x="39947" y="5549"/>
                    <a:pt x="39255" y="5628"/>
                    <a:pt x="38481" y="5847"/>
                  </a:cubicBezTo>
                  <a:cubicBezTo>
                    <a:pt x="35715" y="6668"/>
                    <a:pt x="32827" y="7914"/>
                    <a:pt x="31338" y="8978"/>
                  </a:cubicBezTo>
                  <a:cubicBezTo>
                    <a:pt x="29879" y="10041"/>
                    <a:pt x="23070" y="18674"/>
                    <a:pt x="21611" y="22352"/>
                  </a:cubicBezTo>
                  <a:cubicBezTo>
                    <a:pt x="20152" y="26030"/>
                    <a:pt x="16353" y="32017"/>
                    <a:pt x="15168" y="37884"/>
                  </a:cubicBezTo>
                  <a:cubicBezTo>
                    <a:pt x="13982" y="43781"/>
                    <a:pt x="13557" y="45148"/>
                    <a:pt x="13557" y="45148"/>
                  </a:cubicBezTo>
                  <a:cubicBezTo>
                    <a:pt x="13557" y="45148"/>
                    <a:pt x="10304" y="57975"/>
                    <a:pt x="9879" y="59647"/>
                  </a:cubicBezTo>
                  <a:cubicBezTo>
                    <a:pt x="9453" y="61349"/>
                    <a:pt x="8663" y="65361"/>
                    <a:pt x="8663" y="65361"/>
                  </a:cubicBezTo>
                  <a:cubicBezTo>
                    <a:pt x="8663" y="65361"/>
                    <a:pt x="1307" y="74632"/>
                    <a:pt x="0" y="78918"/>
                  </a:cubicBezTo>
                  <a:cubicBezTo>
                    <a:pt x="0" y="78918"/>
                    <a:pt x="22463" y="73720"/>
                    <a:pt x="26110" y="71441"/>
                  </a:cubicBezTo>
                  <a:cubicBezTo>
                    <a:pt x="29818" y="69282"/>
                    <a:pt x="32919" y="65969"/>
                    <a:pt x="34226" y="61714"/>
                  </a:cubicBezTo>
                  <a:cubicBezTo>
                    <a:pt x="35533" y="57459"/>
                    <a:pt x="35958" y="55635"/>
                    <a:pt x="35958" y="55635"/>
                  </a:cubicBezTo>
                  <a:lnTo>
                    <a:pt x="31490" y="50316"/>
                  </a:lnTo>
                  <a:cubicBezTo>
                    <a:pt x="31490" y="50316"/>
                    <a:pt x="32311" y="48249"/>
                    <a:pt x="35290" y="46212"/>
                  </a:cubicBezTo>
                  <a:cubicBezTo>
                    <a:pt x="38299" y="44115"/>
                    <a:pt x="40457" y="43264"/>
                    <a:pt x="40457" y="43264"/>
                  </a:cubicBezTo>
                  <a:cubicBezTo>
                    <a:pt x="40457" y="43264"/>
                    <a:pt x="41429" y="46516"/>
                    <a:pt x="43101" y="48218"/>
                  </a:cubicBezTo>
                  <a:cubicBezTo>
                    <a:pt x="44773" y="49951"/>
                    <a:pt x="44803" y="49829"/>
                    <a:pt x="45229" y="51623"/>
                  </a:cubicBezTo>
                  <a:cubicBezTo>
                    <a:pt x="45624" y="53446"/>
                    <a:pt x="45867" y="55878"/>
                    <a:pt x="45867" y="55878"/>
                  </a:cubicBezTo>
                  <a:cubicBezTo>
                    <a:pt x="45867" y="55878"/>
                    <a:pt x="47357" y="50407"/>
                    <a:pt x="48420" y="48310"/>
                  </a:cubicBezTo>
                  <a:cubicBezTo>
                    <a:pt x="49474" y="46232"/>
                    <a:pt x="52617" y="41469"/>
                    <a:pt x="52852" y="41469"/>
                  </a:cubicBezTo>
                  <a:cubicBezTo>
                    <a:pt x="52855" y="41469"/>
                    <a:pt x="52857" y="41470"/>
                    <a:pt x="52858" y="41471"/>
                  </a:cubicBezTo>
                  <a:cubicBezTo>
                    <a:pt x="52860" y="41471"/>
                    <a:pt x="52862" y="41471"/>
                    <a:pt x="52864" y="41471"/>
                  </a:cubicBezTo>
                  <a:cubicBezTo>
                    <a:pt x="53113" y="41471"/>
                    <a:pt x="56976" y="38264"/>
                    <a:pt x="58542" y="36607"/>
                  </a:cubicBezTo>
                  <a:cubicBezTo>
                    <a:pt x="60153" y="34935"/>
                    <a:pt x="60488" y="34753"/>
                    <a:pt x="60488" y="34753"/>
                  </a:cubicBezTo>
                  <a:cubicBezTo>
                    <a:pt x="60488" y="34753"/>
                    <a:pt x="62554" y="33233"/>
                    <a:pt x="66232" y="30285"/>
                  </a:cubicBezTo>
                  <a:cubicBezTo>
                    <a:pt x="69910" y="27367"/>
                    <a:pt x="71552" y="26303"/>
                    <a:pt x="72160" y="26151"/>
                  </a:cubicBezTo>
                  <a:cubicBezTo>
                    <a:pt x="72767" y="25999"/>
                    <a:pt x="74591" y="25604"/>
                    <a:pt x="74591" y="25604"/>
                  </a:cubicBezTo>
                  <a:lnTo>
                    <a:pt x="77540" y="26972"/>
                  </a:lnTo>
                  <a:lnTo>
                    <a:pt x="79789" y="26273"/>
                  </a:lnTo>
                  <a:cubicBezTo>
                    <a:pt x="79789" y="26273"/>
                    <a:pt x="85138" y="27489"/>
                    <a:pt x="85564" y="30528"/>
                  </a:cubicBezTo>
                  <a:cubicBezTo>
                    <a:pt x="85990" y="33568"/>
                    <a:pt x="85746" y="42170"/>
                    <a:pt x="84895" y="45148"/>
                  </a:cubicBezTo>
                  <a:cubicBezTo>
                    <a:pt x="84014" y="48066"/>
                    <a:pt x="81096" y="55756"/>
                    <a:pt x="81795" y="57276"/>
                  </a:cubicBezTo>
                  <a:cubicBezTo>
                    <a:pt x="82524" y="58796"/>
                    <a:pt x="83983" y="59951"/>
                    <a:pt x="82980" y="61288"/>
                  </a:cubicBezTo>
                  <a:cubicBezTo>
                    <a:pt x="82035" y="62589"/>
                    <a:pt x="81290" y="63113"/>
                    <a:pt x="80551" y="63113"/>
                  </a:cubicBezTo>
                  <a:cubicBezTo>
                    <a:pt x="80530" y="63113"/>
                    <a:pt x="80509" y="63113"/>
                    <a:pt x="80488" y="63112"/>
                  </a:cubicBezTo>
                  <a:cubicBezTo>
                    <a:pt x="79728" y="63082"/>
                    <a:pt x="79576" y="62991"/>
                    <a:pt x="79576" y="62991"/>
                  </a:cubicBezTo>
                  <a:cubicBezTo>
                    <a:pt x="79576" y="62991"/>
                    <a:pt x="78573" y="64571"/>
                    <a:pt x="78755" y="65027"/>
                  </a:cubicBezTo>
                  <a:cubicBezTo>
                    <a:pt x="78968" y="65483"/>
                    <a:pt x="80488" y="67368"/>
                    <a:pt x="80397" y="67550"/>
                  </a:cubicBezTo>
                  <a:cubicBezTo>
                    <a:pt x="80336" y="67763"/>
                    <a:pt x="79454" y="68918"/>
                    <a:pt x="78573" y="69465"/>
                  </a:cubicBezTo>
                  <a:cubicBezTo>
                    <a:pt x="78056" y="69799"/>
                    <a:pt x="77692" y="69951"/>
                    <a:pt x="77540" y="70073"/>
                  </a:cubicBezTo>
                  <a:cubicBezTo>
                    <a:pt x="77631" y="70103"/>
                    <a:pt x="77692" y="70286"/>
                    <a:pt x="77692" y="70863"/>
                  </a:cubicBezTo>
                  <a:cubicBezTo>
                    <a:pt x="77752" y="72048"/>
                    <a:pt x="78239" y="72656"/>
                    <a:pt x="77388" y="73264"/>
                  </a:cubicBezTo>
                  <a:cubicBezTo>
                    <a:pt x="76597" y="73872"/>
                    <a:pt x="75199" y="74237"/>
                    <a:pt x="75199" y="74237"/>
                  </a:cubicBezTo>
                  <a:cubicBezTo>
                    <a:pt x="75199" y="74237"/>
                    <a:pt x="73953" y="74389"/>
                    <a:pt x="74074" y="76577"/>
                  </a:cubicBezTo>
                  <a:cubicBezTo>
                    <a:pt x="74166" y="78735"/>
                    <a:pt x="74439" y="80742"/>
                    <a:pt x="73345" y="81623"/>
                  </a:cubicBezTo>
                  <a:cubicBezTo>
                    <a:pt x="72349" y="82404"/>
                    <a:pt x="71520" y="82541"/>
                    <a:pt x="70858" y="82541"/>
                  </a:cubicBezTo>
                  <a:cubicBezTo>
                    <a:pt x="70772" y="82541"/>
                    <a:pt x="70689" y="82538"/>
                    <a:pt x="70609" y="82535"/>
                  </a:cubicBezTo>
                  <a:cubicBezTo>
                    <a:pt x="69880" y="82505"/>
                    <a:pt x="67205" y="82231"/>
                    <a:pt x="66445" y="81957"/>
                  </a:cubicBezTo>
                  <a:cubicBezTo>
                    <a:pt x="65746" y="81653"/>
                    <a:pt x="61795" y="80772"/>
                    <a:pt x="61795" y="80772"/>
                  </a:cubicBezTo>
                  <a:lnTo>
                    <a:pt x="61795" y="80772"/>
                  </a:lnTo>
                  <a:cubicBezTo>
                    <a:pt x="61795" y="80772"/>
                    <a:pt x="64135" y="83933"/>
                    <a:pt x="66901" y="84693"/>
                  </a:cubicBezTo>
                  <a:cubicBezTo>
                    <a:pt x="69697" y="85453"/>
                    <a:pt x="81765" y="86669"/>
                    <a:pt x="85686" y="89982"/>
                  </a:cubicBezTo>
                  <a:cubicBezTo>
                    <a:pt x="89607" y="93295"/>
                    <a:pt x="93011" y="97338"/>
                    <a:pt x="93102" y="102322"/>
                  </a:cubicBezTo>
                  <a:cubicBezTo>
                    <a:pt x="93163" y="107338"/>
                    <a:pt x="93163" y="124998"/>
                    <a:pt x="93923" y="128919"/>
                  </a:cubicBezTo>
                  <a:cubicBezTo>
                    <a:pt x="94683" y="132840"/>
                    <a:pt x="95260" y="139253"/>
                    <a:pt x="98421" y="146852"/>
                  </a:cubicBezTo>
                  <a:cubicBezTo>
                    <a:pt x="100245" y="151199"/>
                    <a:pt x="101248" y="154329"/>
                    <a:pt x="101826" y="156244"/>
                  </a:cubicBezTo>
                  <a:lnTo>
                    <a:pt x="109668" y="156244"/>
                  </a:lnTo>
                  <a:lnTo>
                    <a:pt x="105200" y="140317"/>
                  </a:lnTo>
                  <a:cubicBezTo>
                    <a:pt x="105200" y="140317"/>
                    <a:pt x="112616" y="137217"/>
                    <a:pt x="113862" y="127703"/>
                  </a:cubicBezTo>
                  <a:cubicBezTo>
                    <a:pt x="115139" y="118219"/>
                    <a:pt x="118057" y="114268"/>
                    <a:pt x="116963" y="110560"/>
                  </a:cubicBezTo>
                  <a:cubicBezTo>
                    <a:pt x="115838" y="106882"/>
                    <a:pt x="114531" y="104268"/>
                    <a:pt x="114531" y="104268"/>
                  </a:cubicBezTo>
                  <a:cubicBezTo>
                    <a:pt x="114531" y="104268"/>
                    <a:pt x="121218" y="97885"/>
                    <a:pt x="122768" y="93021"/>
                  </a:cubicBezTo>
                  <a:cubicBezTo>
                    <a:pt x="124319" y="88189"/>
                    <a:pt x="124440" y="80164"/>
                    <a:pt x="122768" y="74055"/>
                  </a:cubicBezTo>
                  <a:cubicBezTo>
                    <a:pt x="121097" y="67945"/>
                    <a:pt x="115048" y="51805"/>
                    <a:pt x="111492" y="47246"/>
                  </a:cubicBezTo>
                  <a:cubicBezTo>
                    <a:pt x="107905" y="42686"/>
                    <a:pt x="108057" y="41410"/>
                    <a:pt x="108057" y="41410"/>
                  </a:cubicBezTo>
                  <a:cubicBezTo>
                    <a:pt x="108057" y="41410"/>
                    <a:pt x="109060" y="35756"/>
                    <a:pt x="104501" y="28096"/>
                  </a:cubicBezTo>
                  <a:cubicBezTo>
                    <a:pt x="99972" y="20406"/>
                    <a:pt x="90549" y="12625"/>
                    <a:pt x="90549" y="12625"/>
                  </a:cubicBezTo>
                  <a:lnTo>
                    <a:pt x="89363" y="11774"/>
                  </a:lnTo>
                  <a:cubicBezTo>
                    <a:pt x="89363" y="11774"/>
                    <a:pt x="86810" y="10345"/>
                    <a:pt x="86142" y="10102"/>
                  </a:cubicBezTo>
                  <a:cubicBezTo>
                    <a:pt x="85412" y="9920"/>
                    <a:pt x="79333" y="7914"/>
                    <a:pt x="77752" y="7640"/>
                  </a:cubicBezTo>
                  <a:cubicBezTo>
                    <a:pt x="76111" y="7336"/>
                    <a:pt x="70245" y="6546"/>
                    <a:pt x="68938" y="5300"/>
                  </a:cubicBezTo>
                  <a:cubicBezTo>
                    <a:pt x="67600" y="4023"/>
                    <a:pt x="61035" y="467"/>
                    <a:pt x="57904" y="133"/>
                  </a:cubicBezTo>
                  <a:cubicBezTo>
                    <a:pt x="57094" y="53"/>
                    <a:pt x="56284" y="1"/>
                    <a:pt x="554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30"/>
            <p:cNvSpPr/>
            <p:nvPr/>
          </p:nvSpPr>
          <p:spPr>
            <a:xfrm>
              <a:off x="1029867" y="2195457"/>
              <a:ext cx="34901" cy="23023"/>
            </a:xfrm>
            <a:custGeom>
              <a:avLst/>
              <a:gdLst/>
              <a:ahLst/>
              <a:cxnLst/>
              <a:rect l="l" t="t" r="r" b="b"/>
              <a:pathLst>
                <a:path w="4895" h="3229" extrusionOk="0">
                  <a:moveTo>
                    <a:pt x="4894" y="1"/>
                  </a:moveTo>
                  <a:cubicBezTo>
                    <a:pt x="4893" y="1"/>
                    <a:pt x="2128" y="396"/>
                    <a:pt x="1338" y="913"/>
                  </a:cubicBezTo>
                  <a:cubicBezTo>
                    <a:pt x="517" y="1460"/>
                    <a:pt x="0" y="3223"/>
                    <a:pt x="0" y="3223"/>
                  </a:cubicBezTo>
                  <a:cubicBezTo>
                    <a:pt x="0" y="3223"/>
                    <a:pt x="24" y="3229"/>
                    <a:pt x="73" y="3229"/>
                  </a:cubicBezTo>
                  <a:cubicBezTo>
                    <a:pt x="242" y="3229"/>
                    <a:pt x="710" y="3155"/>
                    <a:pt x="1490" y="2493"/>
                  </a:cubicBezTo>
                  <a:cubicBezTo>
                    <a:pt x="2462" y="1642"/>
                    <a:pt x="3283" y="609"/>
                    <a:pt x="48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30"/>
            <p:cNvSpPr/>
            <p:nvPr/>
          </p:nvSpPr>
          <p:spPr>
            <a:xfrm>
              <a:off x="1029867" y="2228034"/>
              <a:ext cx="21461" cy="13590"/>
            </a:xfrm>
            <a:custGeom>
              <a:avLst/>
              <a:gdLst/>
              <a:ahLst/>
              <a:cxnLst/>
              <a:rect l="l" t="t" r="r" b="b"/>
              <a:pathLst>
                <a:path w="3010" h="1906" extrusionOk="0">
                  <a:moveTo>
                    <a:pt x="2282" y="0"/>
                  </a:moveTo>
                  <a:cubicBezTo>
                    <a:pt x="1611" y="0"/>
                    <a:pt x="56" y="953"/>
                    <a:pt x="0" y="1906"/>
                  </a:cubicBezTo>
                  <a:cubicBezTo>
                    <a:pt x="0" y="1906"/>
                    <a:pt x="608" y="721"/>
                    <a:pt x="1642" y="599"/>
                  </a:cubicBezTo>
                  <a:cubicBezTo>
                    <a:pt x="1699" y="592"/>
                    <a:pt x="1754" y="589"/>
                    <a:pt x="1806" y="589"/>
                  </a:cubicBezTo>
                  <a:cubicBezTo>
                    <a:pt x="2668" y="589"/>
                    <a:pt x="2858" y="1480"/>
                    <a:pt x="2858" y="1480"/>
                  </a:cubicBezTo>
                  <a:cubicBezTo>
                    <a:pt x="2858" y="1480"/>
                    <a:pt x="3010" y="173"/>
                    <a:pt x="2432" y="21"/>
                  </a:cubicBezTo>
                  <a:cubicBezTo>
                    <a:pt x="2389" y="7"/>
                    <a:pt x="2339" y="0"/>
                    <a:pt x="2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30"/>
            <p:cNvSpPr/>
            <p:nvPr/>
          </p:nvSpPr>
          <p:spPr>
            <a:xfrm>
              <a:off x="926275" y="2232347"/>
              <a:ext cx="66758" cy="14374"/>
            </a:xfrm>
            <a:custGeom>
              <a:avLst/>
              <a:gdLst/>
              <a:ahLst/>
              <a:cxnLst/>
              <a:rect l="l" t="t" r="r" b="b"/>
              <a:pathLst>
                <a:path w="9363" h="2016" extrusionOk="0">
                  <a:moveTo>
                    <a:pt x="402" y="1580"/>
                  </a:moveTo>
                  <a:cubicBezTo>
                    <a:pt x="150" y="1651"/>
                    <a:pt x="0" y="1696"/>
                    <a:pt x="0" y="1696"/>
                  </a:cubicBezTo>
                  <a:cubicBezTo>
                    <a:pt x="69" y="1696"/>
                    <a:pt x="208" y="1653"/>
                    <a:pt x="402" y="1580"/>
                  </a:cubicBezTo>
                  <a:close/>
                  <a:moveTo>
                    <a:pt x="5510" y="1"/>
                  </a:moveTo>
                  <a:cubicBezTo>
                    <a:pt x="5375" y="1"/>
                    <a:pt x="5240" y="8"/>
                    <a:pt x="5107" y="24"/>
                  </a:cubicBezTo>
                  <a:cubicBezTo>
                    <a:pt x="3474" y="225"/>
                    <a:pt x="1323" y="1235"/>
                    <a:pt x="402" y="1580"/>
                  </a:cubicBezTo>
                  <a:lnTo>
                    <a:pt x="402" y="1580"/>
                  </a:lnTo>
                  <a:cubicBezTo>
                    <a:pt x="1353" y="1313"/>
                    <a:pt x="3764" y="677"/>
                    <a:pt x="5141" y="677"/>
                  </a:cubicBezTo>
                  <a:cubicBezTo>
                    <a:pt x="5348" y="677"/>
                    <a:pt x="5532" y="691"/>
                    <a:pt x="5684" y="723"/>
                  </a:cubicBezTo>
                  <a:cubicBezTo>
                    <a:pt x="7113" y="1027"/>
                    <a:pt x="7812" y="1879"/>
                    <a:pt x="8420" y="2000"/>
                  </a:cubicBezTo>
                  <a:cubicBezTo>
                    <a:pt x="8473" y="2011"/>
                    <a:pt x="8523" y="2015"/>
                    <a:pt x="8572" y="2015"/>
                  </a:cubicBezTo>
                  <a:cubicBezTo>
                    <a:pt x="9083" y="2015"/>
                    <a:pt x="9362" y="1483"/>
                    <a:pt x="9362" y="1483"/>
                  </a:cubicBezTo>
                  <a:cubicBezTo>
                    <a:pt x="9362" y="1483"/>
                    <a:pt x="7403" y="1"/>
                    <a:pt x="5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30"/>
            <p:cNvSpPr/>
            <p:nvPr/>
          </p:nvSpPr>
          <p:spPr>
            <a:xfrm>
              <a:off x="880543" y="2185689"/>
              <a:ext cx="145210" cy="26923"/>
            </a:xfrm>
            <a:custGeom>
              <a:avLst/>
              <a:gdLst/>
              <a:ahLst/>
              <a:cxnLst/>
              <a:rect l="l" t="t" r="r" b="b"/>
              <a:pathLst>
                <a:path w="20366" h="3776" extrusionOk="0">
                  <a:moveTo>
                    <a:pt x="12441" y="1"/>
                  </a:moveTo>
                  <a:cubicBezTo>
                    <a:pt x="10132" y="1"/>
                    <a:pt x="2083" y="1350"/>
                    <a:pt x="1" y="3194"/>
                  </a:cubicBezTo>
                  <a:cubicBezTo>
                    <a:pt x="1" y="3194"/>
                    <a:pt x="4563" y="1236"/>
                    <a:pt x="9093" y="1236"/>
                  </a:cubicBezTo>
                  <a:cubicBezTo>
                    <a:pt x="9673" y="1236"/>
                    <a:pt x="10252" y="1268"/>
                    <a:pt x="10822" y="1340"/>
                  </a:cubicBezTo>
                  <a:cubicBezTo>
                    <a:pt x="15837" y="1979"/>
                    <a:pt x="17448" y="3681"/>
                    <a:pt x="18694" y="3772"/>
                  </a:cubicBezTo>
                  <a:cubicBezTo>
                    <a:pt x="18723" y="3774"/>
                    <a:pt x="18751" y="3775"/>
                    <a:pt x="18779" y="3775"/>
                  </a:cubicBezTo>
                  <a:cubicBezTo>
                    <a:pt x="19943" y="3775"/>
                    <a:pt x="20005" y="1943"/>
                    <a:pt x="20183" y="1705"/>
                  </a:cubicBezTo>
                  <a:cubicBezTo>
                    <a:pt x="20366" y="1492"/>
                    <a:pt x="14682" y="64"/>
                    <a:pt x="12585" y="3"/>
                  </a:cubicBezTo>
                  <a:cubicBezTo>
                    <a:pt x="12540" y="2"/>
                    <a:pt x="12492" y="1"/>
                    <a:pt x="12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30"/>
            <p:cNvSpPr/>
            <p:nvPr/>
          </p:nvSpPr>
          <p:spPr>
            <a:xfrm>
              <a:off x="1024234" y="2078211"/>
              <a:ext cx="52234" cy="216731"/>
            </a:xfrm>
            <a:custGeom>
              <a:avLst/>
              <a:gdLst/>
              <a:ahLst/>
              <a:cxnLst/>
              <a:rect l="l" t="t" r="r" b="b"/>
              <a:pathLst>
                <a:path w="7326" h="30397" extrusionOk="0">
                  <a:moveTo>
                    <a:pt x="243" y="1"/>
                  </a:moveTo>
                  <a:lnTo>
                    <a:pt x="0" y="31"/>
                  </a:lnTo>
                  <a:cubicBezTo>
                    <a:pt x="167" y="71"/>
                    <a:pt x="635" y="165"/>
                    <a:pt x="1250" y="337"/>
                  </a:cubicBezTo>
                  <a:lnTo>
                    <a:pt x="1250" y="337"/>
                  </a:lnTo>
                  <a:cubicBezTo>
                    <a:pt x="653" y="98"/>
                    <a:pt x="243" y="1"/>
                    <a:pt x="243" y="1"/>
                  </a:cubicBezTo>
                  <a:close/>
                  <a:moveTo>
                    <a:pt x="1250" y="337"/>
                  </a:moveTo>
                  <a:lnTo>
                    <a:pt x="1250" y="337"/>
                  </a:lnTo>
                  <a:cubicBezTo>
                    <a:pt x="2739" y="935"/>
                    <a:pt x="5389" y="2420"/>
                    <a:pt x="5714" y="5502"/>
                  </a:cubicBezTo>
                  <a:cubicBezTo>
                    <a:pt x="6170" y="9849"/>
                    <a:pt x="5654" y="17174"/>
                    <a:pt x="5015" y="19515"/>
                  </a:cubicBezTo>
                  <a:cubicBezTo>
                    <a:pt x="4407" y="21886"/>
                    <a:pt x="2067" y="28025"/>
                    <a:pt x="2219" y="30396"/>
                  </a:cubicBezTo>
                  <a:cubicBezTo>
                    <a:pt x="2219" y="30396"/>
                    <a:pt x="2888" y="25533"/>
                    <a:pt x="4711" y="22341"/>
                  </a:cubicBezTo>
                  <a:cubicBezTo>
                    <a:pt x="6566" y="19150"/>
                    <a:pt x="7325" y="7204"/>
                    <a:pt x="6474" y="4165"/>
                  </a:cubicBezTo>
                  <a:cubicBezTo>
                    <a:pt x="5869" y="1922"/>
                    <a:pt x="2979" y="821"/>
                    <a:pt x="1250" y="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30"/>
            <p:cNvSpPr/>
            <p:nvPr/>
          </p:nvSpPr>
          <p:spPr>
            <a:xfrm>
              <a:off x="1009062" y="2239456"/>
              <a:ext cx="43785" cy="104462"/>
            </a:xfrm>
            <a:custGeom>
              <a:avLst/>
              <a:gdLst/>
              <a:ahLst/>
              <a:cxnLst/>
              <a:rect l="l" t="t" r="r" b="b"/>
              <a:pathLst>
                <a:path w="6141" h="14651" extrusionOk="0">
                  <a:moveTo>
                    <a:pt x="2341" y="0"/>
                  </a:moveTo>
                  <a:cubicBezTo>
                    <a:pt x="2365" y="376"/>
                    <a:pt x="2403" y="746"/>
                    <a:pt x="2451" y="1111"/>
                  </a:cubicBezTo>
                  <a:lnTo>
                    <a:pt x="2451" y="1111"/>
                  </a:lnTo>
                  <a:cubicBezTo>
                    <a:pt x="2377" y="436"/>
                    <a:pt x="2341" y="1"/>
                    <a:pt x="2341" y="0"/>
                  </a:cubicBezTo>
                  <a:close/>
                  <a:moveTo>
                    <a:pt x="2451" y="1111"/>
                  </a:moveTo>
                  <a:cubicBezTo>
                    <a:pt x="2641" y="2851"/>
                    <a:pt x="3086" y="6183"/>
                    <a:pt x="3830" y="7781"/>
                  </a:cubicBezTo>
                  <a:cubicBezTo>
                    <a:pt x="4864" y="9970"/>
                    <a:pt x="5441" y="10517"/>
                    <a:pt x="5228" y="11550"/>
                  </a:cubicBezTo>
                  <a:cubicBezTo>
                    <a:pt x="5046" y="12614"/>
                    <a:pt x="4681" y="13769"/>
                    <a:pt x="2949" y="13921"/>
                  </a:cubicBezTo>
                  <a:cubicBezTo>
                    <a:pt x="1247" y="14073"/>
                    <a:pt x="517" y="14134"/>
                    <a:pt x="0" y="14651"/>
                  </a:cubicBezTo>
                  <a:cubicBezTo>
                    <a:pt x="0" y="14651"/>
                    <a:pt x="1129" y="14170"/>
                    <a:pt x="2213" y="14170"/>
                  </a:cubicBezTo>
                  <a:cubicBezTo>
                    <a:pt x="2348" y="14170"/>
                    <a:pt x="2483" y="14178"/>
                    <a:pt x="2614" y="14195"/>
                  </a:cubicBezTo>
                  <a:cubicBezTo>
                    <a:pt x="2724" y="14208"/>
                    <a:pt x="2832" y="14215"/>
                    <a:pt x="2940" y="14215"/>
                  </a:cubicBezTo>
                  <a:cubicBezTo>
                    <a:pt x="4033" y="14215"/>
                    <a:pt x="5040" y="13544"/>
                    <a:pt x="5593" y="12797"/>
                  </a:cubicBezTo>
                  <a:cubicBezTo>
                    <a:pt x="6140" y="12006"/>
                    <a:pt x="5928" y="10669"/>
                    <a:pt x="5380" y="9605"/>
                  </a:cubicBezTo>
                  <a:cubicBezTo>
                    <a:pt x="4933" y="8655"/>
                    <a:pt x="2996" y="5265"/>
                    <a:pt x="2451" y="1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30"/>
            <p:cNvSpPr/>
            <p:nvPr/>
          </p:nvSpPr>
          <p:spPr>
            <a:xfrm>
              <a:off x="1004940" y="2327547"/>
              <a:ext cx="17133" cy="6574"/>
            </a:xfrm>
            <a:custGeom>
              <a:avLst/>
              <a:gdLst/>
              <a:ahLst/>
              <a:cxnLst/>
              <a:rect l="l" t="t" r="r" b="b"/>
              <a:pathLst>
                <a:path w="2403" h="922" extrusionOk="0">
                  <a:moveTo>
                    <a:pt x="1095" y="1"/>
                  </a:moveTo>
                  <a:cubicBezTo>
                    <a:pt x="1036" y="1"/>
                    <a:pt x="975" y="6"/>
                    <a:pt x="913" y="16"/>
                  </a:cubicBezTo>
                  <a:cubicBezTo>
                    <a:pt x="1" y="168"/>
                    <a:pt x="1" y="502"/>
                    <a:pt x="335" y="654"/>
                  </a:cubicBezTo>
                  <a:cubicBezTo>
                    <a:pt x="335" y="654"/>
                    <a:pt x="760" y="406"/>
                    <a:pt x="1212" y="406"/>
                  </a:cubicBezTo>
                  <a:cubicBezTo>
                    <a:pt x="1412" y="406"/>
                    <a:pt x="1617" y="454"/>
                    <a:pt x="1794" y="594"/>
                  </a:cubicBezTo>
                  <a:cubicBezTo>
                    <a:pt x="2122" y="867"/>
                    <a:pt x="2276" y="922"/>
                    <a:pt x="2346" y="922"/>
                  </a:cubicBezTo>
                  <a:cubicBezTo>
                    <a:pt x="2392" y="922"/>
                    <a:pt x="2402" y="898"/>
                    <a:pt x="2402" y="898"/>
                  </a:cubicBezTo>
                  <a:cubicBezTo>
                    <a:pt x="2402" y="898"/>
                    <a:pt x="1901" y="1"/>
                    <a:pt x="10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30"/>
            <p:cNvSpPr/>
            <p:nvPr/>
          </p:nvSpPr>
          <p:spPr>
            <a:xfrm>
              <a:off x="1010773" y="2319205"/>
              <a:ext cx="4798" cy="6510"/>
            </a:xfrm>
            <a:custGeom>
              <a:avLst/>
              <a:gdLst/>
              <a:ahLst/>
              <a:cxnLst/>
              <a:rect l="l" t="t" r="r" b="b"/>
              <a:pathLst>
                <a:path w="673" h="913" extrusionOk="0">
                  <a:moveTo>
                    <a:pt x="4" y="1"/>
                  </a:moveTo>
                  <a:cubicBezTo>
                    <a:pt x="0" y="10"/>
                    <a:pt x="5" y="26"/>
                    <a:pt x="15" y="48"/>
                  </a:cubicBezTo>
                  <a:lnTo>
                    <a:pt x="15" y="48"/>
                  </a:lnTo>
                  <a:cubicBezTo>
                    <a:pt x="7" y="18"/>
                    <a:pt x="4" y="1"/>
                    <a:pt x="4" y="1"/>
                  </a:cubicBezTo>
                  <a:close/>
                  <a:moveTo>
                    <a:pt x="15" y="48"/>
                  </a:moveTo>
                  <a:cubicBezTo>
                    <a:pt x="62" y="227"/>
                    <a:pt x="255" y="860"/>
                    <a:pt x="672" y="912"/>
                  </a:cubicBezTo>
                  <a:cubicBezTo>
                    <a:pt x="672" y="885"/>
                    <a:pt x="107" y="243"/>
                    <a:pt x="15" y="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30"/>
            <p:cNvSpPr/>
            <p:nvPr/>
          </p:nvSpPr>
          <p:spPr>
            <a:xfrm>
              <a:off x="993675" y="2305772"/>
              <a:ext cx="9975" cy="26445"/>
            </a:xfrm>
            <a:custGeom>
              <a:avLst/>
              <a:gdLst/>
              <a:ahLst/>
              <a:cxnLst/>
              <a:rect l="l" t="t" r="r" b="b"/>
              <a:pathLst>
                <a:path w="1399" h="3709" extrusionOk="0">
                  <a:moveTo>
                    <a:pt x="1398" y="0"/>
                  </a:moveTo>
                  <a:cubicBezTo>
                    <a:pt x="1398" y="0"/>
                    <a:pt x="578" y="578"/>
                    <a:pt x="335" y="973"/>
                  </a:cubicBezTo>
                  <a:cubicBezTo>
                    <a:pt x="61" y="1398"/>
                    <a:pt x="0" y="2219"/>
                    <a:pt x="213" y="2705"/>
                  </a:cubicBezTo>
                  <a:cubicBezTo>
                    <a:pt x="426" y="3161"/>
                    <a:pt x="1398" y="3708"/>
                    <a:pt x="1398" y="3708"/>
                  </a:cubicBezTo>
                  <a:cubicBezTo>
                    <a:pt x="1398" y="3708"/>
                    <a:pt x="1186" y="3556"/>
                    <a:pt x="851" y="3100"/>
                  </a:cubicBezTo>
                  <a:cubicBezTo>
                    <a:pt x="517" y="2645"/>
                    <a:pt x="517" y="1854"/>
                    <a:pt x="547" y="1337"/>
                  </a:cubicBezTo>
                  <a:cubicBezTo>
                    <a:pt x="578" y="791"/>
                    <a:pt x="1398" y="0"/>
                    <a:pt x="1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30"/>
            <p:cNvSpPr/>
            <p:nvPr/>
          </p:nvSpPr>
          <p:spPr>
            <a:xfrm>
              <a:off x="1004292" y="2345215"/>
              <a:ext cx="11280" cy="15394"/>
            </a:xfrm>
            <a:custGeom>
              <a:avLst/>
              <a:gdLst/>
              <a:ahLst/>
              <a:cxnLst/>
              <a:rect l="l" t="t" r="r" b="b"/>
              <a:pathLst>
                <a:path w="1582" h="2159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396" y="1793"/>
                    <a:pt x="669" y="1945"/>
                  </a:cubicBezTo>
                  <a:cubicBezTo>
                    <a:pt x="913" y="2097"/>
                    <a:pt x="1581" y="2158"/>
                    <a:pt x="1581" y="2158"/>
                  </a:cubicBezTo>
                  <a:cubicBezTo>
                    <a:pt x="1581" y="2158"/>
                    <a:pt x="1034" y="1915"/>
                    <a:pt x="791" y="1489"/>
                  </a:cubicBezTo>
                  <a:cubicBezTo>
                    <a:pt x="548" y="1064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30"/>
            <p:cNvSpPr/>
            <p:nvPr/>
          </p:nvSpPr>
          <p:spPr>
            <a:xfrm>
              <a:off x="1016862" y="2340445"/>
              <a:ext cx="9540" cy="26010"/>
            </a:xfrm>
            <a:custGeom>
              <a:avLst/>
              <a:gdLst/>
              <a:ahLst/>
              <a:cxnLst/>
              <a:rect l="l" t="t" r="r" b="b"/>
              <a:pathLst>
                <a:path w="1338" h="3648" extrusionOk="0">
                  <a:moveTo>
                    <a:pt x="1064" y="0"/>
                  </a:moveTo>
                  <a:cubicBezTo>
                    <a:pt x="1064" y="1"/>
                    <a:pt x="1" y="1399"/>
                    <a:pt x="122" y="1855"/>
                  </a:cubicBezTo>
                  <a:cubicBezTo>
                    <a:pt x="211" y="2104"/>
                    <a:pt x="614" y="2678"/>
                    <a:pt x="932" y="3110"/>
                  </a:cubicBezTo>
                  <a:lnTo>
                    <a:pt x="932" y="3110"/>
                  </a:lnTo>
                  <a:cubicBezTo>
                    <a:pt x="616" y="2659"/>
                    <a:pt x="245" y="2040"/>
                    <a:pt x="335" y="1733"/>
                  </a:cubicBezTo>
                  <a:cubicBezTo>
                    <a:pt x="457" y="1277"/>
                    <a:pt x="1064" y="1"/>
                    <a:pt x="1064" y="0"/>
                  </a:cubicBezTo>
                  <a:close/>
                  <a:moveTo>
                    <a:pt x="932" y="3110"/>
                  </a:moveTo>
                  <a:cubicBezTo>
                    <a:pt x="1148" y="3418"/>
                    <a:pt x="1338" y="3648"/>
                    <a:pt x="1338" y="3648"/>
                  </a:cubicBezTo>
                  <a:cubicBezTo>
                    <a:pt x="1338" y="3648"/>
                    <a:pt x="1156" y="3414"/>
                    <a:pt x="932" y="31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30"/>
            <p:cNvSpPr/>
            <p:nvPr/>
          </p:nvSpPr>
          <p:spPr>
            <a:xfrm>
              <a:off x="954232" y="2363418"/>
              <a:ext cx="76940" cy="29290"/>
            </a:xfrm>
            <a:custGeom>
              <a:avLst/>
              <a:gdLst/>
              <a:ahLst/>
              <a:cxnLst/>
              <a:rect l="l" t="t" r="r" b="b"/>
              <a:pathLst>
                <a:path w="10791" h="4108" extrusionOk="0">
                  <a:moveTo>
                    <a:pt x="8845" y="0"/>
                  </a:moveTo>
                  <a:cubicBezTo>
                    <a:pt x="7994" y="0"/>
                    <a:pt x="4985" y="1186"/>
                    <a:pt x="3982" y="1854"/>
                  </a:cubicBezTo>
                  <a:cubicBezTo>
                    <a:pt x="3009" y="2554"/>
                    <a:pt x="2067" y="3161"/>
                    <a:pt x="1672" y="3161"/>
                  </a:cubicBezTo>
                  <a:cubicBezTo>
                    <a:pt x="1307" y="3161"/>
                    <a:pt x="0" y="3344"/>
                    <a:pt x="0" y="3344"/>
                  </a:cubicBezTo>
                  <a:cubicBezTo>
                    <a:pt x="0" y="3344"/>
                    <a:pt x="372" y="3378"/>
                    <a:pt x="841" y="3378"/>
                  </a:cubicBezTo>
                  <a:cubicBezTo>
                    <a:pt x="1357" y="3378"/>
                    <a:pt x="1989" y="3337"/>
                    <a:pt x="2371" y="3161"/>
                  </a:cubicBezTo>
                  <a:cubicBezTo>
                    <a:pt x="3070" y="2797"/>
                    <a:pt x="5502" y="1155"/>
                    <a:pt x="7082" y="791"/>
                  </a:cubicBezTo>
                  <a:cubicBezTo>
                    <a:pt x="8633" y="456"/>
                    <a:pt x="9362" y="426"/>
                    <a:pt x="9362" y="426"/>
                  </a:cubicBezTo>
                  <a:cubicBezTo>
                    <a:pt x="9362" y="426"/>
                    <a:pt x="10335" y="943"/>
                    <a:pt x="10335" y="1277"/>
                  </a:cubicBezTo>
                  <a:cubicBezTo>
                    <a:pt x="10335" y="1642"/>
                    <a:pt x="8025" y="3617"/>
                    <a:pt x="7721" y="3617"/>
                  </a:cubicBezTo>
                  <a:cubicBezTo>
                    <a:pt x="7494" y="3617"/>
                    <a:pt x="6540" y="3245"/>
                    <a:pt x="5528" y="3245"/>
                  </a:cubicBezTo>
                  <a:cubicBezTo>
                    <a:pt x="5183" y="3245"/>
                    <a:pt x="4831" y="3289"/>
                    <a:pt x="4499" y="3405"/>
                  </a:cubicBezTo>
                  <a:cubicBezTo>
                    <a:pt x="3463" y="3734"/>
                    <a:pt x="2153" y="3991"/>
                    <a:pt x="1418" y="3991"/>
                  </a:cubicBezTo>
                  <a:cubicBezTo>
                    <a:pt x="1204" y="3991"/>
                    <a:pt x="1038" y="3969"/>
                    <a:pt x="943" y="3921"/>
                  </a:cubicBezTo>
                  <a:cubicBezTo>
                    <a:pt x="547" y="3709"/>
                    <a:pt x="1" y="3405"/>
                    <a:pt x="0" y="3405"/>
                  </a:cubicBezTo>
                  <a:lnTo>
                    <a:pt x="0" y="3405"/>
                  </a:lnTo>
                  <a:cubicBezTo>
                    <a:pt x="0" y="3405"/>
                    <a:pt x="534" y="4107"/>
                    <a:pt x="1413" y="4107"/>
                  </a:cubicBezTo>
                  <a:cubicBezTo>
                    <a:pt x="1448" y="4107"/>
                    <a:pt x="1484" y="4106"/>
                    <a:pt x="1520" y="4104"/>
                  </a:cubicBezTo>
                  <a:cubicBezTo>
                    <a:pt x="2462" y="4013"/>
                    <a:pt x="4225" y="3921"/>
                    <a:pt x="5623" y="3830"/>
                  </a:cubicBezTo>
                  <a:cubicBezTo>
                    <a:pt x="5811" y="3822"/>
                    <a:pt x="5986" y="3819"/>
                    <a:pt x="6151" y="3819"/>
                  </a:cubicBezTo>
                  <a:cubicBezTo>
                    <a:pt x="6783" y="3819"/>
                    <a:pt x="7254" y="3866"/>
                    <a:pt x="7633" y="3866"/>
                  </a:cubicBezTo>
                  <a:cubicBezTo>
                    <a:pt x="7891" y="3866"/>
                    <a:pt x="8106" y="3844"/>
                    <a:pt x="8298" y="3769"/>
                  </a:cubicBezTo>
                  <a:cubicBezTo>
                    <a:pt x="8815" y="3526"/>
                    <a:pt x="10730" y="1642"/>
                    <a:pt x="10760" y="1338"/>
                  </a:cubicBezTo>
                  <a:cubicBezTo>
                    <a:pt x="10791" y="1034"/>
                    <a:pt x="9727" y="0"/>
                    <a:pt x="8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30"/>
            <p:cNvSpPr/>
            <p:nvPr/>
          </p:nvSpPr>
          <p:spPr>
            <a:xfrm>
              <a:off x="959865" y="2389421"/>
              <a:ext cx="56356" cy="32392"/>
            </a:xfrm>
            <a:custGeom>
              <a:avLst/>
              <a:gdLst/>
              <a:ahLst/>
              <a:cxnLst/>
              <a:rect l="l" t="t" r="r" b="b"/>
              <a:pathLst>
                <a:path w="7904" h="4543" extrusionOk="0">
                  <a:moveTo>
                    <a:pt x="6748" y="1"/>
                  </a:moveTo>
                  <a:cubicBezTo>
                    <a:pt x="6748" y="1"/>
                    <a:pt x="6900" y="396"/>
                    <a:pt x="7083" y="700"/>
                  </a:cubicBezTo>
                  <a:cubicBezTo>
                    <a:pt x="7235" y="1004"/>
                    <a:pt x="7113" y="2402"/>
                    <a:pt x="6779" y="3071"/>
                  </a:cubicBezTo>
                  <a:cubicBezTo>
                    <a:pt x="6544" y="3563"/>
                    <a:pt x="5752" y="4100"/>
                    <a:pt x="4678" y="4100"/>
                  </a:cubicBezTo>
                  <a:cubicBezTo>
                    <a:pt x="4226" y="4100"/>
                    <a:pt x="3724" y="4004"/>
                    <a:pt x="3192" y="3770"/>
                  </a:cubicBezTo>
                  <a:cubicBezTo>
                    <a:pt x="1430" y="2980"/>
                    <a:pt x="1" y="488"/>
                    <a:pt x="1" y="487"/>
                  </a:cubicBezTo>
                  <a:lnTo>
                    <a:pt x="1" y="487"/>
                  </a:lnTo>
                  <a:cubicBezTo>
                    <a:pt x="1" y="488"/>
                    <a:pt x="609" y="1825"/>
                    <a:pt x="1004" y="2432"/>
                  </a:cubicBezTo>
                  <a:cubicBezTo>
                    <a:pt x="1368" y="3040"/>
                    <a:pt x="2706" y="4043"/>
                    <a:pt x="3800" y="4408"/>
                  </a:cubicBezTo>
                  <a:cubicBezTo>
                    <a:pt x="4065" y="4501"/>
                    <a:pt x="4311" y="4542"/>
                    <a:pt x="4548" y="4542"/>
                  </a:cubicBezTo>
                  <a:cubicBezTo>
                    <a:pt x="5314" y="4542"/>
                    <a:pt x="5973" y="4113"/>
                    <a:pt x="6809" y="3648"/>
                  </a:cubicBezTo>
                  <a:cubicBezTo>
                    <a:pt x="7903" y="3040"/>
                    <a:pt x="7508" y="2372"/>
                    <a:pt x="7508" y="1308"/>
                  </a:cubicBezTo>
                  <a:cubicBezTo>
                    <a:pt x="7508" y="244"/>
                    <a:pt x="6749" y="1"/>
                    <a:pt x="67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30"/>
            <p:cNvSpPr/>
            <p:nvPr/>
          </p:nvSpPr>
          <p:spPr>
            <a:xfrm>
              <a:off x="954232" y="2417813"/>
              <a:ext cx="44434" cy="61767"/>
            </a:xfrm>
            <a:custGeom>
              <a:avLst/>
              <a:gdLst/>
              <a:ahLst/>
              <a:cxnLst/>
              <a:rect l="l" t="t" r="r" b="b"/>
              <a:pathLst>
                <a:path w="6232" h="8663" extrusionOk="0">
                  <a:moveTo>
                    <a:pt x="6231" y="1"/>
                  </a:moveTo>
                  <a:lnTo>
                    <a:pt x="6231" y="1"/>
                  </a:lnTo>
                  <a:cubicBezTo>
                    <a:pt x="6231" y="1"/>
                    <a:pt x="4134" y="578"/>
                    <a:pt x="4225" y="2067"/>
                  </a:cubicBezTo>
                  <a:cubicBezTo>
                    <a:pt x="4256" y="3557"/>
                    <a:pt x="4529" y="7903"/>
                    <a:pt x="2705" y="8207"/>
                  </a:cubicBezTo>
                  <a:cubicBezTo>
                    <a:pt x="851" y="8511"/>
                    <a:pt x="0" y="8511"/>
                    <a:pt x="0" y="8511"/>
                  </a:cubicBezTo>
                  <a:cubicBezTo>
                    <a:pt x="0" y="8511"/>
                    <a:pt x="594" y="8662"/>
                    <a:pt x="1382" y="8662"/>
                  </a:cubicBezTo>
                  <a:cubicBezTo>
                    <a:pt x="1917" y="8662"/>
                    <a:pt x="2541" y="8593"/>
                    <a:pt x="3131" y="8359"/>
                  </a:cubicBezTo>
                  <a:cubicBezTo>
                    <a:pt x="4560" y="7782"/>
                    <a:pt x="4924" y="4226"/>
                    <a:pt x="4864" y="3071"/>
                  </a:cubicBezTo>
                  <a:cubicBezTo>
                    <a:pt x="4833" y="1946"/>
                    <a:pt x="4833" y="1490"/>
                    <a:pt x="5411" y="912"/>
                  </a:cubicBezTo>
                  <a:cubicBezTo>
                    <a:pt x="5988" y="335"/>
                    <a:pt x="6231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30"/>
            <p:cNvSpPr/>
            <p:nvPr/>
          </p:nvSpPr>
          <p:spPr>
            <a:xfrm>
              <a:off x="757665" y="2322242"/>
              <a:ext cx="192018" cy="157345"/>
            </a:xfrm>
            <a:custGeom>
              <a:avLst/>
              <a:gdLst/>
              <a:ahLst/>
              <a:cxnLst/>
              <a:rect l="l" t="t" r="r" b="b"/>
              <a:pathLst>
                <a:path w="26931" h="22068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2062"/>
                    <a:pt x="2571" y="7842"/>
                    <a:pt x="2614" y="7842"/>
                  </a:cubicBezTo>
                  <a:cubicBezTo>
                    <a:pt x="2614" y="7842"/>
                    <a:pt x="2614" y="7842"/>
                    <a:pt x="2614" y="7842"/>
                  </a:cubicBezTo>
                  <a:cubicBezTo>
                    <a:pt x="5867" y="12797"/>
                    <a:pt x="16110" y="19453"/>
                    <a:pt x="18724" y="20183"/>
                  </a:cubicBezTo>
                  <a:cubicBezTo>
                    <a:pt x="21338" y="20912"/>
                    <a:pt x="26931" y="22067"/>
                    <a:pt x="26931" y="22067"/>
                  </a:cubicBezTo>
                  <a:cubicBezTo>
                    <a:pt x="26931" y="22067"/>
                    <a:pt x="25989" y="21855"/>
                    <a:pt x="19210" y="19636"/>
                  </a:cubicBezTo>
                  <a:cubicBezTo>
                    <a:pt x="12463" y="17447"/>
                    <a:pt x="5198" y="9301"/>
                    <a:pt x="3435" y="7417"/>
                  </a:cubicBezTo>
                  <a:cubicBezTo>
                    <a:pt x="1672" y="5502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30"/>
            <p:cNvSpPr/>
            <p:nvPr/>
          </p:nvSpPr>
          <p:spPr>
            <a:xfrm>
              <a:off x="749209" y="2448807"/>
              <a:ext cx="126144" cy="83656"/>
            </a:xfrm>
            <a:custGeom>
              <a:avLst/>
              <a:gdLst/>
              <a:ahLst/>
              <a:cxnLst/>
              <a:rect l="l" t="t" r="r" b="b"/>
              <a:pathLst>
                <a:path w="17692" h="11733" extrusionOk="0">
                  <a:moveTo>
                    <a:pt x="16323" y="0"/>
                  </a:moveTo>
                  <a:cubicBezTo>
                    <a:pt x="16323" y="0"/>
                    <a:pt x="12494" y="3192"/>
                    <a:pt x="6354" y="5988"/>
                  </a:cubicBezTo>
                  <a:cubicBezTo>
                    <a:pt x="684" y="8614"/>
                    <a:pt x="82" y="11591"/>
                    <a:pt x="5" y="11728"/>
                  </a:cubicBezTo>
                  <a:lnTo>
                    <a:pt x="5" y="11728"/>
                  </a:lnTo>
                  <a:cubicBezTo>
                    <a:pt x="1373" y="10058"/>
                    <a:pt x="3560" y="8236"/>
                    <a:pt x="6749" y="7022"/>
                  </a:cubicBezTo>
                  <a:cubicBezTo>
                    <a:pt x="9910" y="5836"/>
                    <a:pt x="17691" y="1490"/>
                    <a:pt x="17691" y="1490"/>
                  </a:cubicBezTo>
                  <a:lnTo>
                    <a:pt x="16323" y="0"/>
                  </a:lnTo>
                  <a:close/>
                  <a:moveTo>
                    <a:pt x="5" y="11728"/>
                  </a:moveTo>
                  <a:cubicBezTo>
                    <a:pt x="3" y="11730"/>
                    <a:pt x="2" y="11731"/>
                    <a:pt x="1" y="11733"/>
                  </a:cubicBezTo>
                  <a:cubicBezTo>
                    <a:pt x="2" y="11732"/>
                    <a:pt x="3" y="11731"/>
                    <a:pt x="5" y="117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30"/>
            <p:cNvSpPr/>
            <p:nvPr/>
          </p:nvSpPr>
          <p:spPr>
            <a:xfrm>
              <a:off x="699149" y="2210679"/>
              <a:ext cx="48120" cy="49368"/>
            </a:xfrm>
            <a:custGeom>
              <a:avLst/>
              <a:gdLst/>
              <a:ahLst/>
              <a:cxnLst/>
              <a:rect l="l" t="t" r="r" b="b"/>
              <a:pathLst>
                <a:path w="6749" h="6924" extrusionOk="0">
                  <a:moveTo>
                    <a:pt x="4946" y="0"/>
                  </a:moveTo>
                  <a:cubicBezTo>
                    <a:pt x="4769" y="0"/>
                    <a:pt x="4651" y="85"/>
                    <a:pt x="4651" y="85"/>
                  </a:cubicBezTo>
                  <a:lnTo>
                    <a:pt x="5107" y="419"/>
                  </a:lnTo>
                  <a:cubicBezTo>
                    <a:pt x="5563" y="784"/>
                    <a:pt x="6232" y="6376"/>
                    <a:pt x="6232" y="6376"/>
                  </a:cubicBezTo>
                  <a:cubicBezTo>
                    <a:pt x="6232" y="6376"/>
                    <a:pt x="5867" y="5708"/>
                    <a:pt x="4925" y="4583"/>
                  </a:cubicBezTo>
                  <a:cubicBezTo>
                    <a:pt x="4696" y="4318"/>
                    <a:pt x="4481" y="4224"/>
                    <a:pt x="4266" y="4224"/>
                  </a:cubicBezTo>
                  <a:cubicBezTo>
                    <a:pt x="3751" y="4224"/>
                    <a:pt x="3230" y="4761"/>
                    <a:pt x="2496" y="4761"/>
                  </a:cubicBezTo>
                  <a:cubicBezTo>
                    <a:pt x="2273" y="4761"/>
                    <a:pt x="2031" y="4712"/>
                    <a:pt x="1763" y="4583"/>
                  </a:cubicBezTo>
                  <a:cubicBezTo>
                    <a:pt x="244" y="3824"/>
                    <a:pt x="1368" y="1940"/>
                    <a:pt x="1368" y="1939"/>
                  </a:cubicBezTo>
                  <a:lnTo>
                    <a:pt x="1368" y="1939"/>
                  </a:lnTo>
                  <a:cubicBezTo>
                    <a:pt x="1367" y="1940"/>
                    <a:pt x="1" y="3945"/>
                    <a:pt x="973" y="5039"/>
                  </a:cubicBezTo>
                  <a:cubicBezTo>
                    <a:pt x="1266" y="5369"/>
                    <a:pt x="1628" y="5480"/>
                    <a:pt x="2012" y="5480"/>
                  </a:cubicBezTo>
                  <a:cubicBezTo>
                    <a:pt x="2791" y="5480"/>
                    <a:pt x="3656" y="5026"/>
                    <a:pt x="4200" y="5026"/>
                  </a:cubicBezTo>
                  <a:cubicBezTo>
                    <a:pt x="4252" y="5026"/>
                    <a:pt x="4301" y="5030"/>
                    <a:pt x="4347" y="5039"/>
                  </a:cubicBezTo>
                  <a:cubicBezTo>
                    <a:pt x="5107" y="5191"/>
                    <a:pt x="6748" y="6924"/>
                    <a:pt x="6748" y="6924"/>
                  </a:cubicBezTo>
                  <a:cubicBezTo>
                    <a:pt x="6748" y="6924"/>
                    <a:pt x="6748" y="5404"/>
                    <a:pt x="6232" y="2364"/>
                  </a:cubicBezTo>
                  <a:cubicBezTo>
                    <a:pt x="5887" y="338"/>
                    <a:pt x="5299" y="0"/>
                    <a:pt x="49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30"/>
            <p:cNvSpPr/>
            <p:nvPr/>
          </p:nvSpPr>
          <p:spPr>
            <a:xfrm>
              <a:off x="337223" y="2300781"/>
              <a:ext cx="373206" cy="218684"/>
            </a:xfrm>
            <a:custGeom>
              <a:avLst/>
              <a:gdLst/>
              <a:ahLst/>
              <a:cxnLst/>
              <a:rect l="l" t="t" r="r" b="b"/>
              <a:pathLst>
                <a:path w="52343" h="30671" extrusionOk="0">
                  <a:moveTo>
                    <a:pt x="52342" y="1"/>
                  </a:moveTo>
                  <a:cubicBezTo>
                    <a:pt x="51248" y="3952"/>
                    <a:pt x="47813" y="13314"/>
                    <a:pt x="38482" y="15168"/>
                  </a:cubicBezTo>
                  <a:cubicBezTo>
                    <a:pt x="26506" y="17600"/>
                    <a:pt x="9271" y="22311"/>
                    <a:pt x="7326" y="23102"/>
                  </a:cubicBezTo>
                  <a:cubicBezTo>
                    <a:pt x="6080" y="23618"/>
                    <a:pt x="2463" y="26597"/>
                    <a:pt x="1" y="28694"/>
                  </a:cubicBezTo>
                  <a:lnTo>
                    <a:pt x="1" y="30670"/>
                  </a:lnTo>
                  <a:cubicBezTo>
                    <a:pt x="2189" y="28086"/>
                    <a:pt x="5502" y="24743"/>
                    <a:pt x="8572" y="23953"/>
                  </a:cubicBezTo>
                  <a:cubicBezTo>
                    <a:pt x="13740" y="22585"/>
                    <a:pt x="37114" y="17478"/>
                    <a:pt x="42859" y="14682"/>
                  </a:cubicBezTo>
                  <a:cubicBezTo>
                    <a:pt x="48056" y="12129"/>
                    <a:pt x="50913" y="5837"/>
                    <a:pt x="52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30"/>
            <p:cNvSpPr/>
            <p:nvPr/>
          </p:nvSpPr>
          <p:spPr>
            <a:xfrm>
              <a:off x="710200" y="2287562"/>
              <a:ext cx="3045" cy="13012"/>
            </a:xfrm>
            <a:custGeom>
              <a:avLst/>
              <a:gdLst/>
              <a:ahLst/>
              <a:cxnLst/>
              <a:rect l="l" t="t" r="r" b="b"/>
              <a:pathLst>
                <a:path w="427" h="1825" extrusionOk="0">
                  <a:moveTo>
                    <a:pt x="426" y="1"/>
                  </a:moveTo>
                  <a:cubicBezTo>
                    <a:pt x="305" y="609"/>
                    <a:pt x="153" y="1217"/>
                    <a:pt x="1" y="1825"/>
                  </a:cubicBezTo>
                  <a:cubicBezTo>
                    <a:pt x="304" y="731"/>
                    <a:pt x="426" y="2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30"/>
            <p:cNvSpPr/>
            <p:nvPr/>
          </p:nvSpPr>
          <p:spPr>
            <a:xfrm>
              <a:off x="900914" y="2468529"/>
              <a:ext cx="283917" cy="536604"/>
            </a:xfrm>
            <a:custGeom>
              <a:avLst/>
              <a:gdLst/>
              <a:ahLst/>
              <a:cxnLst/>
              <a:rect l="l" t="t" r="r" b="b"/>
              <a:pathLst>
                <a:path w="39820" h="75260" extrusionOk="0">
                  <a:moveTo>
                    <a:pt x="1" y="0"/>
                  </a:moveTo>
                  <a:cubicBezTo>
                    <a:pt x="1" y="1"/>
                    <a:pt x="1977" y="3952"/>
                    <a:pt x="8633" y="4985"/>
                  </a:cubicBezTo>
                  <a:cubicBezTo>
                    <a:pt x="15229" y="6018"/>
                    <a:pt x="24226" y="9058"/>
                    <a:pt x="27783" y="13982"/>
                  </a:cubicBezTo>
                  <a:cubicBezTo>
                    <a:pt x="31308" y="18937"/>
                    <a:pt x="30366" y="28055"/>
                    <a:pt x="29910" y="34773"/>
                  </a:cubicBezTo>
                  <a:cubicBezTo>
                    <a:pt x="29454" y="41490"/>
                    <a:pt x="32646" y="57448"/>
                    <a:pt x="33406" y="59363"/>
                  </a:cubicBezTo>
                  <a:cubicBezTo>
                    <a:pt x="34014" y="60822"/>
                    <a:pt x="37722" y="70791"/>
                    <a:pt x="39394" y="75260"/>
                  </a:cubicBezTo>
                  <a:lnTo>
                    <a:pt x="39819" y="75260"/>
                  </a:lnTo>
                  <a:cubicBezTo>
                    <a:pt x="39181" y="72129"/>
                    <a:pt x="37722" y="66050"/>
                    <a:pt x="35138" y="59971"/>
                  </a:cubicBezTo>
                  <a:cubicBezTo>
                    <a:pt x="31460" y="51217"/>
                    <a:pt x="31369" y="34499"/>
                    <a:pt x="31278" y="21095"/>
                  </a:cubicBezTo>
                  <a:cubicBezTo>
                    <a:pt x="31156" y="7690"/>
                    <a:pt x="14044" y="4529"/>
                    <a:pt x="8269" y="3648"/>
                  </a:cubicBezTo>
                  <a:cubicBezTo>
                    <a:pt x="2464" y="2766"/>
                    <a:pt x="2" y="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30"/>
            <p:cNvSpPr/>
            <p:nvPr/>
          </p:nvSpPr>
          <p:spPr>
            <a:xfrm>
              <a:off x="688532" y="2255705"/>
              <a:ext cx="71307" cy="39122"/>
            </a:xfrm>
            <a:custGeom>
              <a:avLst/>
              <a:gdLst/>
              <a:ahLst/>
              <a:cxnLst/>
              <a:rect l="l" t="t" r="r" b="b"/>
              <a:pathLst>
                <a:path w="10001" h="5487" extrusionOk="0">
                  <a:moveTo>
                    <a:pt x="0" y="1"/>
                  </a:moveTo>
                  <a:cubicBezTo>
                    <a:pt x="1" y="2"/>
                    <a:pt x="2098" y="3861"/>
                    <a:pt x="2918" y="4864"/>
                  </a:cubicBezTo>
                  <a:cubicBezTo>
                    <a:pt x="3298" y="5312"/>
                    <a:pt x="4035" y="5487"/>
                    <a:pt x="4895" y="5487"/>
                  </a:cubicBezTo>
                  <a:cubicBezTo>
                    <a:pt x="5960" y="5487"/>
                    <a:pt x="7214" y="5217"/>
                    <a:pt x="8207" y="4864"/>
                  </a:cubicBezTo>
                  <a:cubicBezTo>
                    <a:pt x="10000" y="4195"/>
                    <a:pt x="9089" y="1916"/>
                    <a:pt x="9088" y="1916"/>
                  </a:cubicBezTo>
                  <a:lnTo>
                    <a:pt x="9088" y="1916"/>
                  </a:lnTo>
                  <a:lnTo>
                    <a:pt x="8693" y="3192"/>
                  </a:lnTo>
                  <a:cubicBezTo>
                    <a:pt x="8329" y="4438"/>
                    <a:pt x="7629" y="4438"/>
                    <a:pt x="6383" y="4773"/>
                  </a:cubicBezTo>
                  <a:cubicBezTo>
                    <a:pt x="6130" y="4841"/>
                    <a:pt x="5858" y="4870"/>
                    <a:pt x="5584" y="4870"/>
                  </a:cubicBezTo>
                  <a:cubicBezTo>
                    <a:pt x="4510" y="4870"/>
                    <a:pt x="3385" y="4425"/>
                    <a:pt x="3070" y="4135"/>
                  </a:cubicBezTo>
                  <a:cubicBezTo>
                    <a:pt x="2705" y="3739"/>
                    <a:pt x="1" y="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30"/>
            <p:cNvSpPr/>
            <p:nvPr/>
          </p:nvSpPr>
          <p:spPr>
            <a:xfrm>
              <a:off x="592955" y="2414904"/>
              <a:ext cx="295396" cy="199048"/>
            </a:xfrm>
            <a:custGeom>
              <a:avLst/>
              <a:gdLst/>
              <a:ahLst/>
              <a:cxnLst/>
              <a:rect l="l" t="t" r="r" b="b"/>
              <a:pathLst>
                <a:path w="41430" h="27917" extrusionOk="0">
                  <a:moveTo>
                    <a:pt x="35" y="1"/>
                  </a:moveTo>
                  <a:cubicBezTo>
                    <a:pt x="21" y="1"/>
                    <a:pt x="10" y="5"/>
                    <a:pt x="1" y="13"/>
                  </a:cubicBezTo>
                  <a:cubicBezTo>
                    <a:pt x="1" y="13"/>
                    <a:pt x="7539" y="10956"/>
                    <a:pt x="10882" y="13935"/>
                  </a:cubicBezTo>
                  <a:cubicBezTo>
                    <a:pt x="14195" y="16944"/>
                    <a:pt x="33618" y="27917"/>
                    <a:pt x="33618" y="27917"/>
                  </a:cubicBezTo>
                  <a:cubicBezTo>
                    <a:pt x="33618" y="27917"/>
                    <a:pt x="37874" y="19831"/>
                    <a:pt x="39667" y="14786"/>
                  </a:cubicBezTo>
                  <a:cubicBezTo>
                    <a:pt x="41430" y="9710"/>
                    <a:pt x="41096" y="6914"/>
                    <a:pt x="41096" y="6913"/>
                  </a:cubicBezTo>
                  <a:lnTo>
                    <a:pt x="41096" y="6913"/>
                  </a:lnTo>
                  <a:lnTo>
                    <a:pt x="40336" y="9710"/>
                  </a:lnTo>
                  <a:cubicBezTo>
                    <a:pt x="39576" y="12536"/>
                    <a:pt x="33071" y="25667"/>
                    <a:pt x="33071" y="25667"/>
                  </a:cubicBezTo>
                  <a:cubicBezTo>
                    <a:pt x="30153" y="23023"/>
                    <a:pt x="14986" y="15211"/>
                    <a:pt x="10092" y="11199"/>
                  </a:cubicBezTo>
                  <a:cubicBezTo>
                    <a:pt x="5283" y="7310"/>
                    <a:pt x="619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30"/>
            <p:cNvSpPr/>
            <p:nvPr/>
          </p:nvSpPr>
          <p:spPr>
            <a:xfrm>
              <a:off x="337223" y="2570602"/>
              <a:ext cx="198742" cy="315987"/>
            </a:xfrm>
            <a:custGeom>
              <a:avLst/>
              <a:gdLst/>
              <a:ahLst/>
              <a:cxnLst/>
              <a:rect l="l" t="t" r="r" b="b"/>
              <a:pathLst>
                <a:path w="27874" h="44318" extrusionOk="0">
                  <a:moveTo>
                    <a:pt x="23588" y="0"/>
                  </a:moveTo>
                  <a:cubicBezTo>
                    <a:pt x="23588" y="3"/>
                    <a:pt x="26900" y="12555"/>
                    <a:pt x="20670" y="20214"/>
                  </a:cubicBezTo>
                  <a:cubicBezTo>
                    <a:pt x="15107" y="27053"/>
                    <a:pt x="4803" y="37357"/>
                    <a:pt x="1" y="43861"/>
                  </a:cubicBezTo>
                  <a:lnTo>
                    <a:pt x="1" y="44317"/>
                  </a:lnTo>
                  <a:cubicBezTo>
                    <a:pt x="4347" y="39332"/>
                    <a:pt x="16931" y="25077"/>
                    <a:pt x="20427" y="21794"/>
                  </a:cubicBezTo>
                  <a:cubicBezTo>
                    <a:pt x="24682" y="17782"/>
                    <a:pt x="27874" y="9119"/>
                    <a:pt x="23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30"/>
            <p:cNvSpPr/>
            <p:nvPr/>
          </p:nvSpPr>
          <p:spPr>
            <a:xfrm>
              <a:off x="1013397" y="2734877"/>
              <a:ext cx="59821" cy="270042"/>
            </a:xfrm>
            <a:custGeom>
              <a:avLst/>
              <a:gdLst/>
              <a:ahLst/>
              <a:cxnLst/>
              <a:rect l="l" t="t" r="r" b="b"/>
              <a:pathLst>
                <a:path w="8390" h="37874" extrusionOk="0">
                  <a:moveTo>
                    <a:pt x="1581" y="0"/>
                  </a:moveTo>
                  <a:cubicBezTo>
                    <a:pt x="1672" y="487"/>
                    <a:pt x="7326" y="16779"/>
                    <a:pt x="6171" y="23010"/>
                  </a:cubicBezTo>
                  <a:cubicBezTo>
                    <a:pt x="5350" y="27508"/>
                    <a:pt x="1854" y="34408"/>
                    <a:pt x="0" y="37873"/>
                  </a:cubicBezTo>
                  <a:lnTo>
                    <a:pt x="851" y="37873"/>
                  </a:lnTo>
                  <a:cubicBezTo>
                    <a:pt x="3222" y="35107"/>
                    <a:pt x="6779" y="29849"/>
                    <a:pt x="7447" y="23010"/>
                  </a:cubicBezTo>
                  <a:cubicBezTo>
                    <a:pt x="8389" y="12676"/>
                    <a:pt x="1582" y="2"/>
                    <a:pt x="1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30"/>
            <p:cNvSpPr/>
            <p:nvPr/>
          </p:nvSpPr>
          <p:spPr>
            <a:xfrm>
              <a:off x="554381" y="2192854"/>
              <a:ext cx="198521" cy="222149"/>
            </a:xfrm>
            <a:custGeom>
              <a:avLst/>
              <a:gdLst/>
              <a:ahLst/>
              <a:cxnLst/>
              <a:rect l="l" t="t" r="r" b="b"/>
              <a:pathLst>
                <a:path w="27843" h="31157" extrusionOk="0">
                  <a:moveTo>
                    <a:pt x="27843" y="1"/>
                  </a:moveTo>
                  <a:cubicBezTo>
                    <a:pt x="27840" y="2"/>
                    <a:pt x="24315" y="1248"/>
                    <a:pt x="20244" y="4196"/>
                  </a:cubicBezTo>
                  <a:cubicBezTo>
                    <a:pt x="16201" y="7174"/>
                    <a:pt x="16748" y="10427"/>
                    <a:pt x="16201" y="14560"/>
                  </a:cubicBezTo>
                  <a:cubicBezTo>
                    <a:pt x="15624" y="18755"/>
                    <a:pt x="12098" y="20731"/>
                    <a:pt x="9119" y="22828"/>
                  </a:cubicBezTo>
                  <a:cubicBezTo>
                    <a:pt x="6585" y="24604"/>
                    <a:pt x="1671" y="29479"/>
                    <a:pt x="340" y="30814"/>
                  </a:cubicBezTo>
                  <a:lnTo>
                    <a:pt x="340" y="30814"/>
                  </a:lnTo>
                  <a:cubicBezTo>
                    <a:pt x="2506" y="28731"/>
                    <a:pt x="6287" y="26785"/>
                    <a:pt x="11216" y="22980"/>
                  </a:cubicBezTo>
                  <a:cubicBezTo>
                    <a:pt x="16383" y="18998"/>
                    <a:pt x="16718" y="16810"/>
                    <a:pt x="18055" y="9971"/>
                  </a:cubicBezTo>
                  <a:cubicBezTo>
                    <a:pt x="19332" y="3133"/>
                    <a:pt x="27839" y="2"/>
                    <a:pt x="27843" y="1"/>
                  </a:cubicBezTo>
                  <a:close/>
                  <a:moveTo>
                    <a:pt x="340" y="30814"/>
                  </a:moveTo>
                  <a:cubicBezTo>
                    <a:pt x="222" y="30928"/>
                    <a:pt x="109" y="31042"/>
                    <a:pt x="0" y="31156"/>
                  </a:cubicBezTo>
                  <a:cubicBezTo>
                    <a:pt x="0" y="31156"/>
                    <a:pt x="122" y="31033"/>
                    <a:pt x="340" y="308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30"/>
            <p:cNvSpPr/>
            <p:nvPr/>
          </p:nvSpPr>
          <p:spPr>
            <a:xfrm>
              <a:off x="745957" y="2200441"/>
              <a:ext cx="39236" cy="94066"/>
            </a:xfrm>
            <a:custGeom>
              <a:avLst/>
              <a:gdLst/>
              <a:ahLst/>
              <a:cxnLst/>
              <a:rect l="l" t="t" r="r" b="b"/>
              <a:pathLst>
                <a:path w="5503" h="13193" extrusionOk="0">
                  <a:moveTo>
                    <a:pt x="153" y="1"/>
                  </a:moveTo>
                  <a:lnTo>
                    <a:pt x="153" y="1"/>
                  </a:lnTo>
                  <a:cubicBezTo>
                    <a:pt x="1" y="822"/>
                    <a:pt x="943" y="3831"/>
                    <a:pt x="3223" y="5715"/>
                  </a:cubicBezTo>
                  <a:cubicBezTo>
                    <a:pt x="5503" y="7661"/>
                    <a:pt x="5351" y="13193"/>
                    <a:pt x="5351" y="13193"/>
                  </a:cubicBezTo>
                  <a:cubicBezTo>
                    <a:pt x="5351" y="13193"/>
                    <a:pt x="5503" y="11004"/>
                    <a:pt x="5351" y="9241"/>
                  </a:cubicBezTo>
                  <a:cubicBezTo>
                    <a:pt x="5199" y="7509"/>
                    <a:pt x="4864" y="6505"/>
                    <a:pt x="3041" y="4834"/>
                  </a:cubicBezTo>
                  <a:cubicBezTo>
                    <a:pt x="1217" y="3193"/>
                    <a:pt x="153" y="2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30"/>
            <p:cNvSpPr/>
            <p:nvPr/>
          </p:nvSpPr>
          <p:spPr>
            <a:xfrm>
              <a:off x="784103" y="2213660"/>
              <a:ext cx="30345" cy="81311"/>
            </a:xfrm>
            <a:custGeom>
              <a:avLst/>
              <a:gdLst/>
              <a:ahLst/>
              <a:cxnLst/>
              <a:rect l="l" t="t" r="r" b="b"/>
              <a:pathLst>
                <a:path w="4256" h="11404" extrusionOk="0">
                  <a:moveTo>
                    <a:pt x="4256" y="1"/>
                  </a:moveTo>
                  <a:cubicBezTo>
                    <a:pt x="4020" y="275"/>
                    <a:pt x="3793" y="592"/>
                    <a:pt x="3573" y="942"/>
                  </a:cubicBezTo>
                  <a:lnTo>
                    <a:pt x="3573" y="942"/>
                  </a:lnTo>
                  <a:cubicBezTo>
                    <a:pt x="3981" y="357"/>
                    <a:pt x="4256" y="2"/>
                    <a:pt x="4256" y="1"/>
                  </a:cubicBezTo>
                  <a:close/>
                  <a:moveTo>
                    <a:pt x="3573" y="942"/>
                  </a:moveTo>
                  <a:lnTo>
                    <a:pt x="3573" y="942"/>
                  </a:lnTo>
                  <a:cubicBezTo>
                    <a:pt x="2403" y="2619"/>
                    <a:pt x="137" y="6177"/>
                    <a:pt x="92" y="8633"/>
                  </a:cubicBezTo>
                  <a:cubicBezTo>
                    <a:pt x="39" y="10542"/>
                    <a:pt x="17" y="11156"/>
                    <a:pt x="7" y="11335"/>
                  </a:cubicBezTo>
                  <a:lnTo>
                    <a:pt x="7" y="11335"/>
                  </a:lnTo>
                  <a:cubicBezTo>
                    <a:pt x="112" y="10815"/>
                    <a:pt x="1449" y="4331"/>
                    <a:pt x="3573" y="942"/>
                  </a:cubicBezTo>
                  <a:close/>
                  <a:moveTo>
                    <a:pt x="7" y="11335"/>
                  </a:moveTo>
                  <a:cubicBezTo>
                    <a:pt x="3" y="11358"/>
                    <a:pt x="1" y="11369"/>
                    <a:pt x="1" y="11369"/>
                  </a:cubicBezTo>
                  <a:cubicBezTo>
                    <a:pt x="1" y="11369"/>
                    <a:pt x="1" y="11403"/>
                    <a:pt x="2" y="11403"/>
                  </a:cubicBezTo>
                  <a:cubicBezTo>
                    <a:pt x="3" y="11403"/>
                    <a:pt x="5" y="11388"/>
                    <a:pt x="7" y="113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0"/>
            <p:cNvSpPr/>
            <p:nvPr/>
          </p:nvSpPr>
          <p:spPr>
            <a:xfrm>
              <a:off x="457506" y="2148427"/>
              <a:ext cx="252701" cy="300387"/>
            </a:xfrm>
            <a:custGeom>
              <a:avLst/>
              <a:gdLst/>
              <a:ahLst/>
              <a:cxnLst/>
              <a:rect l="l" t="t" r="r" b="b"/>
              <a:pathLst>
                <a:path w="35442" h="42130" extrusionOk="0">
                  <a:moveTo>
                    <a:pt x="35442" y="1"/>
                  </a:moveTo>
                  <a:cubicBezTo>
                    <a:pt x="35435" y="7"/>
                    <a:pt x="6109" y="26933"/>
                    <a:pt x="0" y="42129"/>
                  </a:cubicBezTo>
                  <a:cubicBezTo>
                    <a:pt x="0" y="42129"/>
                    <a:pt x="3739" y="36050"/>
                    <a:pt x="11338" y="26050"/>
                  </a:cubicBezTo>
                  <a:cubicBezTo>
                    <a:pt x="18936" y="16051"/>
                    <a:pt x="35437" y="5"/>
                    <a:pt x="35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0"/>
            <p:cNvSpPr/>
            <p:nvPr/>
          </p:nvSpPr>
          <p:spPr>
            <a:xfrm>
              <a:off x="417628" y="2427567"/>
              <a:ext cx="141309" cy="91877"/>
            </a:xfrm>
            <a:custGeom>
              <a:avLst/>
              <a:gdLst/>
              <a:ahLst/>
              <a:cxnLst/>
              <a:rect l="l" t="t" r="r" b="b"/>
              <a:pathLst>
                <a:path w="19819" h="12886" extrusionOk="0">
                  <a:moveTo>
                    <a:pt x="15654" y="0"/>
                  </a:moveTo>
                  <a:cubicBezTo>
                    <a:pt x="15655" y="1"/>
                    <a:pt x="19818" y="9423"/>
                    <a:pt x="16110" y="10973"/>
                  </a:cubicBezTo>
                  <a:cubicBezTo>
                    <a:pt x="15654" y="11158"/>
                    <a:pt x="15201" y="11241"/>
                    <a:pt x="14751" y="11241"/>
                  </a:cubicBezTo>
                  <a:cubicBezTo>
                    <a:pt x="11509" y="11241"/>
                    <a:pt x="8444" y="6950"/>
                    <a:pt x="5988" y="5776"/>
                  </a:cubicBezTo>
                  <a:cubicBezTo>
                    <a:pt x="4344" y="4980"/>
                    <a:pt x="2538" y="4819"/>
                    <a:pt x="1344" y="4819"/>
                  </a:cubicBezTo>
                  <a:cubicBezTo>
                    <a:pt x="530" y="4819"/>
                    <a:pt x="0" y="4894"/>
                    <a:pt x="0" y="4894"/>
                  </a:cubicBezTo>
                  <a:cubicBezTo>
                    <a:pt x="3618" y="4985"/>
                    <a:pt x="4742" y="7143"/>
                    <a:pt x="10001" y="10730"/>
                  </a:cubicBezTo>
                  <a:cubicBezTo>
                    <a:pt x="12097" y="12173"/>
                    <a:pt x="13804" y="12885"/>
                    <a:pt x="15142" y="12885"/>
                  </a:cubicBezTo>
                  <a:cubicBezTo>
                    <a:pt x="17102" y="12885"/>
                    <a:pt x="18273" y="11358"/>
                    <a:pt x="18724" y="8359"/>
                  </a:cubicBezTo>
                  <a:cubicBezTo>
                    <a:pt x="19484" y="3314"/>
                    <a:pt x="15655" y="1"/>
                    <a:pt x="15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0"/>
            <p:cNvSpPr/>
            <p:nvPr/>
          </p:nvSpPr>
          <p:spPr>
            <a:xfrm>
              <a:off x="962467" y="2504072"/>
              <a:ext cx="115085" cy="81482"/>
            </a:xfrm>
            <a:custGeom>
              <a:avLst/>
              <a:gdLst/>
              <a:ahLst/>
              <a:cxnLst/>
              <a:rect l="l" t="t" r="r" b="b"/>
              <a:pathLst>
                <a:path w="16141" h="11428" extrusionOk="0">
                  <a:moveTo>
                    <a:pt x="0" y="0"/>
                  </a:moveTo>
                  <a:cubicBezTo>
                    <a:pt x="1" y="1"/>
                    <a:pt x="4438" y="4377"/>
                    <a:pt x="7143" y="6961"/>
                  </a:cubicBezTo>
                  <a:cubicBezTo>
                    <a:pt x="9215" y="8896"/>
                    <a:pt x="10928" y="11427"/>
                    <a:pt x="12514" y="11427"/>
                  </a:cubicBezTo>
                  <a:cubicBezTo>
                    <a:pt x="13045" y="11427"/>
                    <a:pt x="13562" y="11143"/>
                    <a:pt x="14073" y="10456"/>
                  </a:cubicBezTo>
                  <a:cubicBezTo>
                    <a:pt x="16140" y="7721"/>
                    <a:pt x="12919" y="2554"/>
                    <a:pt x="12918" y="2553"/>
                  </a:cubicBezTo>
                  <a:lnTo>
                    <a:pt x="12918" y="2553"/>
                  </a:lnTo>
                  <a:cubicBezTo>
                    <a:pt x="12919" y="2554"/>
                    <a:pt x="13618" y="7873"/>
                    <a:pt x="13162" y="8997"/>
                  </a:cubicBezTo>
                  <a:cubicBezTo>
                    <a:pt x="12966" y="9491"/>
                    <a:pt x="12627" y="9891"/>
                    <a:pt x="12058" y="9891"/>
                  </a:cubicBezTo>
                  <a:cubicBezTo>
                    <a:pt x="11299" y="9891"/>
                    <a:pt x="10132" y="9177"/>
                    <a:pt x="8359" y="7021"/>
                  </a:cubicBezTo>
                  <a:cubicBezTo>
                    <a:pt x="5229" y="3222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0"/>
            <p:cNvSpPr/>
            <p:nvPr/>
          </p:nvSpPr>
          <p:spPr>
            <a:xfrm>
              <a:off x="1029888" y="2542338"/>
              <a:ext cx="15586" cy="16171"/>
            </a:xfrm>
            <a:custGeom>
              <a:avLst/>
              <a:gdLst/>
              <a:ahLst/>
              <a:cxnLst/>
              <a:rect l="l" t="t" r="r" b="b"/>
              <a:pathLst>
                <a:path w="2186" h="2268" extrusionOk="0">
                  <a:moveTo>
                    <a:pt x="1326" y="0"/>
                  </a:moveTo>
                  <a:cubicBezTo>
                    <a:pt x="1174" y="0"/>
                    <a:pt x="995" y="87"/>
                    <a:pt x="788" y="317"/>
                  </a:cubicBezTo>
                  <a:cubicBezTo>
                    <a:pt x="0" y="1250"/>
                    <a:pt x="556" y="2268"/>
                    <a:pt x="1301" y="2268"/>
                  </a:cubicBezTo>
                  <a:cubicBezTo>
                    <a:pt x="1332" y="2268"/>
                    <a:pt x="1364" y="2266"/>
                    <a:pt x="1396" y="2262"/>
                  </a:cubicBezTo>
                  <a:cubicBezTo>
                    <a:pt x="2186" y="2202"/>
                    <a:pt x="2003" y="834"/>
                    <a:pt x="2003" y="834"/>
                  </a:cubicBezTo>
                  <a:cubicBezTo>
                    <a:pt x="2003" y="834"/>
                    <a:pt x="1795" y="0"/>
                    <a:pt x="1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0"/>
            <p:cNvSpPr/>
            <p:nvPr/>
          </p:nvSpPr>
          <p:spPr>
            <a:xfrm>
              <a:off x="505926" y="2472457"/>
              <a:ext cx="23322" cy="24919"/>
            </a:xfrm>
            <a:custGeom>
              <a:avLst/>
              <a:gdLst/>
              <a:ahLst/>
              <a:cxnLst/>
              <a:rect l="l" t="t" r="r" b="b"/>
              <a:pathLst>
                <a:path w="3271" h="3495" extrusionOk="0">
                  <a:moveTo>
                    <a:pt x="1107" y="0"/>
                  </a:moveTo>
                  <a:cubicBezTo>
                    <a:pt x="977" y="0"/>
                    <a:pt x="855" y="54"/>
                    <a:pt x="747" y="179"/>
                  </a:cubicBezTo>
                  <a:cubicBezTo>
                    <a:pt x="1" y="1045"/>
                    <a:pt x="633" y="3494"/>
                    <a:pt x="1866" y="3494"/>
                  </a:cubicBezTo>
                  <a:cubicBezTo>
                    <a:pt x="1888" y="3494"/>
                    <a:pt x="1910" y="3493"/>
                    <a:pt x="1933" y="3492"/>
                  </a:cubicBezTo>
                  <a:cubicBezTo>
                    <a:pt x="3270" y="3340"/>
                    <a:pt x="2997" y="1972"/>
                    <a:pt x="2997" y="1972"/>
                  </a:cubicBezTo>
                  <a:cubicBezTo>
                    <a:pt x="2997" y="1972"/>
                    <a:pt x="1899" y="0"/>
                    <a:pt x="1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0"/>
            <p:cNvSpPr/>
            <p:nvPr/>
          </p:nvSpPr>
          <p:spPr>
            <a:xfrm>
              <a:off x="661873" y="2072364"/>
              <a:ext cx="336572" cy="162329"/>
            </a:xfrm>
            <a:custGeom>
              <a:avLst/>
              <a:gdLst/>
              <a:ahLst/>
              <a:cxnLst/>
              <a:rect l="l" t="t" r="r" b="b"/>
              <a:pathLst>
                <a:path w="47205" h="22767" extrusionOk="0">
                  <a:moveTo>
                    <a:pt x="47205" y="0"/>
                  </a:moveTo>
                  <a:cubicBezTo>
                    <a:pt x="39940" y="699"/>
                    <a:pt x="37478" y="3921"/>
                    <a:pt x="33831" y="7569"/>
                  </a:cubicBezTo>
                  <a:cubicBezTo>
                    <a:pt x="30153" y="11277"/>
                    <a:pt x="19514" y="14256"/>
                    <a:pt x="11216" y="15684"/>
                  </a:cubicBezTo>
                  <a:cubicBezTo>
                    <a:pt x="2949" y="17082"/>
                    <a:pt x="0" y="22766"/>
                    <a:pt x="0" y="22766"/>
                  </a:cubicBezTo>
                  <a:cubicBezTo>
                    <a:pt x="5211" y="16558"/>
                    <a:pt x="10573" y="16415"/>
                    <a:pt x="11432" y="16415"/>
                  </a:cubicBezTo>
                  <a:cubicBezTo>
                    <a:pt x="11474" y="16415"/>
                    <a:pt x="11505" y="16415"/>
                    <a:pt x="11525" y="16415"/>
                  </a:cubicBezTo>
                  <a:cubicBezTo>
                    <a:pt x="11545" y="16415"/>
                    <a:pt x="11554" y="16415"/>
                    <a:pt x="11551" y="16414"/>
                  </a:cubicBezTo>
                  <a:cubicBezTo>
                    <a:pt x="23922" y="13952"/>
                    <a:pt x="32919" y="9970"/>
                    <a:pt x="37053" y="5562"/>
                  </a:cubicBezTo>
                  <a:cubicBezTo>
                    <a:pt x="41247" y="1155"/>
                    <a:pt x="47204" y="0"/>
                    <a:pt x="47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0"/>
            <p:cNvSpPr/>
            <p:nvPr/>
          </p:nvSpPr>
          <p:spPr>
            <a:xfrm>
              <a:off x="770014" y="2136727"/>
              <a:ext cx="120290" cy="57874"/>
            </a:xfrm>
            <a:custGeom>
              <a:avLst/>
              <a:gdLst/>
              <a:ahLst/>
              <a:cxnLst/>
              <a:rect l="l" t="t" r="r" b="b"/>
              <a:pathLst>
                <a:path w="16871" h="8117" extrusionOk="0">
                  <a:moveTo>
                    <a:pt x="16871" y="1"/>
                  </a:moveTo>
                  <a:lnTo>
                    <a:pt x="16871" y="1"/>
                  </a:lnTo>
                  <a:cubicBezTo>
                    <a:pt x="16869" y="1"/>
                    <a:pt x="12919" y="3040"/>
                    <a:pt x="8937" y="4894"/>
                  </a:cubicBezTo>
                  <a:cubicBezTo>
                    <a:pt x="4986" y="6748"/>
                    <a:pt x="1" y="8116"/>
                    <a:pt x="1" y="8116"/>
                  </a:cubicBezTo>
                  <a:cubicBezTo>
                    <a:pt x="9544" y="7660"/>
                    <a:pt x="16869" y="2"/>
                    <a:pt x="16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0"/>
            <p:cNvSpPr/>
            <p:nvPr/>
          </p:nvSpPr>
          <p:spPr>
            <a:xfrm>
              <a:off x="784374" y="2141932"/>
              <a:ext cx="98565" cy="88897"/>
            </a:xfrm>
            <a:custGeom>
              <a:avLst/>
              <a:gdLst/>
              <a:ahLst/>
              <a:cxnLst/>
              <a:rect l="l" t="t" r="r" b="b"/>
              <a:pathLst>
                <a:path w="13824" h="12468" extrusionOk="0">
                  <a:moveTo>
                    <a:pt x="13823" y="0"/>
                  </a:moveTo>
                  <a:cubicBezTo>
                    <a:pt x="12303" y="2067"/>
                    <a:pt x="8899" y="4924"/>
                    <a:pt x="4826" y="7082"/>
                  </a:cubicBezTo>
                  <a:cubicBezTo>
                    <a:pt x="872" y="9193"/>
                    <a:pt x="0" y="12467"/>
                    <a:pt x="49" y="12467"/>
                  </a:cubicBezTo>
                  <a:cubicBezTo>
                    <a:pt x="50" y="12467"/>
                    <a:pt x="52" y="12466"/>
                    <a:pt x="54" y="12462"/>
                  </a:cubicBezTo>
                  <a:cubicBezTo>
                    <a:pt x="2030" y="8997"/>
                    <a:pt x="4704" y="7812"/>
                    <a:pt x="4704" y="7781"/>
                  </a:cubicBezTo>
                  <a:cubicBezTo>
                    <a:pt x="10843" y="4439"/>
                    <a:pt x="13822" y="2"/>
                    <a:pt x="1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0"/>
            <p:cNvSpPr/>
            <p:nvPr/>
          </p:nvSpPr>
          <p:spPr>
            <a:xfrm>
              <a:off x="716917" y="2071773"/>
              <a:ext cx="276330" cy="90102"/>
            </a:xfrm>
            <a:custGeom>
              <a:avLst/>
              <a:gdLst/>
              <a:ahLst/>
              <a:cxnLst/>
              <a:rect l="l" t="t" r="r" b="b"/>
              <a:pathLst>
                <a:path w="38756" h="12637" extrusionOk="0">
                  <a:moveTo>
                    <a:pt x="37233" y="1"/>
                  </a:moveTo>
                  <a:cubicBezTo>
                    <a:pt x="34876" y="1"/>
                    <a:pt x="29941" y="469"/>
                    <a:pt x="23558" y="3639"/>
                  </a:cubicBezTo>
                  <a:cubicBezTo>
                    <a:pt x="14561" y="8199"/>
                    <a:pt x="13953" y="8928"/>
                    <a:pt x="1" y="12636"/>
                  </a:cubicBezTo>
                  <a:cubicBezTo>
                    <a:pt x="1" y="12636"/>
                    <a:pt x="8299" y="11968"/>
                    <a:pt x="15898" y="8655"/>
                  </a:cubicBezTo>
                  <a:cubicBezTo>
                    <a:pt x="23497" y="5341"/>
                    <a:pt x="25625" y="2910"/>
                    <a:pt x="30974" y="1785"/>
                  </a:cubicBezTo>
                  <a:cubicBezTo>
                    <a:pt x="36293" y="630"/>
                    <a:pt x="38755" y="83"/>
                    <a:pt x="38755" y="83"/>
                  </a:cubicBezTo>
                  <a:cubicBezTo>
                    <a:pt x="38755" y="83"/>
                    <a:pt x="38220" y="1"/>
                    <a:pt x="37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0"/>
            <p:cNvSpPr/>
            <p:nvPr/>
          </p:nvSpPr>
          <p:spPr>
            <a:xfrm>
              <a:off x="983600" y="2072671"/>
              <a:ext cx="29368" cy="12264"/>
            </a:xfrm>
            <a:custGeom>
              <a:avLst/>
              <a:gdLst/>
              <a:ahLst/>
              <a:cxnLst/>
              <a:rect l="l" t="t" r="r" b="b"/>
              <a:pathLst>
                <a:path w="4119" h="1720" extrusionOk="0">
                  <a:moveTo>
                    <a:pt x="351" y="0"/>
                  </a:moveTo>
                  <a:cubicBezTo>
                    <a:pt x="193" y="0"/>
                    <a:pt x="1" y="47"/>
                    <a:pt x="76" y="291"/>
                  </a:cubicBezTo>
                  <a:cubicBezTo>
                    <a:pt x="228" y="626"/>
                    <a:pt x="4118" y="1720"/>
                    <a:pt x="4118" y="1720"/>
                  </a:cubicBezTo>
                  <a:cubicBezTo>
                    <a:pt x="4118" y="1720"/>
                    <a:pt x="881" y="14"/>
                    <a:pt x="551" y="14"/>
                  </a:cubicBezTo>
                  <a:cubicBezTo>
                    <a:pt x="543" y="14"/>
                    <a:pt x="536" y="16"/>
                    <a:pt x="532" y="18"/>
                  </a:cubicBezTo>
                  <a:cubicBezTo>
                    <a:pt x="532" y="18"/>
                    <a:pt x="448" y="0"/>
                    <a:pt x="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0"/>
            <p:cNvSpPr/>
            <p:nvPr/>
          </p:nvSpPr>
          <p:spPr>
            <a:xfrm>
              <a:off x="1022067" y="2074040"/>
              <a:ext cx="136974" cy="347466"/>
            </a:xfrm>
            <a:custGeom>
              <a:avLst/>
              <a:gdLst/>
              <a:ahLst/>
              <a:cxnLst/>
              <a:rect l="l" t="t" r="r" b="b"/>
              <a:pathLst>
                <a:path w="19211" h="48733" extrusionOk="0">
                  <a:moveTo>
                    <a:pt x="3198" y="0"/>
                  </a:moveTo>
                  <a:cubicBezTo>
                    <a:pt x="1327" y="0"/>
                    <a:pt x="0" y="586"/>
                    <a:pt x="0" y="586"/>
                  </a:cubicBezTo>
                  <a:cubicBezTo>
                    <a:pt x="801" y="443"/>
                    <a:pt x="1537" y="381"/>
                    <a:pt x="2214" y="381"/>
                  </a:cubicBezTo>
                  <a:cubicBezTo>
                    <a:pt x="6726" y="381"/>
                    <a:pt x="8545" y="3143"/>
                    <a:pt x="8572" y="3169"/>
                  </a:cubicBezTo>
                  <a:cubicBezTo>
                    <a:pt x="13891" y="9127"/>
                    <a:pt x="12645" y="26148"/>
                    <a:pt x="14073" y="36057"/>
                  </a:cubicBezTo>
                  <a:cubicBezTo>
                    <a:pt x="15502" y="45997"/>
                    <a:pt x="19210" y="48732"/>
                    <a:pt x="19210" y="48732"/>
                  </a:cubicBezTo>
                  <a:cubicBezTo>
                    <a:pt x="16627" y="45845"/>
                    <a:pt x="15593" y="39522"/>
                    <a:pt x="14742" y="33443"/>
                  </a:cubicBezTo>
                  <a:cubicBezTo>
                    <a:pt x="13861" y="27364"/>
                    <a:pt x="13861" y="7151"/>
                    <a:pt x="9484" y="2744"/>
                  </a:cubicBezTo>
                  <a:cubicBezTo>
                    <a:pt x="7355" y="555"/>
                    <a:pt x="5019" y="0"/>
                    <a:pt x="3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0"/>
            <p:cNvSpPr/>
            <p:nvPr/>
          </p:nvSpPr>
          <p:spPr>
            <a:xfrm>
              <a:off x="996299" y="2013670"/>
              <a:ext cx="150600" cy="63899"/>
            </a:xfrm>
            <a:custGeom>
              <a:avLst/>
              <a:gdLst/>
              <a:ahLst/>
              <a:cxnLst/>
              <a:rect l="l" t="t" r="r" b="b"/>
              <a:pathLst>
                <a:path w="21122" h="8962" extrusionOk="0">
                  <a:moveTo>
                    <a:pt x="19892" y="4567"/>
                  </a:moveTo>
                  <a:cubicBezTo>
                    <a:pt x="20745" y="5772"/>
                    <a:pt x="21122" y="6743"/>
                    <a:pt x="21122" y="6743"/>
                  </a:cubicBezTo>
                  <a:cubicBezTo>
                    <a:pt x="20870" y="5967"/>
                    <a:pt x="20448" y="5235"/>
                    <a:pt x="19892" y="4567"/>
                  </a:cubicBezTo>
                  <a:close/>
                  <a:moveTo>
                    <a:pt x="11450" y="0"/>
                  </a:moveTo>
                  <a:cubicBezTo>
                    <a:pt x="9900" y="0"/>
                    <a:pt x="8135" y="326"/>
                    <a:pt x="6137" y="1119"/>
                  </a:cubicBezTo>
                  <a:cubicBezTo>
                    <a:pt x="6138" y="1119"/>
                    <a:pt x="6138" y="1119"/>
                    <a:pt x="6137" y="1119"/>
                  </a:cubicBezTo>
                  <a:cubicBezTo>
                    <a:pt x="6075" y="1119"/>
                    <a:pt x="0" y="4116"/>
                    <a:pt x="331" y="8962"/>
                  </a:cubicBezTo>
                  <a:cubicBezTo>
                    <a:pt x="331" y="8962"/>
                    <a:pt x="1243" y="4220"/>
                    <a:pt x="6836" y="1727"/>
                  </a:cubicBezTo>
                  <a:cubicBezTo>
                    <a:pt x="8241" y="1097"/>
                    <a:pt x="9744" y="814"/>
                    <a:pt x="11232" y="814"/>
                  </a:cubicBezTo>
                  <a:cubicBezTo>
                    <a:pt x="14673" y="814"/>
                    <a:pt x="18031" y="2329"/>
                    <a:pt x="19892" y="4567"/>
                  </a:cubicBezTo>
                  <a:lnTo>
                    <a:pt x="19892" y="4567"/>
                  </a:lnTo>
                  <a:cubicBezTo>
                    <a:pt x="18498" y="2596"/>
                    <a:pt x="15829" y="0"/>
                    <a:pt x="11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0"/>
            <p:cNvSpPr/>
            <p:nvPr/>
          </p:nvSpPr>
          <p:spPr>
            <a:xfrm>
              <a:off x="543758" y="2067495"/>
              <a:ext cx="281749" cy="207939"/>
            </a:xfrm>
            <a:custGeom>
              <a:avLst/>
              <a:gdLst/>
              <a:ahLst/>
              <a:cxnLst/>
              <a:rect l="l" t="t" r="r" b="b"/>
              <a:pathLst>
                <a:path w="39516" h="29164" extrusionOk="0">
                  <a:moveTo>
                    <a:pt x="39358" y="1"/>
                  </a:moveTo>
                  <a:cubicBezTo>
                    <a:pt x="39250" y="1"/>
                    <a:pt x="39076" y="12"/>
                    <a:pt x="38805" y="54"/>
                  </a:cubicBezTo>
                  <a:lnTo>
                    <a:pt x="38805" y="54"/>
                  </a:lnTo>
                  <a:cubicBezTo>
                    <a:pt x="39266" y="21"/>
                    <a:pt x="39515" y="14"/>
                    <a:pt x="39515" y="14"/>
                  </a:cubicBezTo>
                  <a:cubicBezTo>
                    <a:pt x="39515" y="14"/>
                    <a:pt x="39477" y="1"/>
                    <a:pt x="39358" y="1"/>
                  </a:cubicBezTo>
                  <a:close/>
                  <a:moveTo>
                    <a:pt x="38805" y="54"/>
                  </a:moveTo>
                  <a:cubicBezTo>
                    <a:pt x="34254" y="388"/>
                    <a:pt x="9082" y="3384"/>
                    <a:pt x="1" y="29164"/>
                  </a:cubicBezTo>
                  <a:cubicBezTo>
                    <a:pt x="1" y="29164"/>
                    <a:pt x="5776" y="13236"/>
                    <a:pt x="21795" y="6337"/>
                  </a:cubicBezTo>
                  <a:cubicBezTo>
                    <a:pt x="33231" y="1379"/>
                    <a:pt x="37373" y="279"/>
                    <a:pt x="38805" y="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0"/>
            <p:cNvSpPr/>
            <p:nvPr/>
          </p:nvSpPr>
          <p:spPr>
            <a:xfrm>
              <a:off x="679213" y="2068286"/>
              <a:ext cx="305150" cy="85353"/>
            </a:xfrm>
            <a:custGeom>
              <a:avLst/>
              <a:gdLst/>
              <a:ahLst/>
              <a:cxnLst/>
              <a:rect l="l" t="t" r="r" b="b"/>
              <a:pathLst>
                <a:path w="42798" h="11971" extrusionOk="0">
                  <a:moveTo>
                    <a:pt x="35649" y="0"/>
                  </a:moveTo>
                  <a:cubicBezTo>
                    <a:pt x="32625" y="0"/>
                    <a:pt x="28582" y="330"/>
                    <a:pt x="23405" y="1393"/>
                  </a:cubicBezTo>
                  <a:cubicBezTo>
                    <a:pt x="9818" y="4159"/>
                    <a:pt x="0" y="11970"/>
                    <a:pt x="0" y="11970"/>
                  </a:cubicBezTo>
                  <a:cubicBezTo>
                    <a:pt x="17122" y="2097"/>
                    <a:pt x="29951" y="342"/>
                    <a:pt x="36908" y="342"/>
                  </a:cubicBezTo>
                  <a:cubicBezTo>
                    <a:pt x="40746" y="342"/>
                    <a:pt x="42797" y="876"/>
                    <a:pt x="42797" y="876"/>
                  </a:cubicBezTo>
                  <a:cubicBezTo>
                    <a:pt x="42797" y="876"/>
                    <a:pt x="40578" y="0"/>
                    <a:pt x="35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0"/>
            <p:cNvSpPr/>
            <p:nvPr/>
          </p:nvSpPr>
          <p:spPr>
            <a:xfrm>
              <a:off x="876208" y="2070803"/>
              <a:ext cx="99264" cy="16520"/>
            </a:xfrm>
            <a:custGeom>
              <a:avLst/>
              <a:gdLst/>
              <a:ahLst/>
              <a:cxnLst/>
              <a:rect l="l" t="t" r="r" b="b"/>
              <a:pathLst>
                <a:path w="13922" h="2317" extrusionOk="0">
                  <a:moveTo>
                    <a:pt x="10736" y="1"/>
                  </a:moveTo>
                  <a:cubicBezTo>
                    <a:pt x="7951" y="1"/>
                    <a:pt x="3774" y="394"/>
                    <a:pt x="1" y="2316"/>
                  </a:cubicBezTo>
                  <a:cubicBezTo>
                    <a:pt x="28" y="2316"/>
                    <a:pt x="6772" y="85"/>
                    <a:pt x="12090" y="85"/>
                  </a:cubicBezTo>
                  <a:cubicBezTo>
                    <a:pt x="12726" y="85"/>
                    <a:pt x="13341" y="117"/>
                    <a:pt x="13922" y="189"/>
                  </a:cubicBezTo>
                  <a:cubicBezTo>
                    <a:pt x="13922" y="189"/>
                    <a:pt x="12662" y="1"/>
                    <a:pt x="10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0"/>
            <p:cNvSpPr/>
            <p:nvPr/>
          </p:nvSpPr>
          <p:spPr>
            <a:xfrm>
              <a:off x="669895" y="2008644"/>
              <a:ext cx="132418" cy="62865"/>
            </a:xfrm>
            <a:custGeom>
              <a:avLst/>
              <a:gdLst/>
              <a:ahLst/>
              <a:cxnLst/>
              <a:rect l="l" t="t" r="r" b="b"/>
              <a:pathLst>
                <a:path w="18572" h="8817" extrusionOk="0">
                  <a:moveTo>
                    <a:pt x="0" y="1"/>
                  </a:moveTo>
                  <a:cubicBezTo>
                    <a:pt x="0" y="2"/>
                    <a:pt x="156" y="8817"/>
                    <a:pt x="14479" y="8817"/>
                  </a:cubicBezTo>
                  <a:cubicBezTo>
                    <a:pt x="15732" y="8817"/>
                    <a:pt x="17093" y="8749"/>
                    <a:pt x="18572" y="8603"/>
                  </a:cubicBezTo>
                  <a:cubicBezTo>
                    <a:pt x="18572" y="8602"/>
                    <a:pt x="18571" y="8602"/>
                    <a:pt x="18569" y="8602"/>
                  </a:cubicBezTo>
                  <a:cubicBezTo>
                    <a:pt x="18508" y="8602"/>
                    <a:pt x="17323" y="8751"/>
                    <a:pt x="15570" y="8751"/>
                  </a:cubicBezTo>
                  <a:cubicBezTo>
                    <a:pt x="10904" y="8751"/>
                    <a:pt x="2215" y="770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0"/>
            <p:cNvSpPr/>
            <p:nvPr/>
          </p:nvSpPr>
          <p:spPr>
            <a:xfrm>
              <a:off x="695898" y="1971803"/>
              <a:ext cx="253785" cy="93631"/>
            </a:xfrm>
            <a:custGeom>
              <a:avLst/>
              <a:gdLst/>
              <a:ahLst/>
              <a:cxnLst/>
              <a:rect l="l" t="t" r="r" b="b"/>
              <a:pathLst>
                <a:path w="35594" h="13132" extrusionOk="0">
                  <a:moveTo>
                    <a:pt x="1" y="1"/>
                  </a:moveTo>
                  <a:cubicBezTo>
                    <a:pt x="1" y="2"/>
                    <a:pt x="93" y="8086"/>
                    <a:pt x="7508" y="9575"/>
                  </a:cubicBezTo>
                  <a:cubicBezTo>
                    <a:pt x="10485" y="10163"/>
                    <a:pt x="13156" y="10292"/>
                    <a:pt x="15652" y="10292"/>
                  </a:cubicBezTo>
                  <a:cubicBezTo>
                    <a:pt x="17599" y="10292"/>
                    <a:pt x="19440" y="10214"/>
                    <a:pt x="21237" y="10214"/>
                  </a:cubicBezTo>
                  <a:cubicBezTo>
                    <a:pt x="22851" y="10214"/>
                    <a:pt x="24430" y="10277"/>
                    <a:pt x="26019" y="10517"/>
                  </a:cubicBezTo>
                  <a:cubicBezTo>
                    <a:pt x="31612" y="11338"/>
                    <a:pt x="35594" y="13131"/>
                    <a:pt x="35594" y="13131"/>
                  </a:cubicBezTo>
                  <a:cubicBezTo>
                    <a:pt x="35594" y="13131"/>
                    <a:pt x="30244" y="9909"/>
                    <a:pt x="25320" y="9575"/>
                  </a:cubicBezTo>
                  <a:cubicBezTo>
                    <a:pt x="23775" y="9460"/>
                    <a:pt x="21793" y="9448"/>
                    <a:pt x="19698" y="9448"/>
                  </a:cubicBezTo>
                  <a:cubicBezTo>
                    <a:pt x="19140" y="9448"/>
                    <a:pt x="18573" y="9449"/>
                    <a:pt x="18004" y="9449"/>
                  </a:cubicBezTo>
                  <a:cubicBezTo>
                    <a:pt x="13953" y="9449"/>
                    <a:pt x="9806" y="9405"/>
                    <a:pt x="7782" y="8694"/>
                  </a:cubicBezTo>
                  <a:cubicBezTo>
                    <a:pt x="4438" y="7508"/>
                    <a:pt x="943" y="574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0"/>
            <p:cNvSpPr/>
            <p:nvPr/>
          </p:nvSpPr>
          <p:spPr>
            <a:xfrm>
              <a:off x="519273" y="2092086"/>
              <a:ext cx="99043" cy="261372"/>
            </a:xfrm>
            <a:custGeom>
              <a:avLst/>
              <a:gdLst/>
              <a:ahLst/>
              <a:cxnLst/>
              <a:rect l="l" t="t" r="r" b="b"/>
              <a:pathLst>
                <a:path w="13891" h="36658" extrusionOk="0">
                  <a:moveTo>
                    <a:pt x="13891" y="0"/>
                  </a:moveTo>
                  <a:cubicBezTo>
                    <a:pt x="13890" y="1"/>
                    <a:pt x="4194" y="8148"/>
                    <a:pt x="0" y="36657"/>
                  </a:cubicBezTo>
                  <a:cubicBezTo>
                    <a:pt x="0" y="36657"/>
                    <a:pt x="5076" y="14043"/>
                    <a:pt x="9484" y="7021"/>
                  </a:cubicBezTo>
                  <a:lnTo>
                    <a:pt x="138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0"/>
            <p:cNvSpPr/>
            <p:nvPr/>
          </p:nvSpPr>
          <p:spPr>
            <a:xfrm>
              <a:off x="554160" y="1971368"/>
              <a:ext cx="115392" cy="234720"/>
            </a:xfrm>
            <a:custGeom>
              <a:avLst/>
              <a:gdLst/>
              <a:ahLst/>
              <a:cxnLst/>
              <a:rect l="l" t="t" r="r" b="b"/>
              <a:pathLst>
                <a:path w="16184" h="32920" extrusionOk="0">
                  <a:moveTo>
                    <a:pt x="16171" y="1"/>
                  </a:moveTo>
                  <a:lnTo>
                    <a:pt x="16171" y="1"/>
                  </a:lnTo>
                  <a:cubicBezTo>
                    <a:pt x="15715" y="460"/>
                    <a:pt x="15267" y="943"/>
                    <a:pt x="14828" y="1447"/>
                  </a:cubicBezTo>
                  <a:lnTo>
                    <a:pt x="14828" y="1447"/>
                  </a:lnTo>
                  <a:cubicBezTo>
                    <a:pt x="15675" y="503"/>
                    <a:pt x="16183" y="13"/>
                    <a:pt x="16171" y="1"/>
                  </a:cubicBezTo>
                  <a:close/>
                  <a:moveTo>
                    <a:pt x="14828" y="1447"/>
                  </a:moveTo>
                  <a:lnTo>
                    <a:pt x="14828" y="1447"/>
                  </a:lnTo>
                  <a:cubicBezTo>
                    <a:pt x="11448" y="5212"/>
                    <a:pt x="2674" y="16200"/>
                    <a:pt x="1" y="32919"/>
                  </a:cubicBezTo>
                  <a:cubicBezTo>
                    <a:pt x="1" y="32919"/>
                    <a:pt x="5332" y="12343"/>
                    <a:pt x="14828" y="14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0"/>
            <p:cNvSpPr/>
            <p:nvPr/>
          </p:nvSpPr>
          <p:spPr>
            <a:xfrm>
              <a:off x="681809" y="1929002"/>
              <a:ext cx="159519" cy="76398"/>
            </a:xfrm>
            <a:custGeom>
              <a:avLst/>
              <a:gdLst/>
              <a:ahLst/>
              <a:cxnLst/>
              <a:rect l="l" t="t" r="r" b="b"/>
              <a:pathLst>
                <a:path w="22373" h="10715" extrusionOk="0">
                  <a:moveTo>
                    <a:pt x="8973" y="0"/>
                  </a:moveTo>
                  <a:cubicBezTo>
                    <a:pt x="8627" y="0"/>
                    <a:pt x="8290" y="35"/>
                    <a:pt x="7965" y="107"/>
                  </a:cubicBezTo>
                  <a:cubicBezTo>
                    <a:pt x="2615" y="1292"/>
                    <a:pt x="1" y="3633"/>
                    <a:pt x="1" y="3633"/>
                  </a:cubicBezTo>
                  <a:cubicBezTo>
                    <a:pt x="1" y="3633"/>
                    <a:pt x="2068" y="2265"/>
                    <a:pt x="8238" y="836"/>
                  </a:cubicBezTo>
                  <a:cubicBezTo>
                    <a:pt x="8611" y="748"/>
                    <a:pt x="8991" y="707"/>
                    <a:pt x="9375" y="707"/>
                  </a:cubicBezTo>
                  <a:cubicBezTo>
                    <a:pt x="15342" y="707"/>
                    <a:pt x="22372" y="10715"/>
                    <a:pt x="22372" y="10715"/>
                  </a:cubicBezTo>
                  <a:cubicBezTo>
                    <a:pt x="21801" y="8146"/>
                    <a:pt x="14314" y="0"/>
                    <a:pt x="8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0"/>
            <p:cNvSpPr/>
            <p:nvPr/>
          </p:nvSpPr>
          <p:spPr>
            <a:xfrm>
              <a:off x="855845" y="1912424"/>
              <a:ext cx="28827" cy="71307"/>
            </a:xfrm>
            <a:custGeom>
              <a:avLst/>
              <a:gdLst/>
              <a:ahLst/>
              <a:cxnLst/>
              <a:rect l="l" t="t" r="r" b="b"/>
              <a:pathLst>
                <a:path w="4043" h="10001" extrusionOk="0">
                  <a:moveTo>
                    <a:pt x="820" y="0"/>
                  </a:moveTo>
                  <a:lnTo>
                    <a:pt x="820" y="0"/>
                  </a:lnTo>
                  <a:cubicBezTo>
                    <a:pt x="820" y="2"/>
                    <a:pt x="0" y="6657"/>
                    <a:pt x="4042" y="10000"/>
                  </a:cubicBezTo>
                  <a:cubicBezTo>
                    <a:pt x="4042" y="10000"/>
                    <a:pt x="668" y="5015"/>
                    <a:pt x="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0"/>
            <p:cNvSpPr/>
            <p:nvPr/>
          </p:nvSpPr>
          <p:spPr>
            <a:xfrm>
              <a:off x="874262" y="1917187"/>
              <a:ext cx="118985" cy="157780"/>
            </a:xfrm>
            <a:custGeom>
              <a:avLst/>
              <a:gdLst/>
              <a:ahLst/>
              <a:cxnLst/>
              <a:rect l="l" t="t" r="r" b="b"/>
              <a:pathLst>
                <a:path w="16688" h="22129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4"/>
                    <a:pt x="3405" y="13953"/>
                    <a:pt x="8633" y="17600"/>
                  </a:cubicBezTo>
                  <a:cubicBezTo>
                    <a:pt x="13891" y="21247"/>
                    <a:pt x="16687" y="22129"/>
                    <a:pt x="16687" y="22129"/>
                  </a:cubicBezTo>
                  <a:cubicBezTo>
                    <a:pt x="16687" y="22129"/>
                    <a:pt x="8937" y="17904"/>
                    <a:pt x="6961" y="14500"/>
                  </a:cubicBezTo>
                  <a:cubicBezTo>
                    <a:pt x="4985" y="11065"/>
                    <a:pt x="1885" y="57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0"/>
            <p:cNvSpPr/>
            <p:nvPr/>
          </p:nvSpPr>
          <p:spPr>
            <a:xfrm>
              <a:off x="975472" y="1981671"/>
              <a:ext cx="97531" cy="95899"/>
            </a:xfrm>
            <a:custGeom>
              <a:avLst/>
              <a:gdLst/>
              <a:ahLst/>
              <a:cxnLst/>
              <a:rect l="l" t="t" r="r" b="b"/>
              <a:pathLst>
                <a:path w="13679" h="13450" extrusionOk="0">
                  <a:moveTo>
                    <a:pt x="10391" y="0"/>
                  </a:moveTo>
                  <a:cubicBezTo>
                    <a:pt x="8061" y="0"/>
                    <a:pt x="5042" y="450"/>
                    <a:pt x="3252" y="2477"/>
                  </a:cubicBezTo>
                  <a:cubicBezTo>
                    <a:pt x="0" y="6124"/>
                    <a:pt x="1672" y="11383"/>
                    <a:pt x="3252" y="13450"/>
                  </a:cubicBezTo>
                  <a:cubicBezTo>
                    <a:pt x="3252" y="13450"/>
                    <a:pt x="456" y="7766"/>
                    <a:pt x="3252" y="3784"/>
                  </a:cubicBezTo>
                  <a:cubicBezTo>
                    <a:pt x="5524" y="584"/>
                    <a:pt x="10878" y="270"/>
                    <a:pt x="12893" y="270"/>
                  </a:cubicBezTo>
                  <a:cubicBezTo>
                    <a:pt x="13385" y="270"/>
                    <a:pt x="13678" y="288"/>
                    <a:pt x="13678" y="288"/>
                  </a:cubicBezTo>
                  <a:cubicBezTo>
                    <a:pt x="13678" y="288"/>
                    <a:pt x="12255" y="0"/>
                    <a:pt x="10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0"/>
            <p:cNvSpPr/>
            <p:nvPr/>
          </p:nvSpPr>
          <p:spPr>
            <a:xfrm>
              <a:off x="950981" y="1980038"/>
              <a:ext cx="42267" cy="94929"/>
            </a:xfrm>
            <a:custGeom>
              <a:avLst/>
              <a:gdLst/>
              <a:ahLst/>
              <a:cxnLst/>
              <a:rect l="l" t="t" r="r" b="b"/>
              <a:pathLst>
                <a:path w="5928" h="13314" extrusionOk="0">
                  <a:moveTo>
                    <a:pt x="5927" y="1"/>
                  </a:moveTo>
                  <a:cubicBezTo>
                    <a:pt x="5927" y="1"/>
                    <a:pt x="4286" y="366"/>
                    <a:pt x="2979" y="4651"/>
                  </a:cubicBezTo>
                  <a:cubicBezTo>
                    <a:pt x="1642" y="8967"/>
                    <a:pt x="5927" y="13314"/>
                    <a:pt x="5927" y="13314"/>
                  </a:cubicBezTo>
                  <a:cubicBezTo>
                    <a:pt x="1" y="4834"/>
                    <a:pt x="5927" y="1"/>
                    <a:pt x="5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0"/>
            <p:cNvSpPr/>
            <p:nvPr/>
          </p:nvSpPr>
          <p:spPr>
            <a:xfrm>
              <a:off x="946859" y="1954848"/>
              <a:ext cx="99485" cy="120119"/>
            </a:xfrm>
            <a:custGeom>
              <a:avLst/>
              <a:gdLst/>
              <a:ahLst/>
              <a:cxnLst/>
              <a:rect l="l" t="t" r="r" b="b"/>
              <a:pathLst>
                <a:path w="13953" h="16847" extrusionOk="0">
                  <a:moveTo>
                    <a:pt x="9807" y="0"/>
                  </a:moveTo>
                  <a:cubicBezTo>
                    <a:pt x="8638" y="0"/>
                    <a:pt x="7294" y="179"/>
                    <a:pt x="5867" y="707"/>
                  </a:cubicBezTo>
                  <a:cubicBezTo>
                    <a:pt x="1429" y="2318"/>
                    <a:pt x="1" y="7090"/>
                    <a:pt x="518" y="10190"/>
                  </a:cubicBezTo>
                  <a:cubicBezTo>
                    <a:pt x="1004" y="13321"/>
                    <a:pt x="5138" y="16208"/>
                    <a:pt x="6505" y="16847"/>
                  </a:cubicBezTo>
                  <a:cubicBezTo>
                    <a:pt x="6505" y="16847"/>
                    <a:pt x="1794" y="14415"/>
                    <a:pt x="1308" y="9765"/>
                  </a:cubicBezTo>
                  <a:cubicBezTo>
                    <a:pt x="821" y="5175"/>
                    <a:pt x="3405" y="1619"/>
                    <a:pt x="7265" y="798"/>
                  </a:cubicBezTo>
                  <a:cubicBezTo>
                    <a:pt x="8562" y="535"/>
                    <a:pt x="9738" y="447"/>
                    <a:pt x="10728" y="447"/>
                  </a:cubicBezTo>
                  <a:cubicBezTo>
                    <a:pt x="12710" y="447"/>
                    <a:pt x="13952" y="798"/>
                    <a:pt x="13952" y="798"/>
                  </a:cubicBezTo>
                  <a:cubicBezTo>
                    <a:pt x="13952" y="798"/>
                    <a:pt x="12273" y="0"/>
                    <a:pt x="9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0"/>
            <p:cNvSpPr/>
            <p:nvPr/>
          </p:nvSpPr>
          <p:spPr>
            <a:xfrm>
              <a:off x="872529" y="1908303"/>
              <a:ext cx="40534" cy="87777"/>
            </a:xfrm>
            <a:custGeom>
              <a:avLst/>
              <a:gdLst/>
              <a:ahLst/>
              <a:cxnLst/>
              <a:rect l="l" t="t" r="r" b="b"/>
              <a:pathLst>
                <a:path w="5685" h="12311" extrusionOk="0">
                  <a:moveTo>
                    <a:pt x="5684" y="1"/>
                  </a:moveTo>
                  <a:lnTo>
                    <a:pt x="5684" y="1"/>
                  </a:lnTo>
                  <a:cubicBezTo>
                    <a:pt x="0" y="4499"/>
                    <a:pt x="4894" y="12311"/>
                    <a:pt x="4894" y="12311"/>
                  </a:cubicBezTo>
                  <a:cubicBezTo>
                    <a:pt x="1611" y="3982"/>
                    <a:pt x="5684" y="31"/>
                    <a:pt x="5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0"/>
            <p:cNvSpPr/>
            <p:nvPr/>
          </p:nvSpPr>
          <p:spPr>
            <a:xfrm>
              <a:off x="770014" y="1889758"/>
              <a:ext cx="335930" cy="94187"/>
            </a:xfrm>
            <a:custGeom>
              <a:avLst/>
              <a:gdLst/>
              <a:ahLst/>
              <a:cxnLst/>
              <a:rect l="l" t="t" r="r" b="b"/>
              <a:pathLst>
                <a:path w="47115" h="13210" extrusionOk="0">
                  <a:moveTo>
                    <a:pt x="3031" y="3005"/>
                  </a:moveTo>
                  <a:cubicBezTo>
                    <a:pt x="1003" y="4253"/>
                    <a:pt x="1" y="5520"/>
                    <a:pt x="1" y="5520"/>
                  </a:cubicBezTo>
                  <a:cubicBezTo>
                    <a:pt x="1021" y="4527"/>
                    <a:pt x="2033" y="3695"/>
                    <a:pt x="3031" y="3005"/>
                  </a:cubicBezTo>
                  <a:close/>
                  <a:moveTo>
                    <a:pt x="12077" y="0"/>
                  </a:moveTo>
                  <a:cubicBezTo>
                    <a:pt x="9355" y="0"/>
                    <a:pt x="6268" y="763"/>
                    <a:pt x="3031" y="3005"/>
                  </a:cubicBezTo>
                  <a:lnTo>
                    <a:pt x="3031" y="3005"/>
                  </a:lnTo>
                  <a:cubicBezTo>
                    <a:pt x="4953" y="1822"/>
                    <a:pt x="7796" y="655"/>
                    <a:pt x="11582" y="595"/>
                  </a:cubicBezTo>
                  <a:cubicBezTo>
                    <a:pt x="11677" y="594"/>
                    <a:pt x="11771" y="593"/>
                    <a:pt x="11864" y="593"/>
                  </a:cubicBezTo>
                  <a:cubicBezTo>
                    <a:pt x="19412" y="593"/>
                    <a:pt x="22644" y="5385"/>
                    <a:pt x="27387" y="6796"/>
                  </a:cubicBezTo>
                  <a:cubicBezTo>
                    <a:pt x="32251" y="8194"/>
                    <a:pt x="42373" y="9167"/>
                    <a:pt x="47114" y="13210"/>
                  </a:cubicBezTo>
                  <a:cubicBezTo>
                    <a:pt x="47114" y="13210"/>
                    <a:pt x="44257" y="9106"/>
                    <a:pt x="28451" y="6492"/>
                  </a:cubicBezTo>
                  <a:cubicBezTo>
                    <a:pt x="28451" y="6492"/>
                    <a:pt x="24196" y="4608"/>
                    <a:pt x="21886" y="3210"/>
                  </a:cubicBezTo>
                  <a:cubicBezTo>
                    <a:pt x="20558" y="2388"/>
                    <a:pt x="16890" y="0"/>
                    <a:pt x="12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0"/>
            <p:cNvSpPr/>
            <p:nvPr/>
          </p:nvSpPr>
          <p:spPr>
            <a:xfrm>
              <a:off x="1105716" y="1983724"/>
              <a:ext cx="127656" cy="452299"/>
            </a:xfrm>
            <a:custGeom>
              <a:avLst/>
              <a:gdLst/>
              <a:ahLst/>
              <a:cxnLst/>
              <a:rect l="l" t="t" r="r" b="b"/>
              <a:pathLst>
                <a:path w="17904" h="63436" extrusionOk="0">
                  <a:moveTo>
                    <a:pt x="1" y="0"/>
                  </a:moveTo>
                  <a:cubicBezTo>
                    <a:pt x="3" y="2"/>
                    <a:pt x="16171" y="10792"/>
                    <a:pt x="16566" y="26201"/>
                  </a:cubicBezTo>
                  <a:cubicBezTo>
                    <a:pt x="16931" y="41673"/>
                    <a:pt x="13679" y="50913"/>
                    <a:pt x="17205" y="63436"/>
                  </a:cubicBezTo>
                  <a:cubicBezTo>
                    <a:pt x="17205" y="63436"/>
                    <a:pt x="15077" y="51308"/>
                    <a:pt x="16475" y="43192"/>
                  </a:cubicBezTo>
                  <a:cubicBezTo>
                    <a:pt x="17904" y="35046"/>
                    <a:pt x="17904" y="28359"/>
                    <a:pt x="16718" y="20912"/>
                  </a:cubicBezTo>
                  <a:cubicBezTo>
                    <a:pt x="15533" y="13526"/>
                    <a:pt x="6293" y="3192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0"/>
            <p:cNvSpPr/>
            <p:nvPr/>
          </p:nvSpPr>
          <p:spPr>
            <a:xfrm>
              <a:off x="1175069" y="2319205"/>
              <a:ext cx="104248" cy="572582"/>
            </a:xfrm>
            <a:custGeom>
              <a:avLst/>
              <a:gdLst/>
              <a:ahLst/>
              <a:cxnLst/>
              <a:rect l="l" t="t" r="r" b="b"/>
              <a:pathLst>
                <a:path w="14621" h="80306" extrusionOk="0">
                  <a:moveTo>
                    <a:pt x="3101" y="1"/>
                  </a:moveTo>
                  <a:lnTo>
                    <a:pt x="3101" y="1"/>
                  </a:lnTo>
                  <a:cubicBezTo>
                    <a:pt x="3100" y="3"/>
                    <a:pt x="1" y="15443"/>
                    <a:pt x="6566" y="38208"/>
                  </a:cubicBezTo>
                  <a:cubicBezTo>
                    <a:pt x="13131" y="61005"/>
                    <a:pt x="14165" y="68603"/>
                    <a:pt x="9636" y="74439"/>
                  </a:cubicBezTo>
                  <a:lnTo>
                    <a:pt x="5137" y="80306"/>
                  </a:lnTo>
                  <a:cubicBezTo>
                    <a:pt x="5137" y="80306"/>
                    <a:pt x="14621" y="76810"/>
                    <a:pt x="13891" y="63193"/>
                  </a:cubicBezTo>
                  <a:cubicBezTo>
                    <a:pt x="13192" y="49606"/>
                    <a:pt x="6140" y="35807"/>
                    <a:pt x="5137" y="24986"/>
                  </a:cubicBezTo>
                  <a:cubicBezTo>
                    <a:pt x="4074" y="14105"/>
                    <a:pt x="3101" y="2"/>
                    <a:pt x="3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0"/>
            <p:cNvSpPr/>
            <p:nvPr/>
          </p:nvSpPr>
          <p:spPr>
            <a:xfrm>
              <a:off x="1231197" y="2200441"/>
              <a:ext cx="131128" cy="433882"/>
            </a:xfrm>
            <a:custGeom>
              <a:avLst/>
              <a:gdLst/>
              <a:ahLst/>
              <a:cxnLst/>
              <a:rect l="l" t="t" r="r" b="b"/>
              <a:pathLst>
                <a:path w="18391" h="60853" extrusionOk="0">
                  <a:moveTo>
                    <a:pt x="1" y="1"/>
                  </a:moveTo>
                  <a:cubicBezTo>
                    <a:pt x="2" y="3"/>
                    <a:pt x="12007" y="18452"/>
                    <a:pt x="14621" y="33922"/>
                  </a:cubicBezTo>
                  <a:cubicBezTo>
                    <a:pt x="17235" y="49424"/>
                    <a:pt x="6050" y="60853"/>
                    <a:pt x="6050" y="60853"/>
                  </a:cubicBezTo>
                  <a:cubicBezTo>
                    <a:pt x="6050" y="60853"/>
                    <a:pt x="11612" y="59272"/>
                    <a:pt x="14986" y="47266"/>
                  </a:cubicBezTo>
                  <a:cubicBezTo>
                    <a:pt x="18390" y="35229"/>
                    <a:pt x="8542" y="936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0"/>
            <p:cNvSpPr/>
            <p:nvPr/>
          </p:nvSpPr>
          <p:spPr>
            <a:xfrm>
              <a:off x="1229621" y="2330848"/>
              <a:ext cx="61831" cy="348557"/>
            </a:xfrm>
            <a:custGeom>
              <a:avLst/>
              <a:gdLst/>
              <a:ahLst/>
              <a:cxnLst/>
              <a:rect l="l" t="t" r="r" b="b"/>
              <a:pathLst>
                <a:path w="8672" h="48886" extrusionOk="0">
                  <a:moveTo>
                    <a:pt x="2993" y="0"/>
                  </a:moveTo>
                  <a:cubicBezTo>
                    <a:pt x="2992" y="0"/>
                    <a:pt x="2990" y="3"/>
                    <a:pt x="2988" y="9"/>
                  </a:cubicBezTo>
                  <a:cubicBezTo>
                    <a:pt x="2230" y="1649"/>
                    <a:pt x="1822" y="3843"/>
                    <a:pt x="1638" y="6289"/>
                  </a:cubicBezTo>
                  <a:lnTo>
                    <a:pt x="1638" y="6289"/>
                  </a:lnTo>
                  <a:cubicBezTo>
                    <a:pt x="2269" y="2434"/>
                    <a:pt x="3011" y="0"/>
                    <a:pt x="2993" y="0"/>
                  </a:cubicBezTo>
                  <a:close/>
                  <a:moveTo>
                    <a:pt x="1638" y="6289"/>
                  </a:moveTo>
                  <a:lnTo>
                    <a:pt x="1638" y="6289"/>
                  </a:lnTo>
                  <a:cubicBezTo>
                    <a:pt x="696" y="12036"/>
                    <a:pt x="0" y="20941"/>
                    <a:pt x="2441" y="29645"/>
                  </a:cubicBezTo>
                  <a:cubicBezTo>
                    <a:pt x="6605" y="44387"/>
                    <a:pt x="8672" y="48885"/>
                    <a:pt x="8672" y="48885"/>
                  </a:cubicBezTo>
                  <a:cubicBezTo>
                    <a:pt x="8672" y="48885"/>
                    <a:pt x="3018" y="30678"/>
                    <a:pt x="2441" y="24295"/>
                  </a:cubicBezTo>
                  <a:cubicBezTo>
                    <a:pt x="2074" y="19763"/>
                    <a:pt x="1186" y="12275"/>
                    <a:pt x="1638" y="6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0"/>
            <p:cNvSpPr/>
            <p:nvPr/>
          </p:nvSpPr>
          <p:spPr>
            <a:xfrm>
              <a:off x="1196089" y="2760017"/>
              <a:ext cx="46174" cy="245115"/>
            </a:xfrm>
            <a:custGeom>
              <a:avLst/>
              <a:gdLst/>
              <a:ahLst/>
              <a:cxnLst/>
              <a:rect l="l" t="t" r="r" b="b"/>
              <a:pathLst>
                <a:path w="6476" h="34378" extrusionOk="0">
                  <a:moveTo>
                    <a:pt x="92" y="0"/>
                  </a:moveTo>
                  <a:cubicBezTo>
                    <a:pt x="1" y="4894"/>
                    <a:pt x="62" y="17113"/>
                    <a:pt x="2129" y="25198"/>
                  </a:cubicBezTo>
                  <a:cubicBezTo>
                    <a:pt x="3284" y="29514"/>
                    <a:pt x="4378" y="32402"/>
                    <a:pt x="5290" y="34378"/>
                  </a:cubicBezTo>
                  <a:lnTo>
                    <a:pt x="6475" y="34378"/>
                  </a:lnTo>
                  <a:cubicBezTo>
                    <a:pt x="4378" y="27326"/>
                    <a:pt x="92" y="1149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0"/>
            <p:cNvSpPr/>
            <p:nvPr/>
          </p:nvSpPr>
          <p:spPr>
            <a:xfrm>
              <a:off x="1196958" y="2744103"/>
              <a:ext cx="221" cy="15700"/>
            </a:xfrm>
            <a:custGeom>
              <a:avLst/>
              <a:gdLst/>
              <a:ahLst/>
              <a:cxnLst/>
              <a:rect l="l" t="t" r="r" b="b"/>
              <a:pathLst>
                <a:path w="31" h="2202" extrusionOk="0">
                  <a:moveTo>
                    <a:pt x="29" y="1"/>
                  </a:moveTo>
                  <a:cubicBezTo>
                    <a:pt x="25" y="1"/>
                    <a:pt x="16" y="266"/>
                    <a:pt x="9" y="758"/>
                  </a:cubicBezTo>
                  <a:lnTo>
                    <a:pt x="9" y="758"/>
                  </a:lnTo>
                  <a:cubicBezTo>
                    <a:pt x="14" y="525"/>
                    <a:pt x="21" y="296"/>
                    <a:pt x="31" y="74"/>
                  </a:cubicBezTo>
                  <a:cubicBezTo>
                    <a:pt x="31" y="25"/>
                    <a:pt x="30" y="1"/>
                    <a:pt x="29" y="1"/>
                  </a:cubicBezTo>
                  <a:close/>
                  <a:moveTo>
                    <a:pt x="9" y="758"/>
                  </a:moveTo>
                  <a:lnTo>
                    <a:pt x="9" y="758"/>
                  </a:lnTo>
                  <a:cubicBezTo>
                    <a:pt x="0" y="1227"/>
                    <a:pt x="0" y="1714"/>
                    <a:pt x="0" y="2202"/>
                  </a:cubicBezTo>
                  <a:cubicBezTo>
                    <a:pt x="0" y="1608"/>
                    <a:pt x="4" y="1121"/>
                    <a:pt x="9" y="7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0"/>
            <p:cNvSpPr/>
            <p:nvPr/>
          </p:nvSpPr>
          <p:spPr>
            <a:xfrm>
              <a:off x="872743" y="2200540"/>
              <a:ext cx="192888" cy="98736"/>
            </a:xfrm>
            <a:custGeom>
              <a:avLst/>
              <a:gdLst/>
              <a:ahLst/>
              <a:cxnLst/>
              <a:rect l="l" t="t" r="r" b="b"/>
              <a:pathLst>
                <a:path w="27053" h="13848" extrusionOk="0">
                  <a:moveTo>
                    <a:pt x="24242" y="3450"/>
                  </a:moveTo>
                  <a:cubicBezTo>
                    <a:pt x="25046" y="3450"/>
                    <a:pt x="25044" y="5016"/>
                    <a:pt x="24895" y="5762"/>
                  </a:cubicBezTo>
                  <a:cubicBezTo>
                    <a:pt x="24701" y="6451"/>
                    <a:pt x="24108" y="7341"/>
                    <a:pt x="23455" y="7341"/>
                  </a:cubicBezTo>
                  <a:cubicBezTo>
                    <a:pt x="23388" y="7341"/>
                    <a:pt x="23321" y="7332"/>
                    <a:pt x="23253" y="7312"/>
                  </a:cubicBezTo>
                  <a:cubicBezTo>
                    <a:pt x="22524" y="7069"/>
                    <a:pt x="22068" y="5428"/>
                    <a:pt x="22068" y="5428"/>
                  </a:cubicBezTo>
                  <a:cubicBezTo>
                    <a:pt x="22524" y="4668"/>
                    <a:pt x="23344" y="3543"/>
                    <a:pt x="24195" y="3452"/>
                  </a:cubicBezTo>
                  <a:cubicBezTo>
                    <a:pt x="24211" y="3451"/>
                    <a:pt x="24227" y="3450"/>
                    <a:pt x="24242" y="3450"/>
                  </a:cubicBezTo>
                  <a:close/>
                  <a:moveTo>
                    <a:pt x="12827" y="4273"/>
                  </a:moveTo>
                  <a:cubicBezTo>
                    <a:pt x="15350" y="4273"/>
                    <a:pt x="17204" y="6005"/>
                    <a:pt x="17204" y="6005"/>
                  </a:cubicBezTo>
                  <a:cubicBezTo>
                    <a:pt x="17204" y="6005"/>
                    <a:pt x="15654" y="8254"/>
                    <a:pt x="15259" y="8498"/>
                  </a:cubicBezTo>
                  <a:cubicBezTo>
                    <a:pt x="15027" y="8623"/>
                    <a:pt x="14573" y="8769"/>
                    <a:pt x="13799" y="8769"/>
                  </a:cubicBezTo>
                  <a:cubicBezTo>
                    <a:pt x="13258" y="8769"/>
                    <a:pt x="12560" y="8698"/>
                    <a:pt x="11672" y="8498"/>
                  </a:cubicBezTo>
                  <a:cubicBezTo>
                    <a:pt x="9484" y="7981"/>
                    <a:pt x="6840" y="6005"/>
                    <a:pt x="6840" y="6005"/>
                  </a:cubicBezTo>
                  <a:cubicBezTo>
                    <a:pt x="6840" y="6005"/>
                    <a:pt x="9241" y="4303"/>
                    <a:pt x="12827" y="4273"/>
                  </a:cubicBezTo>
                  <a:close/>
                  <a:moveTo>
                    <a:pt x="10884" y="0"/>
                  </a:moveTo>
                  <a:cubicBezTo>
                    <a:pt x="7723" y="0"/>
                    <a:pt x="4653" y="826"/>
                    <a:pt x="2949" y="1415"/>
                  </a:cubicBezTo>
                  <a:cubicBezTo>
                    <a:pt x="608" y="2267"/>
                    <a:pt x="0" y="2662"/>
                    <a:pt x="0" y="2662"/>
                  </a:cubicBezTo>
                  <a:cubicBezTo>
                    <a:pt x="0" y="2662"/>
                    <a:pt x="3344" y="9896"/>
                    <a:pt x="6232" y="11507"/>
                  </a:cubicBezTo>
                  <a:cubicBezTo>
                    <a:pt x="7796" y="12396"/>
                    <a:pt x="9495" y="12705"/>
                    <a:pt x="11018" y="12705"/>
                  </a:cubicBezTo>
                  <a:cubicBezTo>
                    <a:pt x="12305" y="12705"/>
                    <a:pt x="13467" y="12484"/>
                    <a:pt x="14317" y="12206"/>
                  </a:cubicBezTo>
                  <a:cubicBezTo>
                    <a:pt x="16201" y="11598"/>
                    <a:pt x="20882" y="8862"/>
                    <a:pt x="21460" y="8741"/>
                  </a:cubicBezTo>
                  <a:cubicBezTo>
                    <a:pt x="21572" y="8717"/>
                    <a:pt x="21668" y="8706"/>
                    <a:pt x="21749" y="8706"/>
                  </a:cubicBezTo>
                  <a:cubicBezTo>
                    <a:pt x="22087" y="8706"/>
                    <a:pt x="22172" y="8897"/>
                    <a:pt x="22098" y="9166"/>
                  </a:cubicBezTo>
                  <a:cubicBezTo>
                    <a:pt x="22037" y="9501"/>
                    <a:pt x="23922" y="13847"/>
                    <a:pt x="23922" y="13847"/>
                  </a:cubicBezTo>
                  <a:cubicBezTo>
                    <a:pt x="23922" y="13847"/>
                    <a:pt x="23770" y="11355"/>
                    <a:pt x="24317" y="9592"/>
                  </a:cubicBezTo>
                  <a:cubicBezTo>
                    <a:pt x="24864" y="7798"/>
                    <a:pt x="26384" y="4029"/>
                    <a:pt x="26384" y="4029"/>
                  </a:cubicBezTo>
                  <a:cubicBezTo>
                    <a:pt x="26384" y="4029"/>
                    <a:pt x="26840" y="1628"/>
                    <a:pt x="27053" y="473"/>
                  </a:cubicBezTo>
                  <a:cubicBezTo>
                    <a:pt x="27043" y="470"/>
                    <a:pt x="27020" y="468"/>
                    <a:pt x="26985" y="468"/>
                  </a:cubicBezTo>
                  <a:cubicBezTo>
                    <a:pt x="26675" y="468"/>
                    <a:pt x="25408" y="659"/>
                    <a:pt x="24043" y="2297"/>
                  </a:cubicBezTo>
                  <a:cubicBezTo>
                    <a:pt x="22524" y="4121"/>
                    <a:pt x="21612" y="4121"/>
                    <a:pt x="21612" y="4121"/>
                  </a:cubicBezTo>
                  <a:cubicBezTo>
                    <a:pt x="21612" y="4121"/>
                    <a:pt x="18755" y="1507"/>
                    <a:pt x="14560" y="443"/>
                  </a:cubicBezTo>
                  <a:cubicBezTo>
                    <a:pt x="13372" y="126"/>
                    <a:pt x="12121" y="0"/>
                    <a:pt x="1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A59A4A1-A7D7-4A8D-AEFA-20E8C5284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782" y="2277448"/>
            <a:ext cx="3810532" cy="120031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03661D7-FD63-471A-8E50-1D32A759EA6B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494748" y="1908927"/>
            <a:ext cx="1961354" cy="379724"/>
          </a:xfrm>
        </p:spPr>
        <p:txBody>
          <a:bodyPr/>
          <a:lstStyle/>
          <a:p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Normalitas</a:t>
            </a:r>
            <a:r>
              <a:rPr lang="en-US" dirty="0"/>
              <a:t> :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5164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6" name="Google Shape;3416;p31"/>
          <p:cNvGrpSpPr/>
          <p:nvPr/>
        </p:nvGrpSpPr>
        <p:grpSpPr>
          <a:xfrm>
            <a:off x="7353077" y="10147"/>
            <a:ext cx="1403889" cy="1566828"/>
            <a:chOff x="5378156" y="349199"/>
            <a:chExt cx="1502611" cy="1677007"/>
          </a:xfrm>
        </p:grpSpPr>
        <p:sp>
          <p:nvSpPr>
            <p:cNvPr id="3417" name="Google Shape;3417;p31"/>
            <p:cNvSpPr/>
            <p:nvPr/>
          </p:nvSpPr>
          <p:spPr>
            <a:xfrm>
              <a:off x="5378156" y="837257"/>
              <a:ext cx="967789" cy="1188949"/>
            </a:xfrm>
            <a:custGeom>
              <a:avLst/>
              <a:gdLst/>
              <a:ahLst/>
              <a:cxnLst/>
              <a:rect l="l" t="t" r="r" b="b"/>
              <a:pathLst>
                <a:path w="28330" h="34804" extrusionOk="0">
                  <a:moveTo>
                    <a:pt x="18755" y="1"/>
                  </a:moveTo>
                  <a:lnTo>
                    <a:pt x="1" y="34804"/>
                  </a:lnTo>
                  <a:lnTo>
                    <a:pt x="882" y="34652"/>
                  </a:lnTo>
                  <a:lnTo>
                    <a:pt x="28330" y="7661"/>
                  </a:lnTo>
                  <a:lnTo>
                    <a:pt x="24257" y="943"/>
                  </a:lnTo>
                  <a:lnTo>
                    <a:pt x="187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1"/>
            <p:cNvSpPr/>
            <p:nvPr/>
          </p:nvSpPr>
          <p:spPr>
            <a:xfrm>
              <a:off x="5449831" y="974354"/>
              <a:ext cx="828616" cy="981248"/>
            </a:xfrm>
            <a:custGeom>
              <a:avLst/>
              <a:gdLst/>
              <a:ahLst/>
              <a:cxnLst/>
              <a:rect l="l" t="t" r="r" b="b"/>
              <a:pathLst>
                <a:path w="24256" h="28724" extrusionOk="0">
                  <a:moveTo>
                    <a:pt x="22736" y="0"/>
                  </a:moveTo>
                  <a:lnTo>
                    <a:pt x="0" y="28724"/>
                  </a:lnTo>
                  <a:lnTo>
                    <a:pt x="0" y="28724"/>
                  </a:lnTo>
                  <a:lnTo>
                    <a:pt x="24256" y="942"/>
                  </a:lnTo>
                  <a:lnTo>
                    <a:pt x="2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1"/>
            <p:cNvSpPr/>
            <p:nvPr/>
          </p:nvSpPr>
          <p:spPr>
            <a:xfrm>
              <a:off x="5423867" y="852835"/>
              <a:ext cx="618900" cy="1100710"/>
            </a:xfrm>
            <a:custGeom>
              <a:avLst/>
              <a:gdLst/>
              <a:ahLst/>
              <a:cxnLst/>
              <a:rect l="l" t="t" r="r" b="b"/>
              <a:pathLst>
                <a:path w="18117" h="32221" extrusionOk="0">
                  <a:moveTo>
                    <a:pt x="15472" y="1"/>
                  </a:moveTo>
                  <a:lnTo>
                    <a:pt x="0" y="32220"/>
                  </a:lnTo>
                  <a:lnTo>
                    <a:pt x="18116" y="913"/>
                  </a:lnTo>
                  <a:lnTo>
                    <a:pt x="15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1"/>
            <p:cNvSpPr/>
            <p:nvPr/>
          </p:nvSpPr>
          <p:spPr>
            <a:xfrm>
              <a:off x="5530832" y="1166455"/>
              <a:ext cx="740377" cy="735185"/>
            </a:xfrm>
            <a:custGeom>
              <a:avLst/>
              <a:gdLst/>
              <a:ahLst/>
              <a:cxnLst/>
              <a:rect l="l" t="t" r="r" b="b"/>
              <a:pathLst>
                <a:path w="21673" h="21521" extrusionOk="0">
                  <a:moveTo>
                    <a:pt x="21125" y="0"/>
                  </a:moveTo>
                  <a:lnTo>
                    <a:pt x="0" y="21520"/>
                  </a:lnTo>
                  <a:lnTo>
                    <a:pt x="21672" y="699"/>
                  </a:lnTo>
                  <a:lnTo>
                    <a:pt x="211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1"/>
            <p:cNvSpPr/>
            <p:nvPr/>
          </p:nvSpPr>
          <p:spPr>
            <a:xfrm>
              <a:off x="5659594" y="349199"/>
              <a:ext cx="1145325" cy="926317"/>
            </a:xfrm>
            <a:custGeom>
              <a:avLst/>
              <a:gdLst/>
              <a:ahLst/>
              <a:cxnLst/>
              <a:rect l="l" t="t" r="r" b="b"/>
              <a:pathLst>
                <a:path w="33527" h="27116" extrusionOk="0">
                  <a:moveTo>
                    <a:pt x="19058" y="1"/>
                  </a:moveTo>
                  <a:cubicBezTo>
                    <a:pt x="18146" y="153"/>
                    <a:pt x="17265" y="487"/>
                    <a:pt x="16444" y="1004"/>
                  </a:cubicBezTo>
                  <a:cubicBezTo>
                    <a:pt x="13587" y="2919"/>
                    <a:pt x="12675" y="6597"/>
                    <a:pt x="14195" y="9576"/>
                  </a:cubicBezTo>
                  <a:cubicBezTo>
                    <a:pt x="13739" y="9180"/>
                    <a:pt x="13313" y="8725"/>
                    <a:pt x="12979" y="8208"/>
                  </a:cubicBezTo>
                  <a:cubicBezTo>
                    <a:pt x="11642" y="6171"/>
                    <a:pt x="11520" y="3709"/>
                    <a:pt x="12432" y="1703"/>
                  </a:cubicBezTo>
                  <a:cubicBezTo>
                    <a:pt x="11226" y="986"/>
                    <a:pt x="9900" y="642"/>
                    <a:pt x="8590" y="642"/>
                  </a:cubicBezTo>
                  <a:cubicBezTo>
                    <a:pt x="6069" y="642"/>
                    <a:pt x="3609" y="1916"/>
                    <a:pt x="2189" y="4256"/>
                  </a:cubicBezTo>
                  <a:cubicBezTo>
                    <a:pt x="0" y="7782"/>
                    <a:pt x="1125" y="12402"/>
                    <a:pt x="4681" y="14591"/>
                  </a:cubicBezTo>
                  <a:cubicBezTo>
                    <a:pt x="5167" y="14895"/>
                    <a:pt x="5684" y="15108"/>
                    <a:pt x="6170" y="15260"/>
                  </a:cubicBezTo>
                  <a:cubicBezTo>
                    <a:pt x="5745" y="18147"/>
                    <a:pt x="7052" y="21187"/>
                    <a:pt x="9696" y="22798"/>
                  </a:cubicBezTo>
                  <a:cubicBezTo>
                    <a:pt x="10923" y="23537"/>
                    <a:pt x="12272" y="23885"/>
                    <a:pt x="13600" y="23885"/>
                  </a:cubicBezTo>
                  <a:cubicBezTo>
                    <a:pt x="14838" y="23885"/>
                    <a:pt x="16058" y="23582"/>
                    <a:pt x="17143" y="23010"/>
                  </a:cubicBezTo>
                  <a:cubicBezTo>
                    <a:pt x="17447" y="24378"/>
                    <a:pt x="18237" y="25594"/>
                    <a:pt x="19514" y="26354"/>
                  </a:cubicBezTo>
                  <a:cubicBezTo>
                    <a:pt x="20357" y="26870"/>
                    <a:pt x="21294" y="27116"/>
                    <a:pt x="22221" y="27116"/>
                  </a:cubicBezTo>
                  <a:cubicBezTo>
                    <a:pt x="23971" y="27116"/>
                    <a:pt x="25684" y="26241"/>
                    <a:pt x="26657" y="24652"/>
                  </a:cubicBezTo>
                  <a:cubicBezTo>
                    <a:pt x="27143" y="23862"/>
                    <a:pt x="27356" y="23010"/>
                    <a:pt x="27417" y="22129"/>
                  </a:cubicBezTo>
                  <a:cubicBezTo>
                    <a:pt x="29058" y="21673"/>
                    <a:pt x="30457" y="20579"/>
                    <a:pt x="31368" y="19059"/>
                  </a:cubicBezTo>
                  <a:cubicBezTo>
                    <a:pt x="33527" y="15533"/>
                    <a:pt x="32432" y="10883"/>
                    <a:pt x="28846" y="8725"/>
                  </a:cubicBezTo>
                  <a:cubicBezTo>
                    <a:pt x="27903" y="8147"/>
                    <a:pt x="26870" y="7813"/>
                    <a:pt x="25806" y="7661"/>
                  </a:cubicBezTo>
                  <a:cubicBezTo>
                    <a:pt x="26201" y="5077"/>
                    <a:pt x="25046" y="2433"/>
                    <a:pt x="22706" y="974"/>
                  </a:cubicBezTo>
                  <a:cubicBezTo>
                    <a:pt x="21551" y="305"/>
                    <a:pt x="20304" y="1"/>
                    <a:pt x="19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1"/>
            <p:cNvSpPr/>
            <p:nvPr/>
          </p:nvSpPr>
          <p:spPr>
            <a:xfrm>
              <a:off x="5735367" y="388692"/>
              <a:ext cx="1145400" cy="927375"/>
            </a:xfrm>
            <a:custGeom>
              <a:avLst/>
              <a:gdLst/>
              <a:ahLst/>
              <a:cxnLst/>
              <a:rect l="l" t="t" r="r" b="b"/>
              <a:pathLst>
                <a:path w="33528" h="27146" extrusionOk="0">
                  <a:moveTo>
                    <a:pt x="19029" y="0"/>
                  </a:moveTo>
                  <a:cubicBezTo>
                    <a:pt x="18117" y="152"/>
                    <a:pt x="17266" y="517"/>
                    <a:pt x="16415" y="1033"/>
                  </a:cubicBezTo>
                  <a:cubicBezTo>
                    <a:pt x="13557" y="2948"/>
                    <a:pt x="12646" y="6626"/>
                    <a:pt x="14165" y="9575"/>
                  </a:cubicBezTo>
                  <a:cubicBezTo>
                    <a:pt x="13709" y="9210"/>
                    <a:pt x="13314" y="8754"/>
                    <a:pt x="12950" y="8207"/>
                  </a:cubicBezTo>
                  <a:cubicBezTo>
                    <a:pt x="11643" y="6201"/>
                    <a:pt x="11521" y="3739"/>
                    <a:pt x="12433" y="1733"/>
                  </a:cubicBezTo>
                  <a:cubicBezTo>
                    <a:pt x="11215" y="1014"/>
                    <a:pt x="9879" y="670"/>
                    <a:pt x="8562" y="670"/>
                  </a:cubicBezTo>
                  <a:cubicBezTo>
                    <a:pt x="6035" y="670"/>
                    <a:pt x="3578" y="1937"/>
                    <a:pt x="2159" y="4255"/>
                  </a:cubicBezTo>
                  <a:cubicBezTo>
                    <a:pt x="1" y="7812"/>
                    <a:pt x="1095" y="12432"/>
                    <a:pt x="4682" y="14590"/>
                  </a:cubicBezTo>
                  <a:cubicBezTo>
                    <a:pt x="5168" y="14894"/>
                    <a:pt x="5655" y="15137"/>
                    <a:pt x="6141" y="15289"/>
                  </a:cubicBezTo>
                  <a:cubicBezTo>
                    <a:pt x="5746" y="18177"/>
                    <a:pt x="7022" y="21216"/>
                    <a:pt x="9697" y="22797"/>
                  </a:cubicBezTo>
                  <a:cubicBezTo>
                    <a:pt x="10915" y="23556"/>
                    <a:pt x="12272" y="23912"/>
                    <a:pt x="13611" y="23912"/>
                  </a:cubicBezTo>
                  <a:cubicBezTo>
                    <a:pt x="14846" y="23912"/>
                    <a:pt x="16065" y="23609"/>
                    <a:pt x="17144" y="23040"/>
                  </a:cubicBezTo>
                  <a:cubicBezTo>
                    <a:pt x="17387" y="24408"/>
                    <a:pt x="18238" y="25623"/>
                    <a:pt x="19485" y="26383"/>
                  </a:cubicBezTo>
                  <a:cubicBezTo>
                    <a:pt x="20327" y="26899"/>
                    <a:pt x="21265" y="27145"/>
                    <a:pt x="22192" y="27145"/>
                  </a:cubicBezTo>
                  <a:cubicBezTo>
                    <a:pt x="23941" y="27145"/>
                    <a:pt x="25654" y="26270"/>
                    <a:pt x="26628" y="24681"/>
                  </a:cubicBezTo>
                  <a:cubicBezTo>
                    <a:pt x="27114" y="23861"/>
                    <a:pt x="27357" y="23040"/>
                    <a:pt x="27387" y="22158"/>
                  </a:cubicBezTo>
                  <a:cubicBezTo>
                    <a:pt x="28998" y="21702"/>
                    <a:pt x="30397" y="20608"/>
                    <a:pt x="31339" y="19088"/>
                  </a:cubicBezTo>
                  <a:cubicBezTo>
                    <a:pt x="33527" y="15563"/>
                    <a:pt x="32403" y="10912"/>
                    <a:pt x="28846" y="8754"/>
                  </a:cubicBezTo>
                  <a:cubicBezTo>
                    <a:pt x="27904" y="8176"/>
                    <a:pt x="26871" y="7842"/>
                    <a:pt x="25807" y="7690"/>
                  </a:cubicBezTo>
                  <a:cubicBezTo>
                    <a:pt x="26172" y="5106"/>
                    <a:pt x="25047" y="2432"/>
                    <a:pt x="22676" y="1003"/>
                  </a:cubicBezTo>
                  <a:cubicBezTo>
                    <a:pt x="21552" y="304"/>
                    <a:pt x="20305" y="0"/>
                    <a:pt x="190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23" name="Google Shape;3423;p31"/>
          <p:cNvGrpSpPr/>
          <p:nvPr/>
        </p:nvGrpSpPr>
        <p:grpSpPr>
          <a:xfrm>
            <a:off x="96214" y="153106"/>
            <a:ext cx="1779833" cy="1513103"/>
            <a:chOff x="1838191" y="695889"/>
            <a:chExt cx="1779833" cy="1513103"/>
          </a:xfrm>
        </p:grpSpPr>
        <p:sp>
          <p:nvSpPr>
            <p:cNvPr id="3424" name="Google Shape;3424;p31"/>
            <p:cNvSpPr/>
            <p:nvPr/>
          </p:nvSpPr>
          <p:spPr>
            <a:xfrm>
              <a:off x="2360514" y="1214215"/>
              <a:ext cx="1257510" cy="994776"/>
            </a:xfrm>
            <a:custGeom>
              <a:avLst/>
              <a:gdLst/>
              <a:ahLst/>
              <a:cxnLst/>
              <a:rect l="l" t="t" r="r" b="b"/>
              <a:pathLst>
                <a:path w="36811" h="29120" extrusionOk="0">
                  <a:moveTo>
                    <a:pt x="7873" y="0"/>
                  </a:moveTo>
                  <a:lnTo>
                    <a:pt x="913" y="4377"/>
                  </a:lnTo>
                  <a:lnTo>
                    <a:pt x="1" y="10183"/>
                  </a:lnTo>
                  <a:lnTo>
                    <a:pt x="36810" y="29119"/>
                  </a:lnTo>
                  <a:lnTo>
                    <a:pt x="36628" y="28238"/>
                  </a:lnTo>
                  <a:lnTo>
                    <a:pt x="78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1"/>
            <p:cNvSpPr/>
            <p:nvPr/>
          </p:nvSpPr>
          <p:spPr>
            <a:xfrm>
              <a:off x="2500720" y="1286915"/>
              <a:ext cx="1042533" cy="849386"/>
            </a:xfrm>
            <a:custGeom>
              <a:avLst/>
              <a:gdLst/>
              <a:ahLst/>
              <a:cxnLst/>
              <a:rect l="l" t="t" r="r" b="b"/>
              <a:pathLst>
                <a:path w="30518" h="24864" extrusionOk="0">
                  <a:moveTo>
                    <a:pt x="943" y="0"/>
                  </a:moveTo>
                  <a:lnTo>
                    <a:pt x="0" y="1611"/>
                  </a:lnTo>
                  <a:lnTo>
                    <a:pt x="30518" y="24864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1"/>
            <p:cNvSpPr/>
            <p:nvPr/>
          </p:nvSpPr>
          <p:spPr>
            <a:xfrm>
              <a:off x="2379235" y="1535078"/>
              <a:ext cx="1162986" cy="628226"/>
            </a:xfrm>
            <a:custGeom>
              <a:avLst/>
              <a:gdLst/>
              <a:ahLst/>
              <a:cxnLst/>
              <a:rect l="l" t="t" r="r" b="b"/>
              <a:pathLst>
                <a:path w="34044" h="18390" extrusionOk="0">
                  <a:moveTo>
                    <a:pt x="851" y="1"/>
                  </a:moveTo>
                  <a:lnTo>
                    <a:pt x="0" y="2767"/>
                  </a:lnTo>
                  <a:lnTo>
                    <a:pt x="34043" y="18390"/>
                  </a:lnTo>
                  <a:lnTo>
                    <a:pt x="34043" y="18390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1"/>
            <p:cNvSpPr/>
            <p:nvPr/>
          </p:nvSpPr>
          <p:spPr>
            <a:xfrm>
              <a:off x="2702181" y="1290024"/>
              <a:ext cx="782942" cy="762172"/>
            </a:xfrm>
            <a:custGeom>
              <a:avLst/>
              <a:gdLst/>
              <a:ahLst/>
              <a:cxnLst/>
              <a:rect l="l" t="t" r="r" b="b"/>
              <a:pathLst>
                <a:path w="22919" h="22311" extrusionOk="0">
                  <a:moveTo>
                    <a:pt x="669" y="0"/>
                  </a:moveTo>
                  <a:lnTo>
                    <a:pt x="0" y="578"/>
                  </a:lnTo>
                  <a:lnTo>
                    <a:pt x="22918" y="22311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1"/>
            <p:cNvSpPr/>
            <p:nvPr/>
          </p:nvSpPr>
          <p:spPr>
            <a:xfrm>
              <a:off x="1838191" y="773781"/>
              <a:ext cx="1004136" cy="1129337"/>
            </a:xfrm>
            <a:custGeom>
              <a:avLst/>
              <a:gdLst/>
              <a:ahLst/>
              <a:cxnLst/>
              <a:rect l="l" t="t" r="r" b="b"/>
              <a:pathLst>
                <a:path w="29394" h="33059" extrusionOk="0">
                  <a:moveTo>
                    <a:pt x="15888" y="0"/>
                  </a:moveTo>
                  <a:cubicBezTo>
                    <a:pt x="13193" y="0"/>
                    <a:pt x="10564" y="1391"/>
                    <a:pt x="9089" y="3895"/>
                  </a:cubicBezTo>
                  <a:cubicBezTo>
                    <a:pt x="8481" y="4929"/>
                    <a:pt x="8177" y="5993"/>
                    <a:pt x="8086" y="7087"/>
                  </a:cubicBezTo>
                  <a:cubicBezTo>
                    <a:pt x="7797" y="7051"/>
                    <a:pt x="7507" y="7034"/>
                    <a:pt x="7218" y="7034"/>
                  </a:cubicBezTo>
                  <a:cubicBezTo>
                    <a:pt x="4805" y="7034"/>
                    <a:pt x="2459" y="8268"/>
                    <a:pt x="1156" y="10522"/>
                  </a:cubicBezTo>
                  <a:cubicBezTo>
                    <a:pt x="426" y="11737"/>
                    <a:pt x="122" y="13044"/>
                    <a:pt x="214" y="14351"/>
                  </a:cubicBezTo>
                  <a:cubicBezTo>
                    <a:pt x="396" y="15294"/>
                    <a:pt x="730" y="16206"/>
                    <a:pt x="1338" y="17087"/>
                  </a:cubicBezTo>
                  <a:cubicBezTo>
                    <a:pt x="2710" y="19024"/>
                    <a:pt x="4873" y="20064"/>
                    <a:pt x="7078" y="20064"/>
                  </a:cubicBezTo>
                  <a:cubicBezTo>
                    <a:pt x="8195" y="20064"/>
                    <a:pt x="9323" y="19797"/>
                    <a:pt x="10366" y="19245"/>
                  </a:cubicBezTo>
                  <a:lnTo>
                    <a:pt x="10366" y="19245"/>
                  </a:lnTo>
                  <a:cubicBezTo>
                    <a:pt x="9940" y="19731"/>
                    <a:pt x="9484" y="20187"/>
                    <a:pt x="8937" y="20583"/>
                  </a:cubicBezTo>
                  <a:cubicBezTo>
                    <a:pt x="7703" y="21423"/>
                    <a:pt x="6322" y="21822"/>
                    <a:pt x="4948" y="21822"/>
                  </a:cubicBezTo>
                  <a:cubicBezTo>
                    <a:pt x="3987" y="21822"/>
                    <a:pt x="3029" y="21627"/>
                    <a:pt x="2129" y="21251"/>
                  </a:cubicBezTo>
                  <a:lnTo>
                    <a:pt x="2129" y="21251"/>
                  </a:lnTo>
                  <a:cubicBezTo>
                    <a:pt x="1" y="25020"/>
                    <a:pt x="1278" y="29762"/>
                    <a:pt x="4986" y="31981"/>
                  </a:cubicBezTo>
                  <a:cubicBezTo>
                    <a:pt x="6242" y="32710"/>
                    <a:pt x="7617" y="33058"/>
                    <a:pt x="8972" y="33058"/>
                  </a:cubicBezTo>
                  <a:cubicBezTo>
                    <a:pt x="11683" y="33058"/>
                    <a:pt x="14317" y="31667"/>
                    <a:pt x="15776" y="29154"/>
                  </a:cubicBezTo>
                  <a:cubicBezTo>
                    <a:pt x="16080" y="28668"/>
                    <a:pt x="16323" y="28151"/>
                    <a:pt x="16475" y="27604"/>
                  </a:cubicBezTo>
                  <a:cubicBezTo>
                    <a:pt x="16809" y="27647"/>
                    <a:pt x="17144" y="27669"/>
                    <a:pt x="17478" y="27669"/>
                  </a:cubicBezTo>
                  <a:cubicBezTo>
                    <a:pt x="20185" y="27669"/>
                    <a:pt x="22826" y="26263"/>
                    <a:pt x="24287" y="23774"/>
                  </a:cubicBezTo>
                  <a:cubicBezTo>
                    <a:pt x="25776" y="21251"/>
                    <a:pt x="25685" y="18303"/>
                    <a:pt x="24378" y="15932"/>
                  </a:cubicBezTo>
                  <a:cubicBezTo>
                    <a:pt x="25776" y="15598"/>
                    <a:pt x="27083" y="14716"/>
                    <a:pt x="27874" y="13409"/>
                  </a:cubicBezTo>
                  <a:cubicBezTo>
                    <a:pt x="29394" y="10826"/>
                    <a:pt x="28512" y="7482"/>
                    <a:pt x="25928" y="5962"/>
                  </a:cubicBezTo>
                  <a:cubicBezTo>
                    <a:pt x="25077" y="5446"/>
                    <a:pt x="24226" y="5233"/>
                    <a:pt x="23314" y="5202"/>
                  </a:cubicBezTo>
                  <a:cubicBezTo>
                    <a:pt x="22706" y="3470"/>
                    <a:pt x="21521" y="2041"/>
                    <a:pt x="19880" y="1099"/>
                  </a:cubicBezTo>
                  <a:cubicBezTo>
                    <a:pt x="18625" y="355"/>
                    <a:pt x="17248" y="0"/>
                    <a:pt x="15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1"/>
            <p:cNvSpPr/>
            <p:nvPr/>
          </p:nvSpPr>
          <p:spPr>
            <a:xfrm>
              <a:off x="1880793" y="695889"/>
              <a:ext cx="1003077" cy="1129337"/>
            </a:xfrm>
            <a:custGeom>
              <a:avLst/>
              <a:gdLst/>
              <a:ahLst/>
              <a:cxnLst/>
              <a:rect l="l" t="t" r="r" b="b"/>
              <a:pathLst>
                <a:path w="29363" h="33059" extrusionOk="0">
                  <a:moveTo>
                    <a:pt x="15856" y="1"/>
                  </a:moveTo>
                  <a:cubicBezTo>
                    <a:pt x="13161" y="1"/>
                    <a:pt x="10533" y="1391"/>
                    <a:pt x="9058" y="3896"/>
                  </a:cubicBezTo>
                  <a:cubicBezTo>
                    <a:pt x="8450" y="4929"/>
                    <a:pt x="8146" y="5993"/>
                    <a:pt x="8055" y="7087"/>
                  </a:cubicBezTo>
                  <a:cubicBezTo>
                    <a:pt x="7766" y="7052"/>
                    <a:pt x="7476" y="7034"/>
                    <a:pt x="7187" y="7034"/>
                  </a:cubicBezTo>
                  <a:cubicBezTo>
                    <a:pt x="4773" y="7034"/>
                    <a:pt x="2428" y="8269"/>
                    <a:pt x="1125" y="10522"/>
                  </a:cubicBezTo>
                  <a:cubicBezTo>
                    <a:pt x="395" y="11738"/>
                    <a:pt x="91" y="13045"/>
                    <a:pt x="182" y="14352"/>
                  </a:cubicBezTo>
                  <a:cubicBezTo>
                    <a:pt x="365" y="15294"/>
                    <a:pt x="699" y="16206"/>
                    <a:pt x="1307" y="17087"/>
                  </a:cubicBezTo>
                  <a:cubicBezTo>
                    <a:pt x="2679" y="19024"/>
                    <a:pt x="4841" y="20064"/>
                    <a:pt x="7047" y="20064"/>
                  </a:cubicBezTo>
                  <a:cubicBezTo>
                    <a:pt x="8164" y="20064"/>
                    <a:pt x="9292" y="19797"/>
                    <a:pt x="10335" y="19246"/>
                  </a:cubicBezTo>
                  <a:lnTo>
                    <a:pt x="10335" y="19246"/>
                  </a:lnTo>
                  <a:cubicBezTo>
                    <a:pt x="9909" y="19732"/>
                    <a:pt x="9453" y="20188"/>
                    <a:pt x="8906" y="20583"/>
                  </a:cubicBezTo>
                  <a:cubicBezTo>
                    <a:pt x="7690" y="21423"/>
                    <a:pt x="6305" y="21822"/>
                    <a:pt x="4932" y="21822"/>
                  </a:cubicBezTo>
                  <a:cubicBezTo>
                    <a:pt x="3971" y="21822"/>
                    <a:pt x="3016" y="21627"/>
                    <a:pt x="2128" y="21252"/>
                  </a:cubicBezTo>
                  <a:lnTo>
                    <a:pt x="2128" y="21252"/>
                  </a:lnTo>
                  <a:cubicBezTo>
                    <a:pt x="0" y="25021"/>
                    <a:pt x="1246" y="29762"/>
                    <a:pt x="4955" y="31981"/>
                  </a:cubicBezTo>
                  <a:cubicBezTo>
                    <a:pt x="6211" y="32711"/>
                    <a:pt x="7586" y="33059"/>
                    <a:pt x="8941" y="33059"/>
                  </a:cubicBezTo>
                  <a:cubicBezTo>
                    <a:pt x="11652" y="33059"/>
                    <a:pt x="14286" y="31667"/>
                    <a:pt x="15745" y="29154"/>
                  </a:cubicBezTo>
                  <a:cubicBezTo>
                    <a:pt x="16049" y="28668"/>
                    <a:pt x="16292" y="28151"/>
                    <a:pt x="16444" y="27604"/>
                  </a:cubicBezTo>
                  <a:cubicBezTo>
                    <a:pt x="16778" y="27648"/>
                    <a:pt x="17113" y="27669"/>
                    <a:pt x="17447" y="27669"/>
                  </a:cubicBezTo>
                  <a:cubicBezTo>
                    <a:pt x="20154" y="27669"/>
                    <a:pt x="22795" y="26264"/>
                    <a:pt x="24256" y="23774"/>
                  </a:cubicBezTo>
                  <a:cubicBezTo>
                    <a:pt x="25745" y="21252"/>
                    <a:pt x="25684" y="18303"/>
                    <a:pt x="24347" y="15932"/>
                  </a:cubicBezTo>
                  <a:cubicBezTo>
                    <a:pt x="25745" y="15598"/>
                    <a:pt x="27052" y="14717"/>
                    <a:pt x="27843" y="13410"/>
                  </a:cubicBezTo>
                  <a:cubicBezTo>
                    <a:pt x="29362" y="10826"/>
                    <a:pt x="28481" y="7482"/>
                    <a:pt x="25897" y="5963"/>
                  </a:cubicBezTo>
                  <a:cubicBezTo>
                    <a:pt x="25077" y="5446"/>
                    <a:pt x="24195" y="5233"/>
                    <a:pt x="23283" y="5203"/>
                  </a:cubicBezTo>
                  <a:cubicBezTo>
                    <a:pt x="22645" y="3470"/>
                    <a:pt x="21490" y="2042"/>
                    <a:pt x="19849" y="1099"/>
                  </a:cubicBezTo>
                  <a:cubicBezTo>
                    <a:pt x="18594" y="355"/>
                    <a:pt x="17217" y="1"/>
                    <a:pt x="158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30" name="Google Shape;3430;p31"/>
          <p:cNvGrpSpPr/>
          <p:nvPr/>
        </p:nvGrpSpPr>
        <p:grpSpPr>
          <a:xfrm>
            <a:off x="7267943" y="1901657"/>
            <a:ext cx="1264791" cy="695388"/>
            <a:chOff x="5770693" y="1681707"/>
            <a:chExt cx="1264791" cy="695388"/>
          </a:xfrm>
        </p:grpSpPr>
        <p:sp>
          <p:nvSpPr>
            <p:cNvPr id="3431" name="Google Shape;3431;p31"/>
            <p:cNvSpPr/>
            <p:nvPr/>
          </p:nvSpPr>
          <p:spPr>
            <a:xfrm>
              <a:off x="5770693" y="1839336"/>
              <a:ext cx="1003077" cy="469376"/>
            </a:xfrm>
            <a:custGeom>
              <a:avLst/>
              <a:gdLst/>
              <a:ahLst/>
              <a:cxnLst/>
              <a:rect l="l" t="t" r="r" b="b"/>
              <a:pathLst>
                <a:path w="29363" h="13740" extrusionOk="0">
                  <a:moveTo>
                    <a:pt x="26475" y="1"/>
                  </a:moveTo>
                  <a:lnTo>
                    <a:pt x="0" y="13405"/>
                  </a:lnTo>
                  <a:lnTo>
                    <a:pt x="639" y="13739"/>
                  </a:lnTo>
                  <a:lnTo>
                    <a:pt x="27995" y="10244"/>
                  </a:lnTo>
                  <a:lnTo>
                    <a:pt x="29363" y="3496"/>
                  </a:lnTo>
                  <a:lnTo>
                    <a:pt x="264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1"/>
            <p:cNvSpPr/>
            <p:nvPr/>
          </p:nvSpPr>
          <p:spPr>
            <a:xfrm>
              <a:off x="5855827" y="2041823"/>
              <a:ext cx="882659" cy="244048"/>
            </a:xfrm>
            <a:custGeom>
              <a:avLst/>
              <a:gdLst/>
              <a:ahLst/>
              <a:cxnLst/>
              <a:rect l="l" t="t" r="r" b="b"/>
              <a:pathLst>
                <a:path w="25838" h="7144" extrusionOk="0">
                  <a:moveTo>
                    <a:pt x="25472" y="1"/>
                  </a:moveTo>
                  <a:lnTo>
                    <a:pt x="1" y="7144"/>
                  </a:lnTo>
                  <a:lnTo>
                    <a:pt x="1" y="7144"/>
                  </a:lnTo>
                  <a:lnTo>
                    <a:pt x="25837" y="1429"/>
                  </a:lnTo>
                  <a:lnTo>
                    <a:pt x="25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1"/>
            <p:cNvSpPr/>
            <p:nvPr/>
          </p:nvSpPr>
          <p:spPr>
            <a:xfrm>
              <a:off x="5842333" y="1815456"/>
              <a:ext cx="821373" cy="454823"/>
            </a:xfrm>
            <a:custGeom>
              <a:avLst/>
              <a:gdLst/>
              <a:ahLst/>
              <a:cxnLst/>
              <a:rect l="l" t="t" r="r" b="b"/>
              <a:pathLst>
                <a:path w="24044" h="13314" extrusionOk="0">
                  <a:moveTo>
                    <a:pt x="22949" y="1"/>
                  </a:moveTo>
                  <a:lnTo>
                    <a:pt x="1" y="13314"/>
                  </a:lnTo>
                  <a:lnTo>
                    <a:pt x="24044" y="2007"/>
                  </a:lnTo>
                  <a:lnTo>
                    <a:pt x="229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1"/>
            <p:cNvSpPr/>
            <p:nvPr/>
          </p:nvSpPr>
          <p:spPr>
            <a:xfrm>
              <a:off x="5938913" y="2189272"/>
              <a:ext cx="692620" cy="99717"/>
            </a:xfrm>
            <a:custGeom>
              <a:avLst/>
              <a:gdLst/>
              <a:ahLst/>
              <a:cxnLst/>
              <a:rect l="l" t="t" r="r" b="b"/>
              <a:pathLst>
                <a:path w="20275" h="2919" extrusionOk="0">
                  <a:moveTo>
                    <a:pt x="20274" y="1"/>
                  </a:moveTo>
                  <a:lnTo>
                    <a:pt x="1" y="2919"/>
                  </a:lnTo>
                  <a:lnTo>
                    <a:pt x="20183" y="761"/>
                  </a:lnTo>
                  <a:lnTo>
                    <a:pt x="20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1"/>
            <p:cNvSpPr/>
            <p:nvPr/>
          </p:nvSpPr>
          <p:spPr>
            <a:xfrm>
              <a:off x="6397896" y="1681707"/>
              <a:ext cx="607456" cy="677076"/>
            </a:xfrm>
            <a:custGeom>
              <a:avLst/>
              <a:gdLst/>
              <a:ahLst/>
              <a:cxnLst/>
              <a:rect l="l" t="t" r="r" b="b"/>
              <a:pathLst>
                <a:path w="17782" h="19820" extrusionOk="0">
                  <a:moveTo>
                    <a:pt x="11336" y="1"/>
                  </a:moveTo>
                  <a:cubicBezTo>
                    <a:pt x="10404" y="1"/>
                    <a:pt x="9456" y="224"/>
                    <a:pt x="8572" y="694"/>
                  </a:cubicBezTo>
                  <a:cubicBezTo>
                    <a:pt x="8146" y="906"/>
                    <a:pt x="7782" y="1180"/>
                    <a:pt x="7447" y="1484"/>
                  </a:cubicBezTo>
                  <a:cubicBezTo>
                    <a:pt x="6687" y="646"/>
                    <a:pt x="5602" y="183"/>
                    <a:pt x="4488" y="183"/>
                  </a:cubicBezTo>
                  <a:cubicBezTo>
                    <a:pt x="3865" y="183"/>
                    <a:pt x="3234" y="328"/>
                    <a:pt x="2645" y="633"/>
                  </a:cubicBezTo>
                  <a:cubicBezTo>
                    <a:pt x="700" y="1666"/>
                    <a:pt x="0" y="4068"/>
                    <a:pt x="1003" y="5952"/>
                  </a:cubicBezTo>
                  <a:cubicBezTo>
                    <a:pt x="1216" y="6347"/>
                    <a:pt x="1459" y="6651"/>
                    <a:pt x="1733" y="6925"/>
                  </a:cubicBezTo>
                  <a:cubicBezTo>
                    <a:pt x="2453" y="6611"/>
                    <a:pt x="3228" y="6454"/>
                    <a:pt x="4006" y="6454"/>
                  </a:cubicBezTo>
                  <a:cubicBezTo>
                    <a:pt x="4509" y="6454"/>
                    <a:pt x="5012" y="6520"/>
                    <a:pt x="5502" y="6651"/>
                  </a:cubicBezTo>
                  <a:cubicBezTo>
                    <a:pt x="5457" y="6650"/>
                    <a:pt x="5413" y="6650"/>
                    <a:pt x="5368" y="6650"/>
                  </a:cubicBezTo>
                  <a:cubicBezTo>
                    <a:pt x="4169" y="6650"/>
                    <a:pt x="3004" y="7042"/>
                    <a:pt x="2037" y="7745"/>
                  </a:cubicBezTo>
                  <a:cubicBezTo>
                    <a:pt x="791" y="9265"/>
                    <a:pt x="487" y="11423"/>
                    <a:pt x="1459" y="13308"/>
                  </a:cubicBezTo>
                  <a:cubicBezTo>
                    <a:pt x="2310" y="14858"/>
                    <a:pt x="3830" y="15800"/>
                    <a:pt x="5502" y="15922"/>
                  </a:cubicBezTo>
                  <a:cubicBezTo>
                    <a:pt x="5472" y="16560"/>
                    <a:pt x="5624" y="17198"/>
                    <a:pt x="5958" y="17806"/>
                  </a:cubicBezTo>
                  <a:cubicBezTo>
                    <a:pt x="6637" y="19079"/>
                    <a:pt x="7953" y="19819"/>
                    <a:pt x="9306" y="19819"/>
                  </a:cubicBezTo>
                  <a:cubicBezTo>
                    <a:pt x="9891" y="19819"/>
                    <a:pt x="10483" y="19681"/>
                    <a:pt x="11034" y="19387"/>
                  </a:cubicBezTo>
                  <a:cubicBezTo>
                    <a:pt x="11703" y="18992"/>
                    <a:pt x="12189" y="18475"/>
                    <a:pt x="12523" y="17897"/>
                  </a:cubicBezTo>
                  <a:cubicBezTo>
                    <a:pt x="13071" y="17867"/>
                    <a:pt x="13618" y="17715"/>
                    <a:pt x="14165" y="17442"/>
                  </a:cubicBezTo>
                  <a:cubicBezTo>
                    <a:pt x="16080" y="16408"/>
                    <a:pt x="16809" y="14037"/>
                    <a:pt x="15806" y="12122"/>
                  </a:cubicBezTo>
                  <a:cubicBezTo>
                    <a:pt x="15593" y="11788"/>
                    <a:pt x="15381" y="11484"/>
                    <a:pt x="15107" y="11210"/>
                  </a:cubicBezTo>
                  <a:cubicBezTo>
                    <a:pt x="14894" y="11234"/>
                    <a:pt x="14681" y="11246"/>
                    <a:pt x="14468" y="11246"/>
                  </a:cubicBezTo>
                  <a:cubicBezTo>
                    <a:pt x="13310" y="11246"/>
                    <a:pt x="12157" y="10896"/>
                    <a:pt x="11156" y="10177"/>
                  </a:cubicBezTo>
                  <a:lnTo>
                    <a:pt x="11156" y="10177"/>
                  </a:lnTo>
                  <a:cubicBezTo>
                    <a:pt x="11809" y="10451"/>
                    <a:pt x="12501" y="10587"/>
                    <a:pt x="13192" y="10587"/>
                  </a:cubicBezTo>
                  <a:cubicBezTo>
                    <a:pt x="13884" y="10587"/>
                    <a:pt x="14575" y="10451"/>
                    <a:pt x="15229" y="10177"/>
                  </a:cubicBezTo>
                  <a:cubicBezTo>
                    <a:pt x="17144" y="8444"/>
                    <a:pt x="17782" y="5526"/>
                    <a:pt x="16475" y="3064"/>
                  </a:cubicBezTo>
                  <a:cubicBezTo>
                    <a:pt x="15425" y="1112"/>
                    <a:pt x="13418" y="1"/>
                    <a:pt x="11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1"/>
            <p:cNvSpPr/>
            <p:nvPr/>
          </p:nvSpPr>
          <p:spPr>
            <a:xfrm>
              <a:off x="6427994" y="1699403"/>
              <a:ext cx="607490" cy="677691"/>
            </a:xfrm>
            <a:custGeom>
              <a:avLst/>
              <a:gdLst/>
              <a:ahLst/>
              <a:cxnLst/>
              <a:rect l="l" t="t" r="r" b="b"/>
              <a:pathLst>
                <a:path w="17783" h="19838" extrusionOk="0">
                  <a:moveTo>
                    <a:pt x="11361" y="0"/>
                  </a:moveTo>
                  <a:cubicBezTo>
                    <a:pt x="10431" y="0"/>
                    <a:pt x="9485" y="223"/>
                    <a:pt x="8603" y="692"/>
                  </a:cubicBezTo>
                  <a:cubicBezTo>
                    <a:pt x="8177" y="935"/>
                    <a:pt x="7813" y="1209"/>
                    <a:pt x="7448" y="1483"/>
                  </a:cubicBezTo>
                  <a:cubicBezTo>
                    <a:pt x="6708" y="665"/>
                    <a:pt x="5633" y="197"/>
                    <a:pt x="4523" y="197"/>
                  </a:cubicBezTo>
                  <a:cubicBezTo>
                    <a:pt x="3900" y="197"/>
                    <a:pt x="3266" y="345"/>
                    <a:pt x="2676" y="662"/>
                  </a:cubicBezTo>
                  <a:cubicBezTo>
                    <a:pt x="730" y="1695"/>
                    <a:pt x="1" y="4066"/>
                    <a:pt x="1034" y="5981"/>
                  </a:cubicBezTo>
                  <a:cubicBezTo>
                    <a:pt x="1247" y="6346"/>
                    <a:pt x="1490" y="6650"/>
                    <a:pt x="1764" y="6923"/>
                  </a:cubicBezTo>
                  <a:cubicBezTo>
                    <a:pt x="2497" y="6622"/>
                    <a:pt x="3289" y="6461"/>
                    <a:pt x="4081" y="6461"/>
                  </a:cubicBezTo>
                  <a:cubicBezTo>
                    <a:pt x="4570" y="6461"/>
                    <a:pt x="5058" y="6522"/>
                    <a:pt x="5533" y="6650"/>
                  </a:cubicBezTo>
                  <a:cubicBezTo>
                    <a:pt x="5491" y="6649"/>
                    <a:pt x="5449" y="6648"/>
                    <a:pt x="5408" y="6648"/>
                  </a:cubicBezTo>
                  <a:cubicBezTo>
                    <a:pt x="4205" y="6648"/>
                    <a:pt x="3037" y="7069"/>
                    <a:pt x="2068" y="7774"/>
                  </a:cubicBezTo>
                  <a:cubicBezTo>
                    <a:pt x="822" y="9294"/>
                    <a:pt x="518" y="11452"/>
                    <a:pt x="1490" y="13306"/>
                  </a:cubicBezTo>
                  <a:cubicBezTo>
                    <a:pt x="2341" y="14857"/>
                    <a:pt x="3861" y="15829"/>
                    <a:pt x="5533" y="15921"/>
                  </a:cubicBezTo>
                  <a:cubicBezTo>
                    <a:pt x="5533" y="16589"/>
                    <a:pt x="5654" y="17228"/>
                    <a:pt x="5989" y="17835"/>
                  </a:cubicBezTo>
                  <a:cubicBezTo>
                    <a:pt x="6663" y="19100"/>
                    <a:pt x="7965" y="19838"/>
                    <a:pt x="9308" y="19838"/>
                  </a:cubicBezTo>
                  <a:cubicBezTo>
                    <a:pt x="9903" y="19838"/>
                    <a:pt x="10505" y="19693"/>
                    <a:pt x="11065" y="19386"/>
                  </a:cubicBezTo>
                  <a:cubicBezTo>
                    <a:pt x="11734" y="19021"/>
                    <a:pt x="12220" y="18474"/>
                    <a:pt x="12554" y="17927"/>
                  </a:cubicBezTo>
                  <a:cubicBezTo>
                    <a:pt x="13101" y="17866"/>
                    <a:pt x="13649" y="17714"/>
                    <a:pt x="14196" y="17471"/>
                  </a:cubicBezTo>
                  <a:cubicBezTo>
                    <a:pt x="16111" y="16437"/>
                    <a:pt x="16840" y="14036"/>
                    <a:pt x="15807" y="12151"/>
                  </a:cubicBezTo>
                  <a:cubicBezTo>
                    <a:pt x="15624" y="11787"/>
                    <a:pt x="15412" y="11483"/>
                    <a:pt x="15138" y="11240"/>
                  </a:cubicBezTo>
                  <a:cubicBezTo>
                    <a:pt x="14935" y="11262"/>
                    <a:pt x="14731" y="11273"/>
                    <a:pt x="14528" y="11273"/>
                  </a:cubicBezTo>
                  <a:cubicBezTo>
                    <a:pt x="13360" y="11273"/>
                    <a:pt x="12196" y="10905"/>
                    <a:pt x="11187" y="10206"/>
                  </a:cubicBezTo>
                  <a:lnTo>
                    <a:pt x="11187" y="10206"/>
                  </a:lnTo>
                  <a:cubicBezTo>
                    <a:pt x="11825" y="10465"/>
                    <a:pt x="12516" y="10594"/>
                    <a:pt x="13212" y="10594"/>
                  </a:cubicBezTo>
                  <a:cubicBezTo>
                    <a:pt x="13907" y="10594"/>
                    <a:pt x="14606" y="10465"/>
                    <a:pt x="15260" y="10206"/>
                  </a:cubicBezTo>
                  <a:cubicBezTo>
                    <a:pt x="17174" y="8443"/>
                    <a:pt x="17782" y="5525"/>
                    <a:pt x="16506" y="3094"/>
                  </a:cubicBezTo>
                  <a:cubicBezTo>
                    <a:pt x="15455" y="1118"/>
                    <a:pt x="13446" y="0"/>
                    <a:pt x="11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7" name="Google Shape;3437;p31"/>
          <p:cNvGrpSpPr/>
          <p:nvPr/>
        </p:nvGrpSpPr>
        <p:grpSpPr>
          <a:xfrm>
            <a:off x="7684904" y="3069342"/>
            <a:ext cx="768423" cy="921056"/>
            <a:chOff x="6382318" y="2494590"/>
            <a:chExt cx="768423" cy="921056"/>
          </a:xfrm>
        </p:grpSpPr>
        <p:sp>
          <p:nvSpPr>
            <p:cNvPr id="3438" name="Google Shape;3438;p31"/>
            <p:cNvSpPr/>
            <p:nvPr/>
          </p:nvSpPr>
          <p:spPr>
            <a:xfrm>
              <a:off x="6382318" y="2494590"/>
              <a:ext cx="768423" cy="921056"/>
            </a:xfrm>
            <a:custGeom>
              <a:avLst/>
              <a:gdLst/>
              <a:ahLst/>
              <a:cxnLst/>
              <a:rect l="l" t="t" r="r" b="b"/>
              <a:pathLst>
                <a:path w="22494" h="26962" extrusionOk="0">
                  <a:moveTo>
                    <a:pt x="13466" y="0"/>
                  </a:moveTo>
                  <a:cubicBezTo>
                    <a:pt x="10888" y="9932"/>
                    <a:pt x="9836" y="11676"/>
                    <a:pt x="2805" y="11676"/>
                  </a:cubicBezTo>
                  <a:cubicBezTo>
                    <a:pt x="1961" y="11676"/>
                    <a:pt x="1030" y="11650"/>
                    <a:pt x="0" y="11611"/>
                  </a:cubicBezTo>
                  <a:lnTo>
                    <a:pt x="0" y="11611"/>
                  </a:lnTo>
                  <a:cubicBezTo>
                    <a:pt x="9210" y="14408"/>
                    <a:pt x="9879" y="15502"/>
                    <a:pt x="8998" y="26961"/>
                  </a:cubicBezTo>
                  <a:cubicBezTo>
                    <a:pt x="11588" y="16980"/>
                    <a:pt x="12638" y="15293"/>
                    <a:pt x="19784" y="15293"/>
                  </a:cubicBezTo>
                  <a:cubicBezTo>
                    <a:pt x="20603" y="15293"/>
                    <a:pt x="21502" y="15316"/>
                    <a:pt x="22493" y="15350"/>
                  </a:cubicBezTo>
                  <a:cubicBezTo>
                    <a:pt x="13283" y="12584"/>
                    <a:pt x="12615" y="11429"/>
                    <a:pt x="13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1"/>
            <p:cNvSpPr/>
            <p:nvPr/>
          </p:nvSpPr>
          <p:spPr>
            <a:xfrm>
              <a:off x="6515247" y="2653449"/>
              <a:ext cx="502581" cy="601238"/>
            </a:xfrm>
            <a:custGeom>
              <a:avLst/>
              <a:gdLst/>
              <a:ahLst/>
              <a:cxnLst/>
              <a:rect l="l" t="t" r="r" b="b"/>
              <a:pathLst>
                <a:path w="14712" h="17600" extrusionOk="0">
                  <a:moveTo>
                    <a:pt x="8815" y="1"/>
                  </a:moveTo>
                  <a:lnTo>
                    <a:pt x="8815" y="1"/>
                  </a:lnTo>
                  <a:cubicBezTo>
                    <a:pt x="7242" y="6210"/>
                    <a:pt x="6120" y="7609"/>
                    <a:pt x="1512" y="7609"/>
                  </a:cubicBezTo>
                  <a:cubicBezTo>
                    <a:pt x="1045" y="7609"/>
                    <a:pt x="543" y="7594"/>
                    <a:pt x="0" y="7569"/>
                  </a:cubicBezTo>
                  <a:lnTo>
                    <a:pt x="0" y="7569"/>
                  </a:lnTo>
                  <a:cubicBezTo>
                    <a:pt x="5715" y="9241"/>
                    <a:pt x="6474" y="10578"/>
                    <a:pt x="5897" y="17600"/>
                  </a:cubicBezTo>
                  <a:cubicBezTo>
                    <a:pt x="7453" y="11348"/>
                    <a:pt x="8577" y="9998"/>
                    <a:pt x="13286" y="9998"/>
                  </a:cubicBezTo>
                  <a:cubicBezTo>
                    <a:pt x="13728" y="9998"/>
                    <a:pt x="14203" y="10010"/>
                    <a:pt x="14712" y="10031"/>
                  </a:cubicBezTo>
                  <a:cubicBezTo>
                    <a:pt x="9028" y="8360"/>
                    <a:pt x="8268" y="7053"/>
                    <a:pt x="88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40" name="Google Shape;3440;p31"/>
          <p:cNvGrpSpPr/>
          <p:nvPr/>
        </p:nvGrpSpPr>
        <p:grpSpPr>
          <a:xfrm>
            <a:off x="713866" y="2348393"/>
            <a:ext cx="887817" cy="1064363"/>
            <a:chOff x="1928553" y="1981593"/>
            <a:chExt cx="887817" cy="1064363"/>
          </a:xfrm>
        </p:grpSpPr>
        <p:sp>
          <p:nvSpPr>
            <p:cNvPr id="3441" name="Google Shape;3441;p31"/>
            <p:cNvSpPr/>
            <p:nvPr/>
          </p:nvSpPr>
          <p:spPr>
            <a:xfrm>
              <a:off x="1928553" y="1981593"/>
              <a:ext cx="887817" cy="1064363"/>
            </a:xfrm>
            <a:custGeom>
              <a:avLst/>
              <a:gdLst/>
              <a:ahLst/>
              <a:cxnLst/>
              <a:rect l="l" t="t" r="r" b="b"/>
              <a:pathLst>
                <a:path w="25989" h="31157" extrusionOk="0">
                  <a:moveTo>
                    <a:pt x="15563" y="1"/>
                  </a:moveTo>
                  <a:cubicBezTo>
                    <a:pt x="12581" y="11466"/>
                    <a:pt x="11364" y="13481"/>
                    <a:pt x="3268" y="13481"/>
                  </a:cubicBezTo>
                  <a:cubicBezTo>
                    <a:pt x="2285" y="13481"/>
                    <a:pt x="1201" y="13451"/>
                    <a:pt x="0" y="13405"/>
                  </a:cubicBezTo>
                  <a:lnTo>
                    <a:pt x="0" y="13405"/>
                  </a:lnTo>
                  <a:cubicBezTo>
                    <a:pt x="10639" y="16658"/>
                    <a:pt x="11399" y="17934"/>
                    <a:pt x="10396" y="31156"/>
                  </a:cubicBezTo>
                  <a:cubicBezTo>
                    <a:pt x="13381" y="19704"/>
                    <a:pt x="14622" y="17677"/>
                    <a:pt x="22750" y="17677"/>
                  </a:cubicBezTo>
                  <a:cubicBezTo>
                    <a:pt x="23725" y="17677"/>
                    <a:pt x="24800" y="17706"/>
                    <a:pt x="25989" y="17752"/>
                  </a:cubicBezTo>
                  <a:cubicBezTo>
                    <a:pt x="15320" y="14560"/>
                    <a:pt x="14560" y="13253"/>
                    <a:pt x="15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1"/>
            <p:cNvSpPr/>
            <p:nvPr/>
          </p:nvSpPr>
          <p:spPr>
            <a:xfrm>
              <a:off x="2081195" y="2167476"/>
              <a:ext cx="580489" cy="694729"/>
            </a:xfrm>
            <a:custGeom>
              <a:avLst/>
              <a:gdLst/>
              <a:ahLst/>
              <a:cxnLst/>
              <a:rect l="l" t="t" r="r" b="b"/>
              <a:pathLst>
                <a:path w="16992" h="20336" extrusionOk="0">
                  <a:moveTo>
                    <a:pt x="10183" y="1"/>
                  </a:moveTo>
                  <a:cubicBezTo>
                    <a:pt x="8357" y="7167"/>
                    <a:pt x="7060" y="8767"/>
                    <a:pt x="1705" y="8767"/>
                  </a:cubicBezTo>
                  <a:cubicBezTo>
                    <a:pt x="1178" y="8767"/>
                    <a:pt x="611" y="8751"/>
                    <a:pt x="0" y="8724"/>
                  </a:cubicBezTo>
                  <a:lnTo>
                    <a:pt x="0" y="8724"/>
                  </a:lnTo>
                  <a:cubicBezTo>
                    <a:pt x="6596" y="10639"/>
                    <a:pt x="7508" y="12189"/>
                    <a:pt x="6809" y="20335"/>
                  </a:cubicBezTo>
                  <a:cubicBezTo>
                    <a:pt x="8625" y="13181"/>
                    <a:pt x="9893" y="11532"/>
                    <a:pt x="15192" y="11532"/>
                  </a:cubicBezTo>
                  <a:cubicBezTo>
                    <a:pt x="15746" y="11532"/>
                    <a:pt x="16344" y="11550"/>
                    <a:pt x="16992" y="11581"/>
                  </a:cubicBezTo>
                  <a:cubicBezTo>
                    <a:pt x="10426" y="9697"/>
                    <a:pt x="9514" y="8116"/>
                    <a:pt x="10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3" name="Google Shape;3443;p31"/>
          <p:cNvGrpSpPr/>
          <p:nvPr/>
        </p:nvGrpSpPr>
        <p:grpSpPr>
          <a:xfrm>
            <a:off x="6982929" y="4313231"/>
            <a:ext cx="482869" cy="579443"/>
            <a:chOff x="7231754" y="2474843"/>
            <a:chExt cx="482869" cy="579443"/>
          </a:xfrm>
        </p:grpSpPr>
        <p:sp>
          <p:nvSpPr>
            <p:cNvPr id="3444" name="Google Shape;3444;p31"/>
            <p:cNvSpPr/>
            <p:nvPr/>
          </p:nvSpPr>
          <p:spPr>
            <a:xfrm>
              <a:off x="7231754" y="2474843"/>
              <a:ext cx="482869" cy="579443"/>
            </a:xfrm>
            <a:custGeom>
              <a:avLst/>
              <a:gdLst/>
              <a:ahLst/>
              <a:cxnLst/>
              <a:rect l="l" t="t" r="r" b="b"/>
              <a:pathLst>
                <a:path w="14135" h="16962" extrusionOk="0">
                  <a:moveTo>
                    <a:pt x="8481" y="1"/>
                  </a:moveTo>
                  <a:lnTo>
                    <a:pt x="8481" y="1"/>
                  </a:lnTo>
                  <a:cubicBezTo>
                    <a:pt x="6858" y="6220"/>
                    <a:pt x="6198" y="7340"/>
                    <a:pt x="1812" y="7340"/>
                  </a:cubicBezTo>
                  <a:cubicBezTo>
                    <a:pt x="1269" y="7340"/>
                    <a:pt x="667" y="7322"/>
                    <a:pt x="0" y="7296"/>
                  </a:cubicBezTo>
                  <a:lnTo>
                    <a:pt x="0" y="7296"/>
                  </a:lnTo>
                  <a:cubicBezTo>
                    <a:pt x="5836" y="9059"/>
                    <a:pt x="6201" y="9758"/>
                    <a:pt x="5684" y="16961"/>
                  </a:cubicBezTo>
                  <a:cubicBezTo>
                    <a:pt x="7307" y="10742"/>
                    <a:pt x="7967" y="9622"/>
                    <a:pt x="12331" y="9622"/>
                  </a:cubicBezTo>
                  <a:cubicBezTo>
                    <a:pt x="12872" y="9622"/>
                    <a:pt x="13470" y="9640"/>
                    <a:pt x="14134" y="9667"/>
                  </a:cubicBezTo>
                  <a:cubicBezTo>
                    <a:pt x="8329" y="7904"/>
                    <a:pt x="7964" y="7235"/>
                    <a:pt x="8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1"/>
            <p:cNvSpPr/>
            <p:nvPr/>
          </p:nvSpPr>
          <p:spPr>
            <a:xfrm>
              <a:off x="7333492" y="2597387"/>
              <a:ext cx="279371" cy="334370"/>
            </a:xfrm>
            <a:custGeom>
              <a:avLst/>
              <a:gdLst/>
              <a:ahLst/>
              <a:cxnLst/>
              <a:rect l="l" t="t" r="r" b="b"/>
              <a:pathLst>
                <a:path w="8178" h="9788" extrusionOk="0">
                  <a:moveTo>
                    <a:pt x="4895" y="0"/>
                  </a:moveTo>
                  <a:lnTo>
                    <a:pt x="4895" y="0"/>
                  </a:lnTo>
                  <a:cubicBezTo>
                    <a:pt x="4040" y="3447"/>
                    <a:pt x="3385" y="4217"/>
                    <a:pt x="844" y="4217"/>
                  </a:cubicBezTo>
                  <a:cubicBezTo>
                    <a:pt x="583" y="4217"/>
                    <a:pt x="303" y="4209"/>
                    <a:pt x="1" y="4195"/>
                  </a:cubicBezTo>
                  <a:lnTo>
                    <a:pt x="1" y="4195"/>
                  </a:lnTo>
                  <a:cubicBezTo>
                    <a:pt x="3162" y="5168"/>
                    <a:pt x="3557" y="5867"/>
                    <a:pt x="3253" y="9788"/>
                  </a:cubicBezTo>
                  <a:cubicBezTo>
                    <a:pt x="4166" y="6331"/>
                    <a:pt x="4776" y="5541"/>
                    <a:pt x="7351" y="5541"/>
                  </a:cubicBezTo>
                  <a:cubicBezTo>
                    <a:pt x="7606" y="5541"/>
                    <a:pt x="7881" y="5549"/>
                    <a:pt x="8177" y="5563"/>
                  </a:cubicBezTo>
                  <a:cubicBezTo>
                    <a:pt x="5016" y="4621"/>
                    <a:pt x="4591" y="3891"/>
                    <a:pt x="48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6" name="Google Shape;3446;p31"/>
          <p:cNvGrpSpPr/>
          <p:nvPr/>
        </p:nvGrpSpPr>
        <p:grpSpPr>
          <a:xfrm>
            <a:off x="1097055" y="4188022"/>
            <a:ext cx="579443" cy="695728"/>
            <a:chOff x="3781091" y="425007"/>
            <a:chExt cx="579443" cy="695728"/>
          </a:xfrm>
        </p:grpSpPr>
        <p:sp>
          <p:nvSpPr>
            <p:cNvPr id="3447" name="Google Shape;3447;p31"/>
            <p:cNvSpPr/>
            <p:nvPr/>
          </p:nvSpPr>
          <p:spPr>
            <a:xfrm>
              <a:off x="3781091" y="425007"/>
              <a:ext cx="579443" cy="695728"/>
            </a:xfrm>
            <a:custGeom>
              <a:avLst/>
              <a:gdLst/>
              <a:ahLst/>
              <a:cxnLst/>
              <a:rect l="l" t="t" r="r" b="b"/>
              <a:pathLst>
                <a:path w="16962" h="20366" extrusionOk="0">
                  <a:moveTo>
                    <a:pt x="10183" y="1"/>
                  </a:moveTo>
                  <a:lnTo>
                    <a:pt x="10183" y="1"/>
                  </a:lnTo>
                  <a:cubicBezTo>
                    <a:pt x="8225" y="7507"/>
                    <a:pt x="7410" y="8832"/>
                    <a:pt x="2079" y="8832"/>
                  </a:cubicBezTo>
                  <a:cubicBezTo>
                    <a:pt x="1452" y="8832"/>
                    <a:pt x="762" y="8814"/>
                    <a:pt x="0" y="8785"/>
                  </a:cubicBezTo>
                  <a:lnTo>
                    <a:pt x="0" y="8785"/>
                  </a:lnTo>
                  <a:cubicBezTo>
                    <a:pt x="6930" y="10882"/>
                    <a:pt x="7447" y="11703"/>
                    <a:pt x="6778" y="20366"/>
                  </a:cubicBezTo>
                  <a:cubicBezTo>
                    <a:pt x="8733" y="12875"/>
                    <a:pt x="9548" y="11564"/>
                    <a:pt x="14851" y="11564"/>
                  </a:cubicBezTo>
                  <a:cubicBezTo>
                    <a:pt x="15487" y="11564"/>
                    <a:pt x="16187" y="11583"/>
                    <a:pt x="16961" y="11612"/>
                  </a:cubicBezTo>
                  <a:cubicBezTo>
                    <a:pt x="9970" y="9515"/>
                    <a:pt x="9484" y="8633"/>
                    <a:pt x="10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1"/>
            <p:cNvSpPr/>
            <p:nvPr/>
          </p:nvSpPr>
          <p:spPr>
            <a:xfrm>
              <a:off x="3896358" y="565214"/>
              <a:ext cx="346839" cy="415367"/>
            </a:xfrm>
            <a:custGeom>
              <a:avLst/>
              <a:gdLst/>
              <a:ahLst/>
              <a:cxnLst/>
              <a:rect l="l" t="t" r="r" b="b"/>
              <a:pathLst>
                <a:path w="10153" h="12159" extrusionOk="0">
                  <a:moveTo>
                    <a:pt x="6079" y="0"/>
                  </a:moveTo>
                  <a:lnTo>
                    <a:pt x="6079" y="0"/>
                  </a:lnTo>
                  <a:cubicBezTo>
                    <a:pt x="5002" y="4337"/>
                    <a:pt x="4226" y="5285"/>
                    <a:pt x="1037" y="5285"/>
                  </a:cubicBezTo>
                  <a:cubicBezTo>
                    <a:pt x="716" y="5285"/>
                    <a:pt x="372" y="5275"/>
                    <a:pt x="0" y="5259"/>
                  </a:cubicBezTo>
                  <a:lnTo>
                    <a:pt x="0" y="5259"/>
                  </a:lnTo>
                  <a:cubicBezTo>
                    <a:pt x="3921" y="6383"/>
                    <a:pt x="4468" y="7295"/>
                    <a:pt x="4073" y="12158"/>
                  </a:cubicBezTo>
                  <a:cubicBezTo>
                    <a:pt x="5178" y="7850"/>
                    <a:pt x="5931" y="6904"/>
                    <a:pt x="9115" y="6904"/>
                  </a:cubicBezTo>
                  <a:cubicBezTo>
                    <a:pt x="9436" y="6904"/>
                    <a:pt x="9780" y="6914"/>
                    <a:pt x="10152" y="6930"/>
                  </a:cubicBezTo>
                  <a:cubicBezTo>
                    <a:pt x="6231" y="5775"/>
                    <a:pt x="5654" y="4864"/>
                    <a:pt x="60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3940;p33">
            <a:extLst>
              <a:ext uri="{FF2B5EF4-FFF2-40B4-BE49-F238E27FC236}">
                <a16:creationId xmlns:a16="http://schemas.microsoft.com/office/drawing/2014/main" id="{2016A2C2-5474-4C86-B250-9B1CD91A92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4611" y="404732"/>
            <a:ext cx="4715919" cy="6282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</a:rPr>
              <a:t>NORMALITAS 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FD5235-5F54-45B0-93AB-97E25CC4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210" y="969867"/>
            <a:ext cx="5405846" cy="2664545"/>
          </a:xfrm>
          <a:prstGeom prst="round2DiagRect">
            <a:avLst>
              <a:gd name="adj1" fmla="val 8088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949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8" name="Google Shape;3178;p29"/>
          <p:cNvGrpSpPr/>
          <p:nvPr/>
        </p:nvGrpSpPr>
        <p:grpSpPr>
          <a:xfrm>
            <a:off x="5378747" y="3064064"/>
            <a:ext cx="832469" cy="748021"/>
            <a:chOff x="4351822" y="500578"/>
            <a:chExt cx="832469" cy="748021"/>
          </a:xfrm>
        </p:grpSpPr>
        <p:sp>
          <p:nvSpPr>
            <p:cNvPr id="3179" name="Google Shape;3179;p29"/>
            <p:cNvSpPr/>
            <p:nvPr/>
          </p:nvSpPr>
          <p:spPr>
            <a:xfrm>
              <a:off x="4354075" y="569954"/>
              <a:ext cx="828860" cy="548444"/>
            </a:xfrm>
            <a:custGeom>
              <a:avLst/>
              <a:gdLst/>
              <a:ahLst/>
              <a:cxnLst/>
              <a:rect l="l" t="t" r="r" b="b"/>
              <a:pathLst>
                <a:path w="111857" h="74014" extrusionOk="0">
                  <a:moveTo>
                    <a:pt x="103346" y="0"/>
                  </a:moveTo>
                  <a:lnTo>
                    <a:pt x="8329" y="213"/>
                  </a:lnTo>
                  <a:cubicBezTo>
                    <a:pt x="3709" y="213"/>
                    <a:pt x="1" y="3982"/>
                    <a:pt x="1" y="8572"/>
                  </a:cubicBezTo>
                  <a:lnTo>
                    <a:pt x="153" y="65685"/>
                  </a:lnTo>
                  <a:cubicBezTo>
                    <a:pt x="153" y="70275"/>
                    <a:pt x="3922" y="74013"/>
                    <a:pt x="8511" y="74013"/>
                  </a:cubicBezTo>
                  <a:lnTo>
                    <a:pt x="103528" y="73770"/>
                  </a:lnTo>
                  <a:cubicBezTo>
                    <a:pt x="108149" y="73770"/>
                    <a:pt x="111857" y="70001"/>
                    <a:pt x="111857" y="65411"/>
                  </a:cubicBezTo>
                  <a:lnTo>
                    <a:pt x="111705" y="8298"/>
                  </a:lnTo>
                  <a:cubicBezTo>
                    <a:pt x="111705" y="3708"/>
                    <a:pt x="107936" y="0"/>
                    <a:pt x="103346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29"/>
            <p:cNvSpPr/>
            <p:nvPr/>
          </p:nvSpPr>
          <p:spPr>
            <a:xfrm>
              <a:off x="4351822" y="568146"/>
              <a:ext cx="832469" cy="552052"/>
            </a:xfrm>
            <a:custGeom>
              <a:avLst/>
              <a:gdLst/>
              <a:ahLst/>
              <a:cxnLst/>
              <a:rect l="l" t="t" r="r" b="b"/>
              <a:pathLst>
                <a:path w="112344" h="74501" extrusionOk="0">
                  <a:moveTo>
                    <a:pt x="103407" y="457"/>
                  </a:moveTo>
                  <a:cubicBezTo>
                    <a:pt x="104380" y="457"/>
                    <a:pt x="105261" y="548"/>
                    <a:pt x="106112" y="791"/>
                  </a:cubicBezTo>
                  <a:cubicBezTo>
                    <a:pt x="106963" y="1065"/>
                    <a:pt x="107784" y="1490"/>
                    <a:pt x="108513" y="2007"/>
                  </a:cubicBezTo>
                  <a:cubicBezTo>
                    <a:pt x="110003" y="3071"/>
                    <a:pt x="111067" y="4651"/>
                    <a:pt x="111553" y="6384"/>
                  </a:cubicBezTo>
                  <a:cubicBezTo>
                    <a:pt x="111583" y="6566"/>
                    <a:pt x="111674" y="6810"/>
                    <a:pt x="111705" y="7022"/>
                  </a:cubicBezTo>
                  <a:lnTo>
                    <a:pt x="111826" y="7721"/>
                  </a:lnTo>
                  <a:cubicBezTo>
                    <a:pt x="111826" y="8177"/>
                    <a:pt x="111857" y="8633"/>
                    <a:pt x="111857" y="9089"/>
                  </a:cubicBezTo>
                  <a:lnTo>
                    <a:pt x="111857" y="11855"/>
                  </a:lnTo>
                  <a:lnTo>
                    <a:pt x="111918" y="34166"/>
                  </a:lnTo>
                  <a:lnTo>
                    <a:pt x="112009" y="56476"/>
                  </a:lnTo>
                  <a:lnTo>
                    <a:pt x="112039" y="62038"/>
                  </a:lnTo>
                  <a:lnTo>
                    <a:pt x="112039" y="64835"/>
                  </a:lnTo>
                  <a:cubicBezTo>
                    <a:pt x="112039" y="65777"/>
                    <a:pt x="112039" y="66658"/>
                    <a:pt x="111826" y="67570"/>
                  </a:cubicBezTo>
                  <a:cubicBezTo>
                    <a:pt x="111401" y="69333"/>
                    <a:pt x="110337" y="70975"/>
                    <a:pt x="108939" y="72130"/>
                  </a:cubicBezTo>
                  <a:cubicBezTo>
                    <a:pt x="107480" y="73254"/>
                    <a:pt x="105656" y="73862"/>
                    <a:pt x="103832" y="73893"/>
                  </a:cubicBezTo>
                  <a:lnTo>
                    <a:pt x="14712" y="73984"/>
                  </a:lnTo>
                  <a:lnTo>
                    <a:pt x="9119" y="73984"/>
                  </a:lnTo>
                  <a:cubicBezTo>
                    <a:pt x="8208" y="73984"/>
                    <a:pt x="7326" y="73893"/>
                    <a:pt x="6475" y="73619"/>
                  </a:cubicBezTo>
                  <a:cubicBezTo>
                    <a:pt x="5593" y="73376"/>
                    <a:pt x="4803" y="72950"/>
                    <a:pt x="4074" y="72403"/>
                  </a:cubicBezTo>
                  <a:cubicBezTo>
                    <a:pt x="2615" y="71400"/>
                    <a:pt x="1520" y="69820"/>
                    <a:pt x="1065" y="68087"/>
                  </a:cubicBezTo>
                  <a:cubicBezTo>
                    <a:pt x="1034" y="67844"/>
                    <a:pt x="943" y="67662"/>
                    <a:pt x="913" y="67449"/>
                  </a:cubicBezTo>
                  <a:lnTo>
                    <a:pt x="791" y="66750"/>
                  </a:lnTo>
                  <a:cubicBezTo>
                    <a:pt x="791" y="66294"/>
                    <a:pt x="761" y="65838"/>
                    <a:pt x="761" y="65382"/>
                  </a:cubicBezTo>
                  <a:lnTo>
                    <a:pt x="761" y="62616"/>
                  </a:lnTo>
                  <a:lnTo>
                    <a:pt x="730" y="40305"/>
                  </a:lnTo>
                  <a:lnTo>
                    <a:pt x="669" y="17995"/>
                  </a:lnTo>
                  <a:lnTo>
                    <a:pt x="669" y="12433"/>
                  </a:lnTo>
                  <a:lnTo>
                    <a:pt x="669" y="9636"/>
                  </a:lnTo>
                  <a:cubicBezTo>
                    <a:pt x="669" y="8694"/>
                    <a:pt x="730" y="7813"/>
                    <a:pt x="913" y="6962"/>
                  </a:cubicBezTo>
                  <a:cubicBezTo>
                    <a:pt x="1277" y="5199"/>
                    <a:pt x="2341" y="3648"/>
                    <a:pt x="3709" y="2554"/>
                  </a:cubicBezTo>
                  <a:cubicBezTo>
                    <a:pt x="5138" y="1430"/>
                    <a:pt x="6870" y="882"/>
                    <a:pt x="8663" y="822"/>
                  </a:cubicBezTo>
                  <a:lnTo>
                    <a:pt x="97844" y="487"/>
                  </a:lnTo>
                  <a:lnTo>
                    <a:pt x="103407" y="457"/>
                  </a:lnTo>
                  <a:close/>
                  <a:moveTo>
                    <a:pt x="97844" y="1"/>
                  </a:moveTo>
                  <a:lnTo>
                    <a:pt x="8663" y="62"/>
                  </a:lnTo>
                  <a:cubicBezTo>
                    <a:pt x="6718" y="123"/>
                    <a:pt x="4803" y="761"/>
                    <a:pt x="3283" y="1977"/>
                  </a:cubicBezTo>
                  <a:cubicBezTo>
                    <a:pt x="1794" y="3192"/>
                    <a:pt x="639" y="4895"/>
                    <a:pt x="244" y="6810"/>
                  </a:cubicBezTo>
                  <a:cubicBezTo>
                    <a:pt x="1" y="7752"/>
                    <a:pt x="1" y="8724"/>
                    <a:pt x="1" y="9636"/>
                  </a:cubicBezTo>
                  <a:lnTo>
                    <a:pt x="1" y="12433"/>
                  </a:lnTo>
                  <a:lnTo>
                    <a:pt x="31" y="17995"/>
                  </a:lnTo>
                  <a:lnTo>
                    <a:pt x="122" y="40305"/>
                  </a:lnTo>
                  <a:lnTo>
                    <a:pt x="183" y="62616"/>
                  </a:lnTo>
                  <a:lnTo>
                    <a:pt x="183" y="65382"/>
                  </a:lnTo>
                  <a:cubicBezTo>
                    <a:pt x="153" y="65838"/>
                    <a:pt x="183" y="66294"/>
                    <a:pt x="244" y="66780"/>
                  </a:cubicBezTo>
                  <a:lnTo>
                    <a:pt x="335" y="67510"/>
                  </a:lnTo>
                  <a:cubicBezTo>
                    <a:pt x="335" y="67753"/>
                    <a:pt x="457" y="67965"/>
                    <a:pt x="487" y="68209"/>
                  </a:cubicBezTo>
                  <a:cubicBezTo>
                    <a:pt x="1034" y="70063"/>
                    <a:pt x="2159" y="71735"/>
                    <a:pt x="3739" y="72829"/>
                  </a:cubicBezTo>
                  <a:cubicBezTo>
                    <a:pt x="4499" y="73406"/>
                    <a:pt x="5350" y="73832"/>
                    <a:pt x="6262" y="74136"/>
                  </a:cubicBezTo>
                  <a:cubicBezTo>
                    <a:pt x="7174" y="74440"/>
                    <a:pt x="8147" y="74501"/>
                    <a:pt x="9089" y="74501"/>
                  </a:cubicBezTo>
                  <a:lnTo>
                    <a:pt x="14682" y="74470"/>
                  </a:lnTo>
                  <a:lnTo>
                    <a:pt x="103832" y="74136"/>
                  </a:lnTo>
                  <a:cubicBezTo>
                    <a:pt x="105717" y="74105"/>
                    <a:pt x="107601" y="73497"/>
                    <a:pt x="109152" y="72342"/>
                  </a:cubicBezTo>
                  <a:cubicBezTo>
                    <a:pt x="110611" y="71157"/>
                    <a:pt x="111705" y="69546"/>
                    <a:pt x="112130" y="67662"/>
                  </a:cubicBezTo>
                  <a:cubicBezTo>
                    <a:pt x="112343" y="66750"/>
                    <a:pt x="112343" y="65777"/>
                    <a:pt x="112343" y="64865"/>
                  </a:cubicBezTo>
                  <a:lnTo>
                    <a:pt x="112343" y="62099"/>
                  </a:lnTo>
                  <a:lnTo>
                    <a:pt x="112343" y="56506"/>
                  </a:lnTo>
                  <a:lnTo>
                    <a:pt x="112313" y="34196"/>
                  </a:lnTo>
                  <a:lnTo>
                    <a:pt x="112282" y="11886"/>
                  </a:lnTo>
                  <a:lnTo>
                    <a:pt x="112282" y="9120"/>
                  </a:lnTo>
                  <a:cubicBezTo>
                    <a:pt x="112282" y="8664"/>
                    <a:pt x="112282" y="8208"/>
                    <a:pt x="112252" y="7721"/>
                  </a:cubicBezTo>
                  <a:lnTo>
                    <a:pt x="112130" y="6992"/>
                  </a:lnTo>
                  <a:cubicBezTo>
                    <a:pt x="112130" y="6749"/>
                    <a:pt x="112009" y="6536"/>
                    <a:pt x="111978" y="6293"/>
                  </a:cubicBezTo>
                  <a:cubicBezTo>
                    <a:pt x="111492" y="4439"/>
                    <a:pt x="110337" y="2767"/>
                    <a:pt x="108787" y="1673"/>
                  </a:cubicBezTo>
                  <a:cubicBezTo>
                    <a:pt x="108027" y="1095"/>
                    <a:pt x="107146" y="670"/>
                    <a:pt x="106234" y="366"/>
                  </a:cubicBezTo>
                  <a:cubicBezTo>
                    <a:pt x="105322" y="62"/>
                    <a:pt x="104380" y="1"/>
                    <a:pt x="103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29"/>
            <p:cNvSpPr/>
            <p:nvPr/>
          </p:nvSpPr>
          <p:spPr>
            <a:xfrm>
              <a:off x="4673920" y="1052642"/>
              <a:ext cx="173661" cy="192578"/>
            </a:xfrm>
            <a:custGeom>
              <a:avLst/>
              <a:gdLst/>
              <a:ahLst/>
              <a:cxnLst/>
              <a:rect l="l" t="t" r="r" b="b"/>
              <a:pathLst>
                <a:path w="23436" h="25989" extrusionOk="0">
                  <a:moveTo>
                    <a:pt x="21977" y="1"/>
                  </a:moveTo>
                  <a:lnTo>
                    <a:pt x="1" y="2676"/>
                  </a:lnTo>
                  <a:cubicBezTo>
                    <a:pt x="1" y="2676"/>
                    <a:pt x="7417" y="22463"/>
                    <a:pt x="23436" y="25989"/>
                  </a:cubicBezTo>
                  <a:cubicBezTo>
                    <a:pt x="23436" y="25989"/>
                    <a:pt x="9910" y="7964"/>
                    <a:pt x="219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29"/>
            <p:cNvSpPr/>
            <p:nvPr/>
          </p:nvSpPr>
          <p:spPr>
            <a:xfrm>
              <a:off x="4673246" y="1051745"/>
              <a:ext cx="177936" cy="196854"/>
            </a:xfrm>
            <a:custGeom>
              <a:avLst/>
              <a:gdLst/>
              <a:ahLst/>
              <a:cxnLst/>
              <a:rect l="l" t="t" r="r" b="b"/>
              <a:pathLst>
                <a:path w="24013" h="26566" extrusionOk="0">
                  <a:moveTo>
                    <a:pt x="22037" y="0"/>
                  </a:moveTo>
                  <a:cubicBezTo>
                    <a:pt x="21034" y="699"/>
                    <a:pt x="20062" y="1490"/>
                    <a:pt x="19271" y="2432"/>
                  </a:cubicBezTo>
                  <a:cubicBezTo>
                    <a:pt x="18481" y="3405"/>
                    <a:pt x="17873" y="4499"/>
                    <a:pt x="17478" y="5684"/>
                  </a:cubicBezTo>
                  <a:cubicBezTo>
                    <a:pt x="17417" y="5927"/>
                    <a:pt x="17296" y="6231"/>
                    <a:pt x="17235" y="6535"/>
                  </a:cubicBezTo>
                  <a:lnTo>
                    <a:pt x="17022" y="7447"/>
                  </a:lnTo>
                  <a:lnTo>
                    <a:pt x="16931" y="8359"/>
                  </a:lnTo>
                  <a:cubicBezTo>
                    <a:pt x="16900" y="8693"/>
                    <a:pt x="16900" y="8997"/>
                    <a:pt x="16900" y="9301"/>
                  </a:cubicBezTo>
                  <a:cubicBezTo>
                    <a:pt x="16900" y="10548"/>
                    <a:pt x="16992" y="11763"/>
                    <a:pt x="17235" y="12979"/>
                  </a:cubicBezTo>
                  <a:cubicBezTo>
                    <a:pt x="17691" y="15380"/>
                    <a:pt x="18572" y="17721"/>
                    <a:pt x="19575" y="19940"/>
                  </a:cubicBezTo>
                  <a:cubicBezTo>
                    <a:pt x="20468" y="21856"/>
                    <a:pt x="21496" y="23704"/>
                    <a:pt x="22700" y="25484"/>
                  </a:cubicBezTo>
                  <a:lnTo>
                    <a:pt x="22700" y="25484"/>
                  </a:lnTo>
                  <a:cubicBezTo>
                    <a:pt x="21652" y="25208"/>
                    <a:pt x="20617" y="24859"/>
                    <a:pt x="19636" y="24438"/>
                  </a:cubicBezTo>
                  <a:cubicBezTo>
                    <a:pt x="18329" y="23922"/>
                    <a:pt x="17022" y="23283"/>
                    <a:pt x="15867" y="22523"/>
                  </a:cubicBezTo>
                  <a:cubicBezTo>
                    <a:pt x="13466" y="21034"/>
                    <a:pt x="11308" y="19180"/>
                    <a:pt x="9362" y="17083"/>
                  </a:cubicBezTo>
                  <a:cubicBezTo>
                    <a:pt x="7417" y="14985"/>
                    <a:pt x="5715" y="12706"/>
                    <a:pt x="4195" y="10304"/>
                  </a:cubicBezTo>
                  <a:cubicBezTo>
                    <a:pt x="2675" y="7934"/>
                    <a:pt x="1307" y="5380"/>
                    <a:pt x="244" y="2766"/>
                  </a:cubicBezTo>
                  <a:lnTo>
                    <a:pt x="0" y="2949"/>
                  </a:lnTo>
                  <a:cubicBezTo>
                    <a:pt x="1064" y="5593"/>
                    <a:pt x="2402" y="8146"/>
                    <a:pt x="3891" y="10608"/>
                  </a:cubicBezTo>
                  <a:cubicBezTo>
                    <a:pt x="5380" y="13040"/>
                    <a:pt x="7083" y="15411"/>
                    <a:pt x="9028" y="17539"/>
                  </a:cubicBezTo>
                  <a:cubicBezTo>
                    <a:pt x="10943" y="19666"/>
                    <a:pt x="13131" y="21612"/>
                    <a:pt x="15563" y="23162"/>
                  </a:cubicBezTo>
                  <a:cubicBezTo>
                    <a:pt x="16779" y="23952"/>
                    <a:pt x="18055" y="24590"/>
                    <a:pt x="19393" y="25198"/>
                  </a:cubicBezTo>
                  <a:cubicBezTo>
                    <a:pt x="20730" y="25806"/>
                    <a:pt x="22128" y="26232"/>
                    <a:pt x="23527" y="26566"/>
                  </a:cubicBezTo>
                  <a:cubicBezTo>
                    <a:pt x="23648" y="26566"/>
                    <a:pt x="23770" y="26566"/>
                    <a:pt x="23831" y="26505"/>
                  </a:cubicBezTo>
                  <a:cubicBezTo>
                    <a:pt x="23983" y="26384"/>
                    <a:pt x="24013" y="26110"/>
                    <a:pt x="23922" y="25958"/>
                  </a:cubicBezTo>
                  <a:cubicBezTo>
                    <a:pt x="22493" y="24043"/>
                    <a:pt x="21247" y="21946"/>
                    <a:pt x="20183" y="19757"/>
                  </a:cubicBezTo>
                  <a:cubicBezTo>
                    <a:pt x="19119" y="17599"/>
                    <a:pt x="18238" y="15320"/>
                    <a:pt x="17751" y="12979"/>
                  </a:cubicBezTo>
                  <a:cubicBezTo>
                    <a:pt x="17539" y="11794"/>
                    <a:pt x="17387" y="10608"/>
                    <a:pt x="17387" y="9392"/>
                  </a:cubicBezTo>
                  <a:cubicBezTo>
                    <a:pt x="17417" y="9089"/>
                    <a:pt x="17387" y="8785"/>
                    <a:pt x="17417" y="8481"/>
                  </a:cubicBezTo>
                  <a:lnTo>
                    <a:pt x="17478" y="7569"/>
                  </a:lnTo>
                  <a:lnTo>
                    <a:pt x="17630" y="6687"/>
                  </a:lnTo>
                  <a:cubicBezTo>
                    <a:pt x="17691" y="6383"/>
                    <a:pt x="17782" y="6140"/>
                    <a:pt x="17873" y="5836"/>
                  </a:cubicBezTo>
                  <a:cubicBezTo>
                    <a:pt x="18238" y="4681"/>
                    <a:pt x="18815" y="3617"/>
                    <a:pt x="19545" y="2675"/>
                  </a:cubicBezTo>
                  <a:cubicBezTo>
                    <a:pt x="20305" y="1733"/>
                    <a:pt x="21217" y="912"/>
                    <a:pt x="22189" y="243"/>
                  </a:cubicBezTo>
                  <a:lnTo>
                    <a:pt x="22037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29"/>
            <p:cNvSpPr/>
            <p:nvPr/>
          </p:nvSpPr>
          <p:spPr>
            <a:xfrm>
              <a:off x="4536525" y="505084"/>
              <a:ext cx="15768" cy="131987"/>
            </a:xfrm>
            <a:custGeom>
              <a:avLst/>
              <a:gdLst/>
              <a:ahLst/>
              <a:cxnLst/>
              <a:rect l="l" t="t" r="r" b="b"/>
              <a:pathLst>
                <a:path w="2128" h="17812" extrusionOk="0">
                  <a:moveTo>
                    <a:pt x="1733" y="0"/>
                  </a:moveTo>
                  <a:lnTo>
                    <a:pt x="0" y="304"/>
                  </a:lnTo>
                  <a:lnTo>
                    <a:pt x="2128" y="17812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29"/>
            <p:cNvSpPr/>
            <p:nvPr/>
          </p:nvSpPr>
          <p:spPr>
            <a:xfrm>
              <a:off x="4562876" y="500578"/>
              <a:ext cx="11271" cy="112847"/>
            </a:xfrm>
            <a:custGeom>
              <a:avLst/>
              <a:gdLst/>
              <a:ahLst/>
              <a:cxnLst/>
              <a:rect l="l" t="t" r="r" b="b"/>
              <a:pathLst>
                <a:path w="1521" h="15229" extrusionOk="0">
                  <a:moveTo>
                    <a:pt x="1520" y="0"/>
                  </a:moveTo>
                  <a:lnTo>
                    <a:pt x="0" y="122"/>
                  </a:lnTo>
                  <a:lnTo>
                    <a:pt x="152" y="15228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29"/>
            <p:cNvSpPr/>
            <p:nvPr/>
          </p:nvSpPr>
          <p:spPr>
            <a:xfrm>
              <a:off x="4960205" y="1064357"/>
              <a:ext cx="16672" cy="131313"/>
            </a:xfrm>
            <a:custGeom>
              <a:avLst/>
              <a:gdLst/>
              <a:ahLst/>
              <a:cxnLst/>
              <a:rect l="l" t="t" r="r" b="b"/>
              <a:pathLst>
                <a:path w="2250" h="17721" extrusionOk="0">
                  <a:moveTo>
                    <a:pt x="2250" y="0"/>
                  </a:moveTo>
                  <a:lnTo>
                    <a:pt x="456" y="61"/>
                  </a:lnTo>
                  <a:lnTo>
                    <a:pt x="0" y="17721"/>
                  </a:lnTo>
                  <a:lnTo>
                    <a:pt x="22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29"/>
            <p:cNvSpPr/>
            <p:nvPr/>
          </p:nvSpPr>
          <p:spPr>
            <a:xfrm>
              <a:off x="4975744" y="1062779"/>
              <a:ext cx="26135" cy="111046"/>
            </a:xfrm>
            <a:custGeom>
              <a:avLst/>
              <a:gdLst/>
              <a:ahLst/>
              <a:cxnLst/>
              <a:rect l="l" t="t" r="r" b="b"/>
              <a:pathLst>
                <a:path w="3527" h="14986" extrusionOk="0">
                  <a:moveTo>
                    <a:pt x="2007" y="1"/>
                  </a:moveTo>
                  <a:lnTo>
                    <a:pt x="1" y="14986"/>
                  </a:lnTo>
                  <a:lnTo>
                    <a:pt x="1" y="14986"/>
                  </a:lnTo>
                  <a:lnTo>
                    <a:pt x="3527" y="122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7" name="Google Shape;3187;p29"/>
          <p:cNvGrpSpPr/>
          <p:nvPr/>
        </p:nvGrpSpPr>
        <p:grpSpPr>
          <a:xfrm>
            <a:off x="2952747" y="3064064"/>
            <a:ext cx="832469" cy="748021"/>
            <a:chOff x="4351822" y="500578"/>
            <a:chExt cx="832469" cy="748021"/>
          </a:xfrm>
        </p:grpSpPr>
        <p:sp>
          <p:nvSpPr>
            <p:cNvPr id="3188" name="Google Shape;3188;p29"/>
            <p:cNvSpPr/>
            <p:nvPr/>
          </p:nvSpPr>
          <p:spPr>
            <a:xfrm>
              <a:off x="4354075" y="569954"/>
              <a:ext cx="828860" cy="548444"/>
            </a:xfrm>
            <a:custGeom>
              <a:avLst/>
              <a:gdLst/>
              <a:ahLst/>
              <a:cxnLst/>
              <a:rect l="l" t="t" r="r" b="b"/>
              <a:pathLst>
                <a:path w="111857" h="74014" extrusionOk="0">
                  <a:moveTo>
                    <a:pt x="103346" y="0"/>
                  </a:moveTo>
                  <a:lnTo>
                    <a:pt x="8329" y="213"/>
                  </a:lnTo>
                  <a:cubicBezTo>
                    <a:pt x="3709" y="213"/>
                    <a:pt x="1" y="3982"/>
                    <a:pt x="1" y="8572"/>
                  </a:cubicBezTo>
                  <a:lnTo>
                    <a:pt x="153" y="65685"/>
                  </a:lnTo>
                  <a:cubicBezTo>
                    <a:pt x="153" y="70275"/>
                    <a:pt x="3922" y="74013"/>
                    <a:pt x="8511" y="74013"/>
                  </a:cubicBezTo>
                  <a:lnTo>
                    <a:pt x="103528" y="73770"/>
                  </a:lnTo>
                  <a:cubicBezTo>
                    <a:pt x="108149" y="73770"/>
                    <a:pt x="111857" y="70001"/>
                    <a:pt x="111857" y="65411"/>
                  </a:cubicBezTo>
                  <a:lnTo>
                    <a:pt x="111705" y="8298"/>
                  </a:lnTo>
                  <a:cubicBezTo>
                    <a:pt x="111705" y="3708"/>
                    <a:pt x="107936" y="0"/>
                    <a:pt x="103346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29"/>
            <p:cNvSpPr/>
            <p:nvPr/>
          </p:nvSpPr>
          <p:spPr>
            <a:xfrm>
              <a:off x="4351822" y="568146"/>
              <a:ext cx="832469" cy="552052"/>
            </a:xfrm>
            <a:custGeom>
              <a:avLst/>
              <a:gdLst/>
              <a:ahLst/>
              <a:cxnLst/>
              <a:rect l="l" t="t" r="r" b="b"/>
              <a:pathLst>
                <a:path w="112344" h="74501" extrusionOk="0">
                  <a:moveTo>
                    <a:pt x="103407" y="457"/>
                  </a:moveTo>
                  <a:cubicBezTo>
                    <a:pt x="104380" y="457"/>
                    <a:pt x="105261" y="548"/>
                    <a:pt x="106112" y="791"/>
                  </a:cubicBezTo>
                  <a:cubicBezTo>
                    <a:pt x="106963" y="1065"/>
                    <a:pt x="107784" y="1490"/>
                    <a:pt x="108513" y="2007"/>
                  </a:cubicBezTo>
                  <a:cubicBezTo>
                    <a:pt x="110003" y="3071"/>
                    <a:pt x="111067" y="4651"/>
                    <a:pt x="111553" y="6384"/>
                  </a:cubicBezTo>
                  <a:cubicBezTo>
                    <a:pt x="111583" y="6566"/>
                    <a:pt x="111674" y="6810"/>
                    <a:pt x="111705" y="7022"/>
                  </a:cubicBezTo>
                  <a:lnTo>
                    <a:pt x="111826" y="7721"/>
                  </a:lnTo>
                  <a:cubicBezTo>
                    <a:pt x="111826" y="8177"/>
                    <a:pt x="111857" y="8633"/>
                    <a:pt x="111857" y="9089"/>
                  </a:cubicBezTo>
                  <a:lnTo>
                    <a:pt x="111857" y="11855"/>
                  </a:lnTo>
                  <a:lnTo>
                    <a:pt x="111918" y="34166"/>
                  </a:lnTo>
                  <a:lnTo>
                    <a:pt x="112009" y="56476"/>
                  </a:lnTo>
                  <a:lnTo>
                    <a:pt x="112039" y="62038"/>
                  </a:lnTo>
                  <a:lnTo>
                    <a:pt x="112039" y="64835"/>
                  </a:lnTo>
                  <a:cubicBezTo>
                    <a:pt x="112039" y="65777"/>
                    <a:pt x="112039" y="66658"/>
                    <a:pt x="111826" y="67570"/>
                  </a:cubicBezTo>
                  <a:cubicBezTo>
                    <a:pt x="111401" y="69333"/>
                    <a:pt x="110337" y="70975"/>
                    <a:pt x="108939" y="72130"/>
                  </a:cubicBezTo>
                  <a:cubicBezTo>
                    <a:pt x="107480" y="73254"/>
                    <a:pt x="105656" y="73862"/>
                    <a:pt x="103832" y="73893"/>
                  </a:cubicBezTo>
                  <a:lnTo>
                    <a:pt x="14712" y="73984"/>
                  </a:lnTo>
                  <a:lnTo>
                    <a:pt x="9119" y="73984"/>
                  </a:lnTo>
                  <a:cubicBezTo>
                    <a:pt x="8208" y="73984"/>
                    <a:pt x="7326" y="73893"/>
                    <a:pt x="6475" y="73619"/>
                  </a:cubicBezTo>
                  <a:cubicBezTo>
                    <a:pt x="5593" y="73376"/>
                    <a:pt x="4803" y="72950"/>
                    <a:pt x="4074" y="72403"/>
                  </a:cubicBezTo>
                  <a:cubicBezTo>
                    <a:pt x="2615" y="71400"/>
                    <a:pt x="1520" y="69820"/>
                    <a:pt x="1065" y="68087"/>
                  </a:cubicBezTo>
                  <a:cubicBezTo>
                    <a:pt x="1034" y="67844"/>
                    <a:pt x="943" y="67662"/>
                    <a:pt x="913" y="67449"/>
                  </a:cubicBezTo>
                  <a:lnTo>
                    <a:pt x="791" y="66750"/>
                  </a:lnTo>
                  <a:cubicBezTo>
                    <a:pt x="791" y="66294"/>
                    <a:pt x="761" y="65838"/>
                    <a:pt x="761" y="65382"/>
                  </a:cubicBezTo>
                  <a:lnTo>
                    <a:pt x="761" y="62616"/>
                  </a:lnTo>
                  <a:lnTo>
                    <a:pt x="730" y="40305"/>
                  </a:lnTo>
                  <a:lnTo>
                    <a:pt x="669" y="17995"/>
                  </a:lnTo>
                  <a:lnTo>
                    <a:pt x="669" y="12433"/>
                  </a:lnTo>
                  <a:lnTo>
                    <a:pt x="669" y="9636"/>
                  </a:lnTo>
                  <a:cubicBezTo>
                    <a:pt x="669" y="8694"/>
                    <a:pt x="730" y="7813"/>
                    <a:pt x="913" y="6962"/>
                  </a:cubicBezTo>
                  <a:cubicBezTo>
                    <a:pt x="1277" y="5199"/>
                    <a:pt x="2341" y="3648"/>
                    <a:pt x="3709" y="2554"/>
                  </a:cubicBezTo>
                  <a:cubicBezTo>
                    <a:pt x="5138" y="1430"/>
                    <a:pt x="6870" y="882"/>
                    <a:pt x="8663" y="822"/>
                  </a:cubicBezTo>
                  <a:lnTo>
                    <a:pt x="97844" y="487"/>
                  </a:lnTo>
                  <a:lnTo>
                    <a:pt x="103407" y="457"/>
                  </a:lnTo>
                  <a:close/>
                  <a:moveTo>
                    <a:pt x="97844" y="1"/>
                  </a:moveTo>
                  <a:lnTo>
                    <a:pt x="8663" y="62"/>
                  </a:lnTo>
                  <a:cubicBezTo>
                    <a:pt x="6718" y="123"/>
                    <a:pt x="4803" y="761"/>
                    <a:pt x="3283" y="1977"/>
                  </a:cubicBezTo>
                  <a:cubicBezTo>
                    <a:pt x="1794" y="3192"/>
                    <a:pt x="639" y="4895"/>
                    <a:pt x="244" y="6810"/>
                  </a:cubicBezTo>
                  <a:cubicBezTo>
                    <a:pt x="1" y="7752"/>
                    <a:pt x="1" y="8724"/>
                    <a:pt x="1" y="9636"/>
                  </a:cubicBezTo>
                  <a:lnTo>
                    <a:pt x="1" y="12433"/>
                  </a:lnTo>
                  <a:lnTo>
                    <a:pt x="31" y="17995"/>
                  </a:lnTo>
                  <a:lnTo>
                    <a:pt x="122" y="40305"/>
                  </a:lnTo>
                  <a:lnTo>
                    <a:pt x="183" y="62616"/>
                  </a:lnTo>
                  <a:lnTo>
                    <a:pt x="183" y="65382"/>
                  </a:lnTo>
                  <a:cubicBezTo>
                    <a:pt x="153" y="65838"/>
                    <a:pt x="183" y="66294"/>
                    <a:pt x="244" y="66780"/>
                  </a:cubicBezTo>
                  <a:lnTo>
                    <a:pt x="335" y="67510"/>
                  </a:lnTo>
                  <a:cubicBezTo>
                    <a:pt x="335" y="67753"/>
                    <a:pt x="457" y="67965"/>
                    <a:pt x="487" y="68209"/>
                  </a:cubicBezTo>
                  <a:cubicBezTo>
                    <a:pt x="1034" y="70063"/>
                    <a:pt x="2159" y="71735"/>
                    <a:pt x="3739" y="72829"/>
                  </a:cubicBezTo>
                  <a:cubicBezTo>
                    <a:pt x="4499" y="73406"/>
                    <a:pt x="5350" y="73832"/>
                    <a:pt x="6262" y="74136"/>
                  </a:cubicBezTo>
                  <a:cubicBezTo>
                    <a:pt x="7174" y="74440"/>
                    <a:pt x="8147" y="74501"/>
                    <a:pt x="9089" y="74501"/>
                  </a:cubicBezTo>
                  <a:lnTo>
                    <a:pt x="14682" y="74470"/>
                  </a:lnTo>
                  <a:lnTo>
                    <a:pt x="103832" y="74136"/>
                  </a:lnTo>
                  <a:cubicBezTo>
                    <a:pt x="105717" y="74105"/>
                    <a:pt x="107601" y="73497"/>
                    <a:pt x="109152" y="72342"/>
                  </a:cubicBezTo>
                  <a:cubicBezTo>
                    <a:pt x="110611" y="71157"/>
                    <a:pt x="111705" y="69546"/>
                    <a:pt x="112130" y="67662"/>
                  </a:cubicBezTo>
                  <a:cubicBezTo>
                    <a:pt x="112343" y="66750"/>
                    <a:pt x="112343" y="65777"/>
                    <a:pt x="112343" y="64865"/>
                  </a:cubicBezTo>
                  <a:lnTo>
                    <a:pt x="112343" y="62099"/>
                  </a:lnTo>
                  <a:lnTo>
                    <a:pt x="112343" y="56506"/>
                  </a:lnTo>
                  <a:lnTo>
                    <a:pt x="112313" y="34196"/>
                  </a:lnTo>
                  <a:lnTo>
                    <a:pt x="112282" y="11886"/>
                  </a:lnTo>
                  <a:lnTo>
                    <a:pt x="112282" y="9120"/>
                  </a:lnTo>
                  <a:cubicBezTo>
                    <a:pt x="112282" y="8664"/>
                    <a:pt x="112282" y="8208"/>
                    <a:pt x="112252" y="7721"/>
                  </a:cubicBezTo>
                  <a:lnTo>
                    <a:pt x="112130" y="6992"/>
                  </a:lnTo>
                  <a:cubicBezTo>
                    <a:pt x="112130" y="6749"/>
                    <a:pt x="112009" y="6536"/>
                    <a:pt x="111978" y="6293"/>
                  </a:cubicBezTo>
                  <a:cubicBezTo>
                    <a:pt x="111492" y="4439"/>
                    <a:pt x="110337" y="2767"/>
                    <a:pt x="108787" y="1673"/>
                  </a:cubicBezTo>
                  <a:cubicBezTo>
                    <a:pt x="108027" y="1095"/>
                    <a:pt x="107146" y="670"/>
                    <a:pt x="106234" y="366"/>
                  </a:cubicBezTo>
                  <a:cubicBezTo>
                    <a:pt x="105322" y="62"/>
                    <a:pt x="104380" y="1"/>
                    <a:pt x="103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29"/>
            <p:cNvSpPr/>
            <p:nvPr/>
          </p:nvSpPr>
          <p:spPr>
            <a:xfrm>
              <a:off x="4673920" y="1052642"/>
              <a:ext cx="173661" cy="192578"/>
            </a:xfrm>
            <a:custGeom>
              <a:avLst/>
              <a:gdLst/>
              <a:ahLst/>
              <a:cxnLst/>
              <a:rect l="l" t="t" r="r" b="b"/>
              <a:pathLst>
                <a:path w="23436" h="25989" extrusionOk="0">
                  <a:moveTo>
                    <a:pt x="21977" y="1"/>
                  </a:moveTo>
                  <a:lnTo>
                    <a:pt x="1" y="2676"/>
                  </a:lnTo>
                  <a:cubicBezTo>
                    <a:pt x="1" y="2676"/>
                    <a:pt x="7417" y="22463"/>
                    <a:pt x="23436" y="25989"/>
                  </a:cubicBezTo>
                  <a:cubicBezTo>
                    <a:pt x="23436" y="25989"/>
                    <a:pt x="9910" y="7964"/>
                    <a:pt x="219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29"/>
            <p:cNvSpPr/>
            <p:nvPr/>
          </p:nvSpPr>
          <p:spPr>
            <a:xfrm>
              <a:off x="4673246" y="1051745"/>
              <a:ext cx="177936" cy="196854"/>
            </a:xfrm>
            <a:custGeom>
              <a:avLst/>
              <a:gdLst/>
              <a:ahLst/>
              <a:cxnLst/>
              <a:rect l="l" t="t" r="r" b="b"/>
              <a:pathLst>
                <a:path w="24013" h="26566" extrusionOk="0">
                  <a:moveTo>
                    <a:pt x="22037" y="0"/>
                  </a:moveTo>
                  <a:cubicBezTo>
                    <a:pt x="21034" y="699"/>
                    <a:pt x="20062" y="1490"/>
                    <a:pt x="19271" y="2432"/>
                  </a:cubicBezTo>
                  <a:cubicBezTo>
                    <a:pt x="18481" y="3405"/>
                    <a:pt x="17873" y="4499"/>
                    <a:pt x="17478" y="5684"/>
                  </a:cubicBezTo>
                  <a:cubicBezTo>
                    <a:pt x="17417" y="5927"/>
                    <a:pt x="17296" y="6231"/>
                    <a:pt x="17235" y="6535"/>
                  </a:cubicBezTo>
                  <a:lnTo>
                    <a:pt x="17022" y="7447"/>
                  </a:lnTo>
                  <a:lnTo>
                    <a:pt x="16931" y="8359"/>
                  </a:lnTo>
                  <a:cubicBezTo>
                    <a:pt x="16900" y="8693"/>
                    <a:pt x="16900" y="8997"/>
                    <a:pt x="16900" y="9301"/>
                  </a:cubicBezTo>
                  <a:cubicBezTo>
                    <a:pt x="16900" y="10548"/>
                    <a:pt x="16992" y="11763"/>
                    <a:pt x="17235" y="12979"/>
                  </a:cubicBezTo>
                  <a:cubicBezTo>
                    <a:pt x="17691" y="15380"/>
                    <a:pt x="18572" y="17721"/>
                    <a:pt x="19575" y="19940"/>
                  </a:cubicBezTo>
                  <a:cubicBezTo>
                    <a:pt x="20468" y="21856"/>
                    <a:pt x="21496" y="23704"/>
                    <a:pt x="22700" y="25484"/>
                  </a:cubicBezTo>
                  <a:lnTo>
                    <a:pt x="22700" y="25484"/>
                  </a:lnTo>
                  <a:cubicBezTo>
                    <a:pt x="21652" y="25208"/>
                    <a:pt x="20617" y="24859"/>
                    <a:pt x="19636" y="24438"/>
                  </a:cubicBezTo>
                  <a:cubicBezTo>
                    <a:pt x="18329" y="23922"/>
                    <a:pt x="17022" y="23283"/>
                    <a:pt x="15867" y="22523"/>
                  </a:cubicBezTo>
                  <a:cubicBezTo>
                    <a:pt x="13466" y="21034"/>
                    <a:pt x="11308" y="19180"/>
                    <a:pt x="9362" y="17083"/>
                  </a:cubicBezTo>
                  <a:cubicBezTo>
                    <a:pt x="7417" y="14985"/>
                    <a:pt x="5715" y="12706"/>
                    <a:pt x="4195" y="10304"/>
                  </a:cubicBezTo>
                  <a:cubicBezTo>
                    <a:pt x="2675" y="7934"/>
                    <a:pt x="1307" y="5380"/>
                    <a:pt x="244" y="2766"/>
                  </a:cubicBezTo>
                  <a:lnTo>
                    <a:pt x="0" y="2949"/>
                  </a:lnTo>
                  <a:cubicBezTo>
                    <a:pt x="1064" y="5593"/>
                    <a:pt x="2402" y="8146"/>
                    <a:pt x="3891" y="10608"/>
                  </a:cubicBezTo>
                  <a:cubicBezTo>
                    <a:pt x="5380" y="13040"/>
                    <a:pt x="7083" y="15411"/>
                    <a:pt x="9028" y="17539"/>
                  </a:cubicBezTo>
                  <a:cubicBezTo>
                    <a:pt x="10943" y="19666"/>
                    <a:pt x="13131" y="21612"/>
                    <a:pt x="15563" y="23162"/>
                  </a:cubicBezTo>
                  <a:cubicBezTo>
                    <a:pt x="16779" y="23952"/>
                    <a:pt x="18055" y="24590"/>
                    <a:pt x="19393" y="25198"/>
                  </a:cubicBezTo>
                  <a:cubicBezTo>
                    <a:pt x="20730" y="25806"/>
                    <a:pt x="22128" y="26232"/>
                    <a:pt x="23527" y="26566"/>
                  </a:cubicBezTo>
                  <a:cubicBezTo>
                    <a:pt x="23648" y="26566"/>
                    <a:pt x="23770" y="26566"/>
                    <a:pt x="23831" y="26505"/>
                  </a:cubicBezTo>
                  <a:cubicBezTo>
                    <a:pt x="23983" y="26384"/>
                    <a:pt x="24013" y="26110"/>
                    <a:pt x="23922" y="25958"/>
                  </a:cubicBezTo>
                  <a:cubicBezTo>
                    <a:pt x="22493" y="24043"/>
                    <a:pt x="21247" y="21946"/>
                    <a:pt x="20183" y="19757"/>
                  </a:cubicBezTo>
                  <a:cubicBezTo>
                    <a:pt x="19119" y="17599"/>
                    <a:pt x="18238" y="15320"/>
                    <a:pt x="17751" y="12979"/>
                  </a:cubicBezTo>
                  <a:cubicBezTo>
                    <a:pt x="17539" y="11794"/>
                    <a:pt x="17387" y="10608"/>
                    <a:pt x="17387" y="9392"/>
                  </a:cubicBezTo>
                  <a:cubicBezTo>
                    <a:pt x="17417" y="9089"/>
                    <a:pt x="17387" y="8785"/>
                    <a:pt x="17417" y="8481"/>
                  </a:cubicBezTo>
                  <a:lnTo>
                    <a:pt x="17478" y="7569"/>
                  </a:lnTo>
                  <a:lnTo>
                    <a:pt x="17630" y="6687"/>
                  </a:lnTo>
                  <a:cubicBezTo>
                    <a:pt x="17691" y="6383"/>
                    <a:pt x="17782" y="6140"/>
                    <a:pt x="17873" y="5836"/>
                  </a:cubicBezTo>
                  <a:cubicBezTo>
                    <a:pt x="18238" y="4681"/>
                    <a:pt x="18815" y="3617"/>
                    <a:pt x="19545" y="2675"/>
                  </a:cubicBezTo>
                  <a:cubicBezTo>
                    <a:pt x="20305" y="1733"/>
                    <a:pt x="21217" y="912"/>
                    <a:pt x="22189" y="243"/>
                  </a:cubicBezTo>
                  <a:lnTo>
                    <a:pt x="22037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29"/>
            <p:cNvSpPr/>
            <p:nvPr/>
          </p:nvSpPr>
          <p:spPr>
            <a:xfrm>
              <a:off x="4536525" y="505084"/>
              <a:ext cx="15768" cy="131987"/>
            </a:xfrm>
            <a:custGeom>
              <a:avLst/>
              <a:gdLst/>
              <a:ahLst/>
              <a:cxnLst/>
              <a:rect l="l" t="t" r="r" b="b"/>
              <a:pathLst>
                <a:path w="2128" h="17812" extrusionOk="0">
                  <a:moveTo>
                    <a:pt x="1733" y="0"/>
                  </a:moveTo>
                  <a:lnTo>
                    <a:pt x="0" y="304"/>
                  </a:lnTo>
                  <a:lnTo>
                    <a:pt x="2128" y="17812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29"/>
            <p:cNvSpPr/>
            <p:nvPr/>
          </p:nvSpPr>
          <p:spPr>
            <a:xfrm>
              <a:off x="4562876" y="500578"/>
              <a:ext cx="11271" cy="112847"/>
            </a:xfrm>
            <a:custGeom>
              <a:avLst/>
              <a:gdLst/>
              <a:ahLst/>
              <a:cxnLst/>
              <a:rect l="l" t="t" r="r" b="b"/>
              <a:pathLst>
                <a:path w="1521" h="15229" extrusionOk="0">
                  <a:moveTo>
                    <a:pt x="1520" y="0"/>
                  </a:moveTo>
                  <a:lnTo>
                    <a:pt x="0" y="122"/>
                  </a:lnTo>
                  <a:lnTo>
                    <a:pt x="152" y="15228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29"/>
            <p:cNvSpPr/>
            <p:nvPr/>
          </p:nvSpPr>
          <p:spPr>
            <a:xfrm>
              <a:off x="4960205" y="1064357"/>
              <a:ext cx="16672" cy="131313"/>
            </a:xfrm>
            <a:custGeom>
              <a:avLst/>
              <a:gdLst/>
              <a:ahLst/>
              <a:cxnLst/>
              <a:rect l="l" t="t" r="r" b="b"/>
              <a:pathLst>
                <a:path w="2250" h="17721" extrusionOk="0">
                  <a:moveTo>
                    <a:pt x="2250" y="0"/>
                  </a:moveTo>
                  <a:lnTo>
                    <a:pt x="456" y="61"/>
                  </a:lnTo>
                  <a:lnTo>
                    <a:pt x="0" y="17721"/>
                  </a:lnTo>
                  <a:lnTo>
                    <a:pt x="22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29"/>
            <p:cNvSpPr/>
            <p:nvPr/>
          </p:nvSpPr>
          <p:spPr>
            <a:xfrm>
              <a:off x="4975744" y="1062779"/>
              <a:ext cx="26135" cy="111046"/>
            </a:xfrm>
            <a:custGeom>
              <a:avLst/>
              <a:gdLst/>
              <a:ahLst/>
              <a:cxnLst/>
              <a:rect l="l" t="t" r="r" b="b"/>
              <a:pathLst>
                <a:path w="3527" h="14986" extrusionOk="0">
                  <a:moveTo>
                    <a:pt x="2007" y="1"/>
                  </a:moveTo>
                  <a:lnTo>
                    <a:pt x="1" y="14986"/>
                  </a:lnTo>
                  <a:lnTo>
                    <a:pt x="1" y="14986"/>
                  </a:lnTo>
                  <a:lnTo>
                    <a:pt x="3527" y="122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6" name="Google Shape;3196;p29"/>
          <p:cNvGrpSpPr/>
          <p:nvPr/>
        </p:nvGrpSpPr>
        <p:grpSpPr>
          <a:xfrm>
            <a:off x="5378747" y="1440178"/>
            <a:ext cx="832469" cy="748021"/>
            <a:chOff x="4351822" y="500578"/>
            <a:chExt cx="832469" cy="748021"/>
          </a:xfrm>
        </p:grpSpPr>
        <p:sp>
          <p:nvSpPr>
            <p:cNvPr id="3197" name="Google Shape;3197;p29"/>
            <p:cNvSpPr/>
            <p:nvPr/>
          </p:nvSpPr>
          <p:spPr>
            <a:xfrm>
              <a:off x="4354075" y="569954"/>
              <a:ext cx="828860" cy="548444"/>
            </a:xfrm>
            <a:custGeom>
              <a:avLst/>
              <a:gdLst/>
              <a:ahLst/>
              <a:cxnLst/>
              <a:rect l="l" t="t" r="r" b="b"/>
              <a:pathLst>
                <a:path w="111857" h="74014" extrusionOk="0">
                  <a:moveTo>
                    <a:pt x="103346" y="0"/>
                  </a:moveTo>
                  <a:lnTo>
                    <a:pt x="8329" y="213"/>
                  </a:lnTo>
                  <a:cubicBezTo>
                    <a:pt x="3709" y="213"/>
                    <a:pt x="1" y="3982"/>
                    <a:pt x="1" y="8572"/>
                  </a:cubicBezTo>
                  <a:lnTo>
                    <a:pt x="153" y="65685"/>
                  </a:lnTo>
                  <a:cubicBezTo>
                    <a:pt x="153" y="70275"/>
                    <a:pt x="3922" y="74013"/>
                    <a:pt x="8511" y="74013"/>
                  </a:cubicBezTo>
                  <a:lnTo>
                    <a:pt x="103528" y="73770"/>
                  </a:lnTo>
                  <a:cubicBezTo>
                    <a:pt x="108149" y="73770"/>
                    <a:pt x="111857" y="70001"/>
                    <a:pt x="111857" y="65411"/>
                  </a:cubicBezTo>
                  <a:lnTo>
                    <a:pt x="111705" y="8298"/>
                  </a:lnTo>
                  <a:cubicBezTo>
                    <a:pt x="111705" y="3708"/>
                    <a:pt x="107936" y="0"/>
                    <a:pt x="103346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29"/>
            <p:cNvSpPr/>
            <p:nvPr/>
          </p:nvSpPr>
          <p:spPr>
            <a:xfrm>
              <a:off x="4351822" y="568146"/>
              <a:ext cx="832469" cy="552052"/>
            </a:xfrm>
            <a:custGeom>
              <a:avLst/>
              <a:gdLst/>
              <a:ahLst/>
              <a:cxnLst/>
              <a:rect l="l" t="t" r="r" b="b"/>
              <a:pathLst>
                <a:path w="112344" h="74501" extrusionOk="0">
                  <a:moveTo>
                    <a:pt x="103407" y="457"/>
                  </a:moveTo>
                  <a:cubicBezTo>
                    <a:pt x="104380" y="457"/>
                    <a:pt x="105261" y="548"/>
                    <a:pt x="106112" y="791"/>
                  </a:cubicBezTo>
                  <a:cubicBezTo>
                    <a:pt x="106963" y="1065"/>
                    <a:pt x="107784" y="1490"/>
                    <a:pt x="108513" y="2007"/>
                  </a:cubicBezTo>
                  <a:cubicBezTo>
                    <a:pt x="110003" y="3071"/>
                    <a:pt x="111067" y="4651"/>
                    <a:pt x="111553" y="6384"/>
                  </a:cubicBezTo>
                  <a:cubicBezTo>
                    <a:pt x="111583" y="6566"/>
                    <a:pt x="111674" y="6810"/>
                    <a:pt x="111705" y="7022"/>
                  </a:cubicBezTo>
                  <a:lnTo>
                    <a:pt x="111826" y="7721"/>
                  </a:lnTo>
                  <a:cubicBezTo>
                    <a:pt x="111826" y="8177"/>
                    <a:pt x="111857" y="8633"/>
                    <a:pt x="111857" y="9089"/>
                  </a:cubicBezTo>
                  <a:lnTo>
                    <a:pt x="111857" y="11855"/>
                  </a:lnTo>
                  <a:lnTo>
                    <a:pt x="111918" y="34166"/>
                  </a:lnTo>
                  <a:lnTo>
                    <a:pt x="112009" y="56476"/>
                  </a:lnTo>
                  <a:lnTo>
                    <a:pt x="112039" y="62038"/>
                  </a:lnTo>
                  <a:lnTo>
                    <a:pt x="112039" y="64835"/>
                  </a:lnTo>
                  <a:cubicBezTo>
                    <a:pt x="112039" y="65777"/>
                    <a:pt x="112039" y="66658"/>
                    <a:pt x="111826" y="67570"/>
                  </a:cubicBezTo>
                  <a:cubicBezTo>
                    <a:pt x="111401" y="69333"/>
                    <a:pt x="110337" y="70975"/>
                    <a:pt x="108939" y="72130"/>
                  </a:cubicBezTo>
                  <a:cubicBezTo>
                    <a:pt x="107480" y="73254"/>
                    <a:pt x="105656" y="73862"/>
                    <a:pt x="103832" y="73893"/>
                  </a:cubicBezTo>
                  <a:lnTo>
                    <a:pt x="14712" y="73984"/>
                  </a:lnTo>
                  <a:lnTo>
                    <a:pt x="9119" y="73984"/>
                  </a:lnTo>
                  <a:cubicBezTo>
                    <a:pt x="8208" y="73984"/>
                    <a:pt x="7326" y="73893"/>
                    <a:pt x="6475" y="73619"/>
                  </a:cubicBezTo>
                  <a:cubicBezTo>
                    <a:pt x="5593" y="73376"/>
                    <a:pt x="4803" y="72950"/>
                    <a:pt x="4074" y="72403"/>
                  </a:cubicBezTo>
                  <a:cubicBezTo>
                    <a:pt x="2615" y="71400"/>
                    <a:pt x="1520" y="69820"/>
                    <a:pt x="1065" y="68087"/>
                  </a:cubicBezTo>
                  <a:cubicBezTo>
                    <a:pt x="1034" y="67844"/>
                    <a:pt x="943" y="67662"/>
                    <a:pt x="913" y="67449"/>
                  </a:cubicBezTo>
                  <a:lnTo>
                    <a:pt x="791" y="66750"/>
                  </a:lnTo>
                  <a:cubicBezTo>
                    <a:pt x="791" y="66294"/>
                    <a:pt x="761" y="65838"/>
                    <a:pt x="761" y="65382"/>
                  </a:cubicBezTo>
                  <a:lnTo>
                    <a:pt x="761" y="62616"/>
                  </a:lnTo>
                  <a:lnTo>
                    <a:pt x="730" y="40305"/>
                  </a:lnTo>
                  <a:lnTo>
                    <a:pt x="669" y="17995"/>
                  </a:lnTo>
                  <a:lnTo>
                    <a:pt x="669" y="12433"/>
                  </a:lnTo>
                  <a:lnTo>
                    <a:pt x="669" y="9636"/>
                  </a:lnTo>
                  <a:cubicBezTo>
                    <a:pt x="669" y="8694"/>
                    <a:pt x="730" y="7813"/>
                    <a:pt x="913" y="6962"/>
                  </a:cubicBezTo>
                  <a:cubicBezTo>
                    <a:pt x="1277" y="5199"/>
                    <a:pt x="2341" y="3648"/>
                    <a:pt x="3709" y="2554"/>
                  </a:cubicBezTo>
                  <a:cubicBezTo>
                    <a:pt x="5138" y="1430"/>
                    <a:pt x="6870" y="882"/>
                    <a:pt x="8663" y="822"/>
                  </a:cubicBezTo>
                  <a:lnTo>
                    <a:pt x="97844" y="487"/>
                  </a:lnTo>
                  <a:lnTo>
                    <a:pt x="103407" y="457"/>
                  </a:lnTo>
                  <a:close/>
                  <a:moveTo>
                    <a:pt x="97844" y="1"/>
                  </a:moveTo>
                  <a:lnTo>
                    <a:pt x="8663" y="62"/>
                  </a:lnTo>
                  <a:cubicBezTo>
                    <a:pt x="6718" y="123"/>
                    <a:pt x="4803" y="761"/>
                    <a:pt x="3283" y="1977"/>
                  </a:cubicBezTo>
                  <a:cubicBezTo>
                    <a:pt x="1794" y="3192"/>
                    <a:pt x="639" y="4895"/>
                    <a:pt x="244" y="6810"/>
                  </a:cubicBezTo>
                  <a:cubicBezTo>
                    <a:pt x="1" y="7752"/>
                    <a:pt x="1" y="8724"/>
                    <a:pt x="1" y="9636"/>
                  </a:cubicBezTo>
                  <a:lnTo>
                    <a:pt x="1" y="12433"/>
                  </a:lnTo>
                  <a:lnTo>
                    <a:pt x="31" y="17995"/>
                  </a:lnTo>
                  <a:lnTo>
                    <a:pt x="122" y="40305"/>
                  </a:lnTo>
                  <a:lnTo>
                    <a:pt x="183" y="62616"/>
                  </a:lnTo>
                  <a:lnTo>
                    <a:pt x="183" y="65382"/>
                  </a:lnTo>
                  <a:cubicBezTo>
                    <a:pt x="153" y="65838"/>
                    <a:pt x="183" y="66294"/>
                    <a:pt x="244" y="66780"/>
                  </a:cubicBezTo>
                  <a:lnTo>
                    <a:pt x="335" y="67510"/>
                  </a:lnTo>
                  <a:cubicBezTo>
                    <a:pt x="335" y="67753"/>
                    <a:pt x="457" y="67965"/>
                    <a:pt x="487" y="68209"/>
                  </a:cubicBezTo>
                  <a:cubicBezTo>
                    <a:pt x="1034" y="70063"/>
                    <a:pt x="2159" y="71735"/>
                    <a:pt x="3739" y="72829"/>
                  </a:cubicBezTo>
                  <a:cubicBezTo>
                    <a:pt x="4499" y="73406"/>
                    <a:pt x="5350" y="73832"/>
                    <a:pt x="6262" y="74136"/>
                  </a:cubicBezTo>
                  <a:cubicBezTo>
                    <a:pt x="7174" y="74440"/>
                    <a:pt x="8147" y="74501"/>
                    <a:pt x="9089" y="74501"/>
                  </a:cubicBezTo>
                  <a:lnTo>
                    <a:pt x="14682" y="74470"/>
                  </a:lnTo>
                  <a:lnTo>
                    <a:pt x="103832" y="74136"/>
                  </a:lnTo>
                  <a:cubicBezTo>
                    <a:pt x="105717" y="74105"/>
                    <a:pt x="107601" y="73497"/>
                    <a:pt x="109152" y="72342"/>
                  </a:cubicBezTo>
                  <a:cubicBezTo>
                    <a:pt x="110611" y="71157"/>
                    <a:pt x="111705" y="69546"/>
                    <a:pt x="112130" y="67662"/>
                  </a:cubicBezTo>
                  <a:cubicBezTo>
                    <a:pt x="112343" y="66750"/>
                    <a:pt x="112343" y="65777"/>
                    <a:pt x="112343" y="64865"/>
                  </a:cubicBezTo>
                  <a:lnTo>
                    <a:pt x="112343" y="62099"/>
                  </a:lnTo>
                  <a:lnTo>
                    <a:pt x="112343" y="56506"/>
                  </a:lnTo>
                  <a:lnTo>
                    <a:pt x="112313" y="34196"/>
                  </a:lnTo>
                  <a:lnTo>
                    <a:pt x="112282" y="11886"/>
                  </a:lnTo>
                  <a:lnTo>
                    <a:pt x="112282" y="9120"/>
                  </a:lnTo>
                  <a:cubicBezTo>
                    <a:pt x="112282" y="8664"/>
                    <a:pt x="112282" y="8208"/>
                    <a:pt x="112252" y="7721"/>
                  </a:cubicBezTo>
                  <a:lnTo>
                    <a:pt x="112130" y="6992"/>
                  </a:lnTo>
                  <a:cubicBezTo>
                    <a:pt x="112130" y="6749"/>
                    <a:pt x="112009" y="6536"/>
                    <a:pt x="111978" y="6293"/>
                  </a:cubicBezTo>
                  <a:cubicBezTo>
                    <a:pt x="111492" y="4439"/>
                    <a:pt x="110337" y="2767"/>
                    <a:pt x="108787" y="1673"/>
                  </a:cubicBezTo>
                  <a:cubicBezTo>
                    <a:pt x="108027" y="1095"/>
                    <a:pt x="107146" y="670"/>
                    <a:pt x="106234" y="366"/>
                  </a:cubicBezTo>
                  <a:cubicBezTo>
                    <a:pt x="105322" y="62"/>
                    <a:pt x="104380" y="1"/>
                    <a:pt x="103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29"/>
            <p:cNvSpPr/>
            <p:nvPr/>
          </p:nvSpPr>
          <p:spPr>
            <a:xfrm>
              <a:off x="4673920" y="1052642"/>
              <a:ext cx="173661" cy="192578"/>
            </a:xfrm>
            <a:custGeom>
              <a:avLst/>
              <a:gdLst/>
              <a:ahLst/>
              <a:cxnLst/>
              <a:rect l="l" t="t" r="r" b="b"/>
              <a:pathLst>
                <a:path w="23436" h="25989" extrusionOk="0">
                  <a:moveTo>
                    <a:pt x="21977" y="1"/>
                  </a:moveTo>
                  <a:lnTo>
                    <a:pt x="1" y="2676"/>
                  </a:lnTo>
                  <a:cubicBezTo>
                    <a:pt x="1" y="2676"/>
                    <a:pt x="7417" y="22463"/>
                    <a:pt x="23436" y="25989"/>
                  </a:cubicBezTo>
                  <a:cubicBezTo>
                    <a:pt x="23436" y="25989"/>
                    <a:pt x="9910" y="7964"/>
                    <a:pt x="219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29"/>
            <p:cNvSpPr/>
            <p:nvPr/>
          </p:nvSpPr>
          <p:spPr>
            <a:xfrm>
              <a:off x="4673246" y="1051745"/>
              <a:ext cx="177936" cy="196854"/>
            </a:xfrm>
            <a:custGeom>
              <a:avLst/>
              <a:gdLst/>
              <a:ahLst/>
              <a:cxnLst/>
              <a:rect l="l" t="t" r="r" b="b"/>
              <a:pathLst>
                <a:path w="24013" h="26566" extrusionOk="0">
                  <a:moveTo>
                    <a:pt x="22037" y="0"/>
                  </a:moveTo>
                  <a:cubicBezTo>
                    <a:pt x="21034" y="699"/>
                    <a:pt x="20062" y="1490"/>
                    <a:pt x="19271" y="2432"/>
                  </a:cubicBezTo>
                  <a:cubicBezTo>
                    <a:pt x="18481" y="3405"/>
                    <a:pt x="17873" y="4499"/>
                    <a:pt x="17478" y="5684"/>
                  </a:cubicBezTo>
                  <a:cubicBezTo>
                    <a:pt x="17417" y="5927"/>
                    <a:pt x="17296" y="6231"/>
                    <a:pt x="17235" y="6535"/>
                  </a:cubicBezTo>
                  <a:lnTo>
                    <a:pt x="17022" y="7447"/>
                  </a:lnTo>
                  <a:lnTo>
                    <a:pt x="16931" y="8359"/>
                  </a:lnTo>
                  <a:cubicBezTo>
                    <a:pt x="16900" y="8693"/>
                    <a:pt x="16900" y="8997"/>
                    <a:pt x="16900" y="9301"/>
                  </a:cubicBezTo>
                  <a:cubicBezTo>
                    <a:pt x="16900" y="10548"/>
                    <a:pt x="16992" y="11763"/>
                    <a:pt x="17235" y="12979"/>
                  </a:cubicBezTo>
                  <a:cubicBezTo>
                    <a:pt x="17691" y="15380"/>
                    <a:pt x="18572" y="17721"/>
                    <a:pt x="19575" y="19940"/>
                  </a:cubicBezTo>
                  <a:cubicBezTo>
                    <a:pt x="20468" y="21856"/>
                    <a:pt x="21496" y="23704"/>
                    <a:pt x="22700" y="25484"/>
                  </a:cubicBezTo>
                  <a:lnTo>
                    <a:pt x="22700" y="25484"/>
                  </a:lnTo>
                  <a:cubicBezTo>
                    <a:pt x="21652" y="25208"/>
                    <a:pt x="20617" y="24859"/>
                    <a:pt x="19636" y="24438"/>
                  </a:cubicBezTo>
                  <a:cubicBezTo>
                    <a:pt x="18329" y="23922"/>
                    <a:pt x="17022" y="23283"/>
                    <a:pt x="15867" y="22523"/>
                  </a:cubicBezTo>
                  <a:cubicBezTo>
                    <a:pt x="13466" y="21034"/>
                    <a:pt x="11308" y="19180"/>
                    <a:pt x="9362" y="17083"/>
                  </a:cubicBezTo>
                  <a:cubicBezTo>
                    <a:pt x="7417" y="14985"/>
                    <a:pt x="5715" y="12706"/>
                    <a:pt x="4195" y="10304"/>
                  </a:cubicBezTo>
                  <a:cubicBezTo>
                    <a:pt x="2675" y="7934"/>
                    <a:pt x="1307" y="5380"/>
                    <a:pt x="244" y="2766"/>
                  </a:cubicBezTo>
                  <a:lnTo>
                    <a:pt x="0" y="2949"/>
                  </a:lnTo>
                  <a:cubicBezTo>
                    <a:pt x="1064" y="5593"/>
                    <a:pt x="2402" y="8146"/>
                    <a:pt x="3891" y="10608"/>
                  </a:cubicBezTo>
                  <a:cubicBezTo>
                    <a:pt x="5380" y="13040"/>
                    <a:pt x="7083" y="15411"/>
                    <a:pt x="9028" y="17539"/>
                  </a:cubicBezTo>
                  <a:cubicBezTo>
                    <a:pt x="10943" y="19666"/>
                    <a:pt x="13131" y="21612"/>
                    <a:pt x="15563" y="23162"/>
                  </a:cubicBezTo>
                  <a:cubicBezTo>
                    <a:pt x="16779" y="23952"/>
                    <a:pt x="18055" y="24590"/>
                    <a:pt x="19393" y="25198"/>
                  </a:cubicBezTo>
                  <a:cubicBezTo>
                    <a:pt x="20730" y="25806"/>
                    <a:pt x="22128" y="26232"/>
                    <a:pt x="23527" y="26566"/>
                  </a:cubicBezTo>
                  <a:cubicBezTo>
                    <a:pt x="23648" y="26566"/>
                    <a:pt x="23770" y="26566"/>
                    <a:pt x="23831" y="26505"/>
                  </a:cubicBezTo>
                  <a:cubicBezTo>
                    <a:pt x="23983" y="26384"/>
                    <a:pt x="24013" y="26110"/>
                    <a:pt x="23922" y="25958"/>
                  </a:cubicBezTo>
                  <a:cubicBezTo>
                    <a:pt x="22493" y="24043"/>
                    <a:pt x="21247" y="21946"/>
                    <a:pt x="20183" y="19757"/>
                  </a:cubicBezTo>
                  <a:cubicBezTo>
                    <a:pt x="19119" y="17599"/>
                    <a:pt x="18238" y="15320"/>
                    <a:pt x="17751" y="12979"/>
                  </a:cubicBezTo>
                  <a:cubicBezTo>
                    <a:pt x="17539" y="11794"/>
                    <a:pt x="17387" y="10608"/>
                    <a:pt x="17387" y="9392"/>
                  </a:cubicBezTo>
                  <a:cubicBezTo>
                    <a:pt x="17417" y="9089"/>
                    <a:pt x="17387" y="8785"/>
                    <a:pt x="17417" y="8481"/>
                  </a:cubicBezTo>
                  <a:lnTo>
                    <a:pt x="17478" y="7569"/>
                  </a:lnTo>
                  <a:lnTo>
                    <a:pt x="17630" y="6687"/>
                  </a:lnTo>
                  <a:cubicBezTo>
                    <a:pt x="17691" y="6383"/>
                    <a:pt x="17782" y="6140"/>
                    <a:pt x="17873" y="5836"/>
                  </a:cubicBezTo>
                  <a:cubicBezTo>
                    <a:pt x="18238" y="4681"/>
                    <a:pt x="18815" y="3617"/>
                    <a:pt x="19545" y="2675"/>
                  </a:cubicBezTo>
                  <a:cubicBezTo>
                    <a:pt x="20305" y="1733"/>
                    <a:pt x="21217" y="912"/>
                    <a:pt x="22189" y="243"/>
                  </a:cubicBezTo>
                  <a:lnTo>
                    <a:pt x="22037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29"/>
            <p:cNvSpPr/>
            <p:nvPr/>
          </p:nvSpPr>
          <p:spPr>
            <a:xfrm>
              <a:off x="4536525" y="505084"/>
              <a:ext cx="15768" cy="131987"/>
            </a:xfrm>
            <a:custGeom>
              <a:avLst/>
              <a:gdLst/>
              <a:ahLst/>
              <a:cxnLst/>
              <a:rect l="l" t="t" r="r" b="b"/>
              <a:pathLst>
                <a:path w="2128" h="17812" extrusionOk="0">
                  <a:moveTo>
                    <a:pt x="1733" y="0"/>
                  </a:moveTo>
                  <a:lnTo>
                    <a:pt x="0" y="304"/>
                  </a:lnTo>
                  <a:lnTo>
                    <a:pt x="2128" y="17812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29"/>
            <p:cNvSpPr/>
            <p:nvPr/>
          </p:nvSpPr>
          <p:spPr>
            <a:xfrm>
              <a:off x="4562876" y="500578"/>
              <a:ext cx="11271" cy="112847"/>
            </a:xfrm>
            <a:custGeom>
              <a:avLst/>
              <a:gdLst/>
              <a:ahLst/>
              <a:cxnLst/>
              <a:rect l="l" t="t" r="r" b="b"/>
              <a:pathLst>
                <a:path w="1521" h="15229" extrusionOk="0">
                  <a:moveTo>
                    <a:pt x="1520" y="0"/>
                  </a:moveTo>
                  <a:lnTo>
                    <a:pt x="0" y="122"/>
                  </a:lnTo>
                  <a:lnTo>
                    <a:pt x="152" y="15228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29"/>
            <p:cNvSpPr/>
            <p:nvPr/>
          </p:nvSpPr>
          <p:spPr>
            <a:xfrm>
              <a:off x="4960205" y="1064357"/>
              <a:ext cx="16672" cy="131313"/>
            </a:xfrm>
            <a:custGeom>
              <a:avLst/>
              <a:gdLst/>
              <a:ahLst/>
              <a:cxnLst/>
              <a:rect l="l" t="t" r="r" b="b"/>
              <a:pathLst>
                <a:path w="2250" h="17721" extrusionOk="0">
                  <a:moveTo>
                    <a:pt x="2250" y="0"/>
                  </a:moveTo>
                  <a:lnTo>
                    <a:pt x="456" y="61"/>
                  </a:lnTo>
                  <a:lnTo>
                    <a:pt x="0" y="17721"/>
                  </a:lnTo>
                  <a:lnTo>
                    <a:pt x="22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29"/>
            <p:cNvSpPr/>
            <p:nvPr/>
          </p:nvSpPr>
          <p:spPr>
            <a:xfrm>
              <a:off x="4975744" y="1062779"/>
              <a:ext cx="26135" cy="111046"/>
            </a:xfrm>
            <a:custGeom>
              <a:avLst/>
              <a:gdLst/>
              <a:ahLst/>
              <a:cxnLst/>
              <a:rect l="l" t="t" r="r" b="b"/>
              <a:pathLst>
                <a:path w="3527" h="14986" extrusionOk="0">
                  <a:moveTo>
                    <a:pt x="2007" y="1"/>
                  </a:moveTo>
                  <a:lnTo>
                    <a:pt x="1" y="14986"/>
                  </a:lnTo>
                  <a:lnTo>
                    <a:pt x="1" y="14986"/>
                  </a:lnTo>
                  <a:lnTo>
                    <a:pt x="3527" y="122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5" name="Google Shape;3205;p29"/>
          <p:cNvGrpSpPr/>
          <p:nvPr/>
        </p:nvGrpSpPr>
        <p:grpSpPr>
          <a:xfrm>
            <a:off x="2952747" y="1440178"/>
            <a:ext cx="832573" cy="748045"/>
            <a:chOff x="4351822" y="500578"/>
            <a:chExt cx="832573" cy="748045"/>
          </a:xfrm>
        </p:grpSpPr>
        <p:sp>
          <p:nvSpPr>
            <p:cNvPr id="3206" name="Google Shape;3206;p29"/>
            <p:cNvSpPr/>
            <p:nvPr/>
          </p:nvSpPr>
          <p:spPr>
            <a:xfrm>
              <a:off x="4354075" y="569954"/>
              <a:ext cx="828860" cy="548444"/>
            </a:xfrm>
            <a:custGeom>
              <a:avLst/>
              <a:gdLst/>
              <a:ahLst/>
              <a:cxnLst/>
              <a:rect l="l" t="t" r="r" b="b"/>
              <a:pathLst>
                <a:path w="111857" h="74014" extrusionOk="0">
                  <a:moveTo>
                    <a:pt x="103346" y="0"/>
                  </a:moveTo>
                  <a:lnTo>
                    <a:pt x="8329" y="213"/>
                  </a:lnTo>
                  <a:cubicBezTo>
                    <a:pt x="3709" y="213"/>
                    <a:pt x="1" y="3982"/>
                    <a:pt x="1" y="8572"/>
                  </a:cubicBezTo>
                  <a:lnTo>
                    <a:pt x="153" y="65685"/>
                  </a:lnTo>
                  <a:cubicBezTo>
                    <a:pt x="153" y="70275"/>
                    <a:pt x="3922" y="74013"/>
                    <a:pt x="8511" y="74013"/>
                  </a:cubicBezTo>
                  <a:lnTo>
                    <a:pt x="103528" y="73770"/>
                  </a:lnTo>
                  <a:cubicBezTo>
                    <a:pt x="108149" y="73770"/>
                    <a:pt x="111857" y="70001"/>
                    <a:pt x="111857" y="65411"/>
                  </a:cubicBezTo>
                  <a:lnTo>
                    <a:pt x="111705" y="8298"/>
                  </a:lnTo>
                  <a:cubicBezTo>
                    <a:pt x="111705" y="3708"/>
                    <a:pt x="107936" y="0"/>
                    <a:pt x="103346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29"/>
            <p:cNvSpPr/>
            <p:nvPr/>
          </p:nvSpPr>
          <p:spPr>
            <a:xfrm>
              <a:off x="4351822" y="568146"/>
              <a:ext cx="832573" cy="552121"/>
            </a:xfrm>
            <a:custGeom>
              <a:avLst/>
              <a:gdLst/>
              <a:ahLst/>
              <a:cxnLst/>
              <a:rect l="l" t="t" r="r" b="b"/>
              <a:pathLst>
                <a:path w="112344" h="74501" extrusionOk="0">
                  <a:moveTo>
                    <a:pt x="103407" y="457"/>
                  </a:moveTo>
                  <a:cubicBezTo>
                    <a:pt x="104380" y="457"/>
                    <a:pt x="105261" y="548"/>
                    <a:pt x="106112" y="791"/>
                  </a:cubicBezTo>
                  <a:cubicBezTo>
                    <a:pt x="106963" y="1065"/>
                    <a:pt x="107784" y="1490"/>
                    <a:pt x="108513" y="2007"/>
                  </a:cubicBezTo>
                  <a:cubicBezTo>
                    <a:pt x="110003" y="3071"/>
                    <a:pt x="111067" y="4651"/>
                    <a:pt x="111553" y="6384"/>
                  </a:cubicBezTo>
                  <a:cubicBezTo>
                    <a:pt x="111583" y="6566"/>
                    <a:pt x="111674" y="6810"/>
                    <a:pt x="111705" y="7022"/>
                  </a:cubicBezTo>
                  <a:lnTo>
                    <a:pt x="111826" y="7721"/>
                  </a:lnTo>
                  <a:cubicBezTo>
                    <a:pt x="111826" y="8177"/>
                    <a:pt x="111857" y="8633"/>
                    <a:pt x="111857" y="9089"/>
                  </a:cubicBezTo>
                  <a:lnTo>
                    <a:pt x="111857" y="11855"/>
                  </a:lnTo>
                  <a:lnTo>
                    <a:pt x="111918" y="34166"/>
                  </a:lnTo>
                  <a:lnTo>
                    <a:pt x="112009" y="56476"/>
                  </a:lnTo>
                  <a:lnTo>
                    <a:pt x="112039" y="62038"/>
                  </a:lnTo>
                  <a:lnTo>
                    <a:pt x="112039" y="64835"/>
                  </a:lnTo>
                  <a:cubicBezTo>
                    <a:pt x="112039" y="65777"/>
                    <a:pt x="112039" y="66658"/>
                    <a:pt x="111826" y="67570"/>
                  </a:cubicBezTo>
                  <a:cubicBezTo>
                    <a:pt x="111401" y="69333"/>
                    <a:pt x="110337" y="70975"/>
                    <a:pt x="108939" y="72130"/>
                  </a:cubicBezTo>
                  <a:cubicBezTo>
                    <a:pt x="107480" y="73254"/>
                    <a:pt x="105656" y="73862"/>
                    <a:pt x="103832" y="73893"/>
                  </a:cubicBezTo>
                  <a:lnTo>
                    <a:pt x="14712" y="73984"/>
                  </a:lnTo>
                  <a:lnTo>
                    <a:pt x="9119" y="73984"/>
                  </a:lnTo>
                  <a:cubicBezTo>
                    <a:pt x="8208" y="73984"/>
                    <a:pt x="7326" y="73893"/>
                    <a:pt x="6475" y="73619"/>
                  </a:cubicBezTo>
                  <a:cubicBezTo>
                    <a:pt x="5593" y="73376"/>
                    <a:pt x="4803" y="72950"/>
                    <a:pt x="4074" y="72403"/>
                  </a:cubicBezTo>
                  <a:cubicBezTo>
                    <a:pt x="2615" y="71400"/>
                    <a:pt x="1520" y="69820"/>
                    <a:pt x="1065" y="68087"/>
                  </a:cubicBezTo>
                  <a:cubicBezTo>
                    <a:pt x="1034" y="67844"/>
                    <a:pt x="943" y="67662"/>
                    <a:pt x="913" y="67449"/>
                  </a:cubicBezTo>
                  <a:lnTo>
                    <a:pt x="791" y="66750"/>
                  </a:lnTo>
                  <a:cubicBezTo>
                    <a:pt x="791" y="66294"/>
                    <a:pt x="761" y="65838"/>
                    <a:pt x="761" y="65382"/>
                  </a:cubicBezTo>
                  <a:lnTo>
                    <a:pt x="761" y="62616"/>
                  </a:lnTo>
                  <a:lnTo>
                    <a:pt x="730" y="40305"/>
                  </a:lnTo>
                  <a:lnTo>
                    <a:pt x="669" y="17995"/>
                  </a:lnTo>
                  <a:lnTo>
                    <a:pt x="669" y="12433"/>
                  </a:lnTo>
                  <a:lnTo>
                    <a:pt x="669" y="9636"/>
                  </a:lnTo>
                  <a:cubicBezTo>
                    <a:pt x="669" y="8694"/>
                    <a:pt x="730" y="7813"/>
                    <a:pt x="913" y="6962"/>
                  </a:cubicBezTo>
                  <a:cubicBezTo>
                    <a:pt x="1277" y="5199"/>
                    <a:pt x="2341" y="3648"/>
                    <a:pt x="3709" y="2554"/>
                  </a:cubicBezTo>
                  <a:cubicBezTo>
                    <a:pt x="5138" y="1430"/>
                    <a:pt x="6870" y="882"/>
                    <a:pt x="8663" y="822"/>
                  </a:cubicBezTo>
                  <a:lnTo>
                    <a:pt x="97844" y="487"/>
                  </a:lnTo>
                  <a:lnTo>
                    <a:pt x="103407" y="457"/>
                  </a:lnTo>
                  <a:close/>
                  <a:moveTo>
                    <a:pt x="97844" y="1"/>
                  </a:moveTo>
                  <a:lnTo>
                    <a:pt x="8663" y="62"/>
                  </a:lnTo>
                  <a:cubicBezTo>
                    <a:pt x="6718" y="123"/>
                    <a:pt x="4803" y="761"/>
                    <a:pt x="3283" y="1977"/>
                  </a:cubicBezTo>
                  <a:cubicBezTo>
                    <a:pt x="1794" y="3192"/>
                    <a:pt x="639" y="4895"/>
                    <a:pt x="244" y="6810"/>
                  </a:cubicBezTo>
                  <a:cubicBezTo>
                    <a:pt x="1" y="7752"/>
                    <a:pt x="1" y="8724"/>
                    <a:pt x="1" y="9636"/>
                  </a:cubicBezTo>
                  <a:lnTo>
                    <a:pt x="1" y="12433"/>
                  </a:lnTo>
                  <a:lnTo>
                    <a:pt x="31" y="17995"/>
                  </a:lnTo>
                  <a:lnTo>
                    <a:pt x="122" y="40305"/>
                  </a:lnTo>
                  <a:lnTo>
                    <a:pt x="183" y="62616"/>
                  </a:lnTo>
                  <a:lnTo>
                    <a:pt x="183" y="65382"/>
                  </a:lnTo>
                  <a:cubicBezTo>
                    <a:pt x="153" y="65838"/>
                    <a:pt x="183" y="66294"/>
                    <a:pt x="244" y="66780"/>
                  </a:cubicBezTo>
                  <a:lnTo>
                    <a:pt x="335" y="67510"/>
                  </a:lnTo>
                  <a:cubicBezTo>
                    <a:pt x="335" y="67753"/>
                    <a:pt x="457" y="67965"/>
                    <a:pt x="487" y="68209"/>
                  </a:cubicBezTo>
                  <a:cubicBezTo>
                    <a:pt x="1034" y="70063"/>
                    <a:pt x="2159" y="71735"/>
                    <a:pt x="3739" y="72829"/>
                  </a:cubicBezTo>
                  <a:cubicBezTo>
                    <a:pt x="4499" y="73406"/>
                    <a:pt x="5350" y="73832"/>
                    <a:pt x="6262" y="74136"/>
                  </a:cubicBezTo>
                  <a:cubicBezTo>
                    <a:pt x="7174" y="74440"/>
                    <a:pt x="8147" y="74501"/>
                    <a:pt x="9089" y="74501"/>
                  </a:cubicBezTo>
                  <a:lnTo>
                    <a:pt x="14682" y="74470"/>
                  </a:lnTo>
                  <a:lnTo>
                    <a:pt x="103832" y="74136"/>
                  </a:lnTo>
                  <a:cubicBezTo>
                    <a:pt x="105717" y="74105"/>
                    <a:pt x="107601" y="73497"/>
                    <a:pt x="109152" y="72342"/>
                  </a:cubicBezTo>
                  <a:cubicBezTo>
                    <a:pt x="110611" y="71157"/>
                    <a:pt x="111705" y="69546"/>
                    <a:pt x="112130" y="67662"/>
                  </a:cubicBezTo>
                  <a:cubicBezTo>
                    <a:pt x="112343" y="66750"/>
                    <a:pt x="112343" y="65777"/>
                    <a:pt x="112343" y="64865"/>
                  </a:cubicBezTo>
                  <a:lnTo>
                    <a:pt x="112343" y="62099"/>
                  </a:lnTo>
                  <a:lnTo>
                    <a:pt x="112343" y="56506"/>
                  </a:lnTo>
                  <a:lnTo>
                    <a:pt x="112313" y="34196"/>
                  </a:lnTo>
                  <a:lnTo>
                    <a:pt x="112282" y="11886"/>
                  </a:lnTo>
                  <a:lnTo>
                    <a:pt x="112282" y="9120"/>
                  </a:lnTo>
                  <a:cubicBezTo>
                    <a:pt x="112282" y="8664"/>
                    <a:pt x="112282" y="8208"/>
                    <a:pt x="112252" y="7721"/>
                  </a:cubicBezTo>
                  <a:lnTo>
                    <a:pt x="112130" y="6992"/>
                  </a:lnTo>
                  <a:cubicBezTo>
                    <a:pt x="112130" y="6749"/>
                    <a:pt x="112009" y="6536"/>
                    <a:pt x="111978" y="6293"/>
                  </a:cubicBezTo>
                  <a:cubicBezTo>
                    <a:pt x="111492" y="4439"/>
                    <a:pt x="110337" y="2767"/>
                    <a:pt x="108787" y="1673"/>
                  </a:cubicBezTo>
                  <a:cubicBezTo>
                    <a:pt x="108027" y="1095"/>
                    <a:pt x="107146" y="670"/>
                    <a:pt x="106234" y="366"/>
                  </a:cubicBezTo>
                  <a:cubicBezTo>
                    <a:pt x="105322" y="62"/>
                    <a:pt x="104380" y="1"/>
                    <a:pt x="103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29"/>
            <p:cNvSpPr/>
            <p:nvPr/>
          </p:nvSpPr>
          <p:spPr>
            <a:xfrm>
              <a:off x="4673920" y="1052642"/>
              <a:ext cx="173682" cy="192603"/>
            </a:xfrm>
            <a:custGeom>
              <a:avLst/>
              <a:gdLst/>
              <a:ahLst/>
              <a:cxnLst/>
              <a:rect l="l" t="t" r="r" b="b"/>
              <a:pathLst>
                <a:path w="23436" h="25989" extrusionOk="0">
                  <a:moveTo>
                    <a:pt x="21977" y="1"/>
                  </a:moveTo>
                  <a:lnTo>
                    <a:pt x="1" y="2676"/>
                  </a:lnTo>
                  <a:cubicBezTo>
                    <a:pt x="1" y="2676"/>
                    <a:pt x="7417" y="22463"/>
                    <a:pt x="23436" y="25989"/>
                  </a:cubicBezTo>
                  <a:cubicBezTo>
                    <a:pt x="23436" y="25989"/>
                    <a:pt x="9910" y="7964"/>
                    <a:pt x="219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29"/>
            <p:cNvSpPr/>
            <p:nvPr/>
          </p:nvSpPr>
          <p:spPr>
            <a:xfrm>
              <a:off x="4673246" y="1051745"/>
              <a:ext cx="177959" cy="196879"/>
            </a:xfrm>
            <a:custGeom>
              <a:avLst/>
              <a:gdLst/>
              <a:ahLst/>
              <a:cxnLst/>
              <a:rect l="l" t="t" r="r" b="b"/>
              <a:pathLst>
                <a:path w="24013" h="26566" extrusionOk="0">
                  <a:moveTo>
                    <a:pt x="22037" y="0"/>
                  </a:moveTo>
                  <a:cubicBezTo>
                    <a:pt x="21034" y="699"/>
                    <a:pt x="20062" y="1490"/>
                    <a:pt x="19271" y="2432"/>
                  </a:cubicBezTo>
                  <a:cubicBezTo>
                    <a:pt x="18481" y="3405"/>
                    <a:pt x="17873" y="4499"/>
                    <a:pt x="17478" y="5684"/>
                  </a:cubicBezTo>
                  <a:cubicBezTo>
                    <a:pt x="17417" y="5927"/>
                    <a:pt x="17296" y="6231"/>
                    <a:pt x="17235" y="6535"/>
                  </a:cubicBezTo>
                  <a:lnTo>
                    <a:pt x="17022" y="7447"/>
                  </a:lnTo>
                  <a:lnTo>
                    <a:pt x="16931" y="8359"/>
                  </a:lnTo>
                  <a:cubicBezTo>
                    <a:pt x="16900" y="8693"/>
                    <a:pt x="16900" y="8997"/>
                    <a:pt x="16900" y="9301"/>
                  </a:cubicBezTo>
                  <a:cubicBezTo>
                    <a:pt x="16900" y="10548"/>
                    <a:pt x="16992" y="11763"/>
                    <a:pt x="17235" y="12979"/>
                  </a:cubicBezTo>
                  <a:cubicBezTo>
                    <a:pt x="17691" y="15380"/>
                    <a:pt x="18572" y="17721"/>
                    <a:pt x="19575" y="19940"/>
                  </a:cubicBezTo>
                  <a:cubicBezTo>
                    <a:pt x="20468" y="21856"/>
                    <a:pt x="21496" y="23704"/>
                    <a:pt x="22700" y="25484"/>
                  </a:cubicBezTo>
                  <a:lnTo>
                    <a:pt x="22700" y="25484"/>
                  </a:lnTo>
                  <a:cubicBezTo>
                    <a:pt x="21652" y="25208"/>
                    <a:pt x="20617" y="24859"/>
                    <a:pt x="19636" y="24438"/>
                  </a:cubicBezTo>
                  <a:cubicBezTo>
                    <a:pt x="18329" y="23922"/>
                    <a:pt x="17022" y="23283"/>
                    <a:pt x="15867" y="22523"/>
                  </a:cubicBezTo>
                  <a:cubicBezTo>
                    <a:pt x="13466" y="21034"/>
                    <a:pt x="11308" y="19180"/>
                    <a:pt x="9362" y="17083"/>
                  </a:cubicBezTo>
                  <a:cubicBezTo>
                    <a:pt x="7417" y="14985"/>
                    <a:pt x="5715" y="12706"/>
                    <a:pt x="4195" y="10304"/>
                  </a:cubicBezTo>
                  <a:cubicBezTo>
                    <a:pt x="2675" y="7934"/>
                    <a:pt x="1307" y="5380"/>
                    <a:pt x="244" y="2766"/>
                  </a:cubicBezTo>
                  <a:lnTo>
                    <a:pt x="0" y="2949"/>
                  </a:lnTo>
                  <a:cubicBezTo>
                    <a:pt x="1064" y="5593"/>
                    <a:pt x="2402" y="8146"/>
                    <a:pt x="3891" y="10608"/>
                  </a:cubicBezTo>
                  <a:cubicBezTo>
                    <a:pt x="5380" y="13040"/>
                    <a:pt x="7083" y="15411"/>
                    <a:pt x="9028" y="17539"/>
                  </a:cubicBezTo>
                  <a:cubicBezTo>
                    <a:pt x="10943" y="19666"/>
                    <a:pt x="13131" y="21612"/>
                    <a:pt x="15563" y="23162"/>
                  </a:cubicBezTo>
                  <a:cubicBezTo>
                    <a:pt x="16779" y="23952"/>
                    <a:pt x="18055" y="24590"/>
                    <a:pt x="19393" y="25198"/>
                  </a:cubicBezTo>
                  <a:cubicBezTo>
                    <a:pt x="20730" y="25806"/>
                    <a:pt x="22128" y="26232"/>
                    <a:pt x="23527" y="26566"/>
                  </a:cubicBezTo>
                  <a:cubicBezTo>
                    <a:pt x="23648" y="26566"/>
                    <a:pt x="23770" y="26566"/>
                    <a:pt x="23831" y="26505"/>
                  </a:cubicBezTo>
                  <a:cubicBezTo>
                    <a:pt x="23983" y="26384"/>
                    <a:pt x="24013" y="26110"/>
                    <a:pt x="23922" y="25958"/>
                  </a:cubicBezTo>
                  <a:cubicBezTo>
                    <a:pt x="22493" y="24043"/>
                    <a:pt x="21247" y="21946"/>
                    <a:pt x="20183" y="19757"/>
                  </a:cubicBezTo>
                  <a:cubicBezTo>
                    <a:pt x="19119" y="17599"/>
                    <a:pt x="18238" y="15320"/>
                    <a:pt x="17751" y="12979"/>
                  </a:cubicBezTo>
                  <a:cubicBezTo>
                    <a:pt x="17539" y="11794"/>
                    <a:pt x="17387" y="10608"/>
                    <a:pt x="17387" y="9392"/>
                  </a:cubicBezTo>
                  <a:cubicBezTo>
                    <a:pt x="17417" y="9089"/>
                    <a:pt x="17387" y="8785"/>
                    <a:pt x="17417" y="8481"/>
                  </a:cubicBezTo>
                  <a:lnTo>
                    <a:pt x="17478" y="7569"/>
                  </a:lnTo>
                  <a:lnTo>
                    <a:pt x="17630" y="6687"/>
                  </a:lnTo>
                  <a:cubicBezTo>
                    <a:pt x="17691" y="6383"/>
                    <a:pt x="17782" y="6140"/>
                    <a:pt x="17873" y="5836"/>
                  </a:cubicBezTo>
                  <a:cubicBezTo>
                    <a:pt x="18238" y="4681"/>
                    <a:pt x="18815" y="3617"/>
                    <a:pt x="19545" y="2675"/>
                  </a:cubicBezTo>
                  <a:cubicBezTo>
                    <a:pt x="20305" y="1733"/>
                    <a:pt x="21217" y="912"/>
                    <a:pt x="22189" y="243"/>
                  </a:cubicBezTo>
                  <a:lnTo>
                    <a:pt x="22037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29"/>
            <p:cNvSpPr/>
            <p:nvPr/>
          </p:nvSpPr>
          <p:spPr>
            <a:xfrm>
              <a:off x="4536525" y="505084"/>
              <a:ext cx="15770" cy="132003"/>
            </a:xfrm>
            <a:custGeom>
              <a:avLst/>
              <a:gdLst/>
              <a:ahLst/>
              <a:cxnLst/>
              <a:rect l="l" t="t" r="r" b="b"/>
              <a:pathLst>
                <a:path w="2128" h="17812" extrusionOk="0">
                  <a:moveTo>
                    <a:pt x="1733" y="0"/>
                  </a:moveTo>
                  <a:lnTo>
                    <a:pt x="0" y="304"/>
                  </a:lnTo>
                  <a:lnTo>
                    <a:pt x="2128" y="17812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29"/>
            <p:cNvSpPr/>
            <p:nvPr/>
          </p:nvSpPr>
          <p:spPr>
            <a:xfrm>
              <a:off x="4562876" y="500578"/>
              <a:ext cx="11272" cy="112861"/>
            </a:xfrm>
            <a:custGeom>
              <a:avLst/>
              <a:gdLst/>
              <a:ahLst/>
              <a:cxnLst/>
              <a:rect l="l" t="t" r="r" b="b"/>
              <a:pathLst>
                <a:path w="1521" h="15229" extrusionOk="0">
                  <a:moveTo>
                    <a:pt x="1520" y="0"/>
                  </a:moveTo>
                  <a:lnTo>
                    <a:pt x="0" y="122"/>
                  </a:lnTo>
                  <a:lnTo>
                    <a:pt x="152" y="15228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29"/>
            <p:cNvSpPr/>
            <p:nvPr/>
          </p:nvSpPr>
          <p:spPr>
            <a:xfrm>
              <a:off x="4960205" y="1064357"/>
              <a:ext cx="16675" cy="131329"/>
            </a:xfrm>
            <a:custGeom>
              <a:avLst/>
              <a:gdLst/>
              <a:ahLst/>
              <a:cxnLst/>
              <a:rect l="l" t="t" r="r" b="b"/>
              <a:pathLst>
                <a:path w="2250" h="17721" extrusionOk="0">
                  <a:moveTo>
                    <a:pt x="2250" y="0"/>
                  </a:moveTo>
                  <a:lnTo>
                    <a:pt x="456" y="61"/>
                  </a:lnTo>
                  <a:lnTo>
                    <a:pt x="0" y="17721"/>
                  </a:lnTo>
                  <a:lnTo>
                    <a:pt x="22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29"/>
            <p:cNvSpPr/>
            <p:nvPr/>
          </p:nvSpPr>
          <p:spPr>
            <a:xfrm>
              <a:off x="4975744" y="1062779"/>
              <a:ext cx="26138" cy="111060"/>
            </a:xfrm>
            <a:custGeom>
              <a:avLst/>
              <a:gdLst/>
              <a:ahLst/>
              <a:cxnLst/>
              <a:rect l="l" t="t" r="r" b="b"/>
              <a:pathLst>
                <a:path w="3527" h="14986" extrusionOk="0">
                  <a:moveTo>
                    <a:pt x="2007" y="1"/>
                  </a:moveTo>
                  <a:lnTo>
                    <a:pt x="1" y="14986"/>
                  </a:lnTo>
                  <a:lnTo>
                    <a:pt x="1" y="14986"/>
                  </a:lnTo>
                  <a:lnTo>
                    <a:pt x="3527" y="122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4" name="Google Shape;3214;p29"/>
          <p:cNvSpPr txBox="1">
            <a:spLocks noGrp="1"/>
          </p:cNvSpPr>
          <p:nvPr>
            <p:ph type="title"/>
          </p:nvPr>
        </p:nvSpPr>
        <p:spPr>
          <a:xfrm>
            <a:off x="2207950" y="3992484"/>
            <a:ext cx="2317800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M. RAIHAN K</a:t>
            </a:r>
            <a:endParaRPr dirty="0"/>
          </a:p>
        </p:txBody>
      </p:sp>
      <p:sp>
        <p:nvSpPr>
          <p:cNvPr id="3216" name="Google Shape;3216;p29"/>
          <p:cNvSpPr txBox="1">
            <a:spLocks noGrp="1"/>
          </p:cNvSpPr>
          <p:nvPr>
            <p:ph type="title" idx="2"/>
          </p:nvPr>
        </p:nvSpPr>
        <p:spPr>
          <a:xfrm>
            <a:off x="2952700" y="3235925"/>
            <a:ext cx="83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217" name="Google Shape;3217;p29"/>
          <p:cNvSpPr txBox="1">
            <a:spLocks noGrp="1"/>
          </p:cNvSpPr>
          <p:nvPr>
            <p:ph type="title" idx="3"/>
          </p:nvPr>
        </p:nvSpPr>
        <p:spPr>
          <a:xfrm>
            <a:off x="4483314" y="4018679"/>
            <a:ext cx="2782383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RAIHAN SULUNG P</a:t>
            </a:r>
            <a:endParaRPr dirty="0"/>
          </a:p>
        </p:txBody>
      </p:sp>
      <p:sp>
        <p:nvSpPr>
          <p:cNvPr id="3219" name="Google Shape;3219;p29"/>
          <p:cNvSpPr txBox="1">
            <a:spLocks noGrp="1"/>
          </p:cNvSpPr>
          <p:nvPr>
            <p:ph type="title" idx="5"/>
          </p:nvPr>
        </p:nvSpPr>
        <p:spPr>
          <a:xfrm>
            <a:off x="5378525" y="3235925"/>
            <a:ext cx="83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220" name="Google Shape;3220;p29"/>
          <p:cNvSpPr txBox="1">
            <a:spLocks noGrp="1"/>
          </p:cNvSpPr>
          <p:nvPr>
            <p:ph type="title" idx="15"/>
          </p:nvPr>
        </p:nvSpPr>
        <p:spPr>
          <a:xfrm>
            <a:off x="713875" y="541850"/>
            <a:ext cx="771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ANGGOTA</a:t>
            </a:r>
            <a:endParaRPr dirty="0"/>
          </a:p>
        </p:txBody>
      </p:sp>
      <p:sp>
        <p:nvSpPr>
          <p:cNvPr id="3221" name="Google Shape;3221;p29"/>
          <p:cNvSpPr txBox="1">
            <a:spLocks noGrp="1"/>
          </p:cNvSpPr>
          <p:nvPr>
            <p:ph type="title" idx="6"/>
          </p:nvPr>
        </p:nvSpPr>
        <p:spPr>
          <a:xfrm>
            <a:off x="2207950" y="2365680"/>
            <a:ext cx="2317800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ARYO BIMO P</a:t>
            </a:r>
            <a:endParaRPr dirty="0"/>
          </a:p>
        </p:txBody>
      </p:sp>
      <p:sp>
        <p:nvSpPr>
          <p:cNvPr id="3223" name="Google Shape;3223;p29"/>
          <p:cNvSpPr txBox="1">
            <a:spLocks noGrp="1"/>
          </p:cNvSpPr>
          <p:nvPr>
            <p:ph type="title" idx="8"/>
          </p:nvPr>
        </p:nvSpPr>
        <p:spPr>
          <a:xfrm>
            <a:off x="2942838" y="1636088"/>
            <a:ext cx="83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224" name="Google Shape;3224;p29"/>
          <p:cNvSpPr txBox="1">
            <a:spLocks noGrp="1"/>
          </p:cNvSpPr>
          <p:nvPr>
            <p:ph type="title" idx="9"/>
          </p:nvPr>
        </p:nvSpPr>
        <p:spPr>
          <a:xfrm>
            <a:off x="4466029" y="2415214"/>
            <a:ext cx="2936629" cy="4086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ADITYA MAULANA P</a:t>
            </a:r>
            <a:endParaRPr dirty="0"/>
          </a:p>
        </p:txBody>
      </p:sp>
      <p:sp>
        <p:nvSpPr>
          <p:cNvPr id="3226" name="Google Shape;3226;p29"/>
          <p:cNvSpPr txBox="1">
            <a:spLocks noGrp="1"/>
          </p:cNvSpPr>
          <p:nvPr>
            <p:ph type="title" idx="14"/>
          </p:nvPr>
        </p:nvSpPr>
        <p:spPr>
          <a:xfrm>
            <a:off x="5368663" y="1636088"/>
            <a:ext cx="83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3227" name="Google Shape;3227;p29"/>
          <p:cNvGrpSpPr/>
          <p:nvPr/>
        </p:nvGrpSpPr>
        <p:grpSpPr>
          <a:xfrm>
            <a:off x="-611056" y="1981007"/>
            <a:ext cx="2496124" cy="3380012"/>
            <a:chOff x="246201" y="3581443"/>
            <a:chExt cx="1162069" cy="1573562"/>
          </a:xfrm>
        </p:grpSpPr>
        <p:sp>
          <p:nvSpPr>
            <p:cNvPr id="3228" name="Google Shape;3228;p29"/>
            <p:cNvSpPr/>
            <p:nvPr/>
          </p:nvSpPr>
          <p:spPr>
            <a:xfrm>
              <a:off x="246201" y="3581443"/>
              <a:ext cx="1162069" cy="1573562"/>
            </a:xfrm>
            <a:custGeom>
              <a:avLst/>
              <a:gdLst/>
              <a:ahLst/>
              <a:cxnLst/>
              <a:rect l="l" t="t" r="r" b="b"/>
              <a:pathLst>
                <a:path w="162983" h="220696" extrusionOk="0">
                  <a:moveTo>
                    <a:pt x="117176" y="132396"/>
                  </a:moveTo>
                  <a:lnTo>
                    <a:pt x="117176" y="132396"/>
                  </a:lnTo>
                  <a:cubicBezTo>
                    <a:pt x="122537" y="134804"/>
                    <a:pt x="128115" y="135995"/>
                    <a:pt x="134011" y="135995"/>
                  </a:cubicBezTo>
                  <a:cubicBezTo>
                    <a:pt x="134366" y="135995"/>
                    <a:pt x="134722" y="135991"/>
                    <a:pt x="135079" y="135982"/>
                  </a:cubicBezTo>
                  <a:lnTo>
                    <a:pt x="135079" y="135982"/>
                  </a:lnTo>
                  <a:cubicBezTo>
                    <a:pt x="135018" y="136469"/>
                    <a:pt x="134593" y="136590"/>
                    <a:pt x="134349" y="136773"/>
                  </a:cubicBezTo>
                  <a:cubicBezTo>
                    <a:pt x="131948" y="138505"/>
                    <a:pt x="129973" y="140572"/>
                    <a:pt x="129091" y="143490"/>
                  </a:cubicBezTo>
                  <a:cubicBezTo>
                    <a:pt x="128422" y="145770"/>
                    <a:pt x="128817" y="147989"/>
                    <a:pt x="129243" y="150207"/>
                  </a:cubicBezTo>
                  <a:cubicBezTo>
                    <a:pt x="129638" y="152244"/>
                    <a:pt x="130094" y="154250"/>
                    <a:pt x="130003" y="156347"/>
                  </a:cubicBezTo>
                  <a:cubicBezTo>
                    <a:pt x="130003" y="156742"/>
                    <a:pt x="130033" y="157168"/>
                    <a:pt x="129699" y="157563"/>
                  </a:cubicBezTo>
                  <a:cubicBezTo>
                    <a:pt x="128787" y="155375"/>
                    <a:pt x="128848" y="153065"/>
                    <a:pt x="128301" y="150906"/>
                  </a:cubicBezTo>
                  <a:cubicBezTo>
                    <a:pt x="127267" y="146621"/>
                    <a:pt x="125140" y="142912"/>
                    <a:pt x="121796" y="140025"/>
                  </a:cubicBezTo>
                  <a:cubicBezTo>
                    <a:pt x="120823" y="139174"/>
                    <a:pt x="120337" y="138019"/>
                    <a:pt x="119668" y="136955"/>
                  </a:cubicBezTo>
                  <a:cubicBezTo>
                    <a:pt x="118817" y="135466"/>
                    <a:pt x="117966" y="134007"/>
                    <a:pt x="117176" y="132396"/>
                  </a:cubicBezTo>
                  <a:close/>
                  <a:moveTo>
                    <a:pt x="66463" y="0"/>
                  </a:moveTo>
                  <a:cubicBezTo>
                    <a:pt x="65853" y="0"/>
                    <a:pt x="65253" y="217"/>
                    <a:pt x="64652" y="631"/>
                  </a:cubicBezTo>
                  <a:cubicBezTo>
                    <a:pt x="57722" y="5707"/>
                    <a:pt x="51734" y="11695"/>
                    <a:pt x="46567" y="18564"/>
                  </a:cubicBezTo>
                  <a:cubicBezTo>
                    <a:pt x="42129" y="24552"/>
                    <a:pt x="38026" y="30662"/>
                    <a:pt x="35928" y="37926"/>
                  </a:cubicBezTo>
                  <a:cubicBezTo>
                    <a:pt x="35533" y="39324"/>
                    <a:pt x="35108" y="40723"/>
                    <a:pt x="35260" y="42212"/>
                  </a:cubicBezTo>
                  <a:cubicBezTo>
                    <a:pt x="35411" y="43732"/>
                    <a:pt x="36019" y="45160"/>
                    <a:pt x="36779" y="46498"/>
                  </a:cubicBezTo>
                  <a:cubicBezTo>
                    <a:pt x="39089" y="50723"/>
                    <a:pt x="42220" y="54279"/>
                    <a:pt x="45624" y="57592"/>
                  </a:cubicBezTo>
                  <a:cubicBezTo>
                    <a:pt x="47144" y="59051"/>
                    <a:pt x="48694" y="60419"/>
                    <a:pt x="50305" y="61847"/>
                  </a:cubicBezTo>
                  <a:cubicBezTo>
                    <a:pt x="48786" y="64066"/>
                    <a:pt x="47266" y="66224"/>
                    <a:pt x="46050" y="68565"/>
                  </a:cubicBezTo>
                  <a:cubicBezTo>
                    <a:pt x="36840" y="86042"/>
                    <a:pt x="27843" y="103611"/>
                    <a:pt x="19667" y="121575"/>
                  </a:cubicBezTo>
                  <a:cubicBezTo>
                    <a:pt x="12919" y="136438"/>
                    <a:pt x="7022" y="151636"/>
                    <a:pt x="2615" y="167411"/>
                  </a:cubicBezTo>
                  <a:cubicBezTo>
                    <a:pt x="1703" y="170694"/>
                    <a:pt x="943" y="174098"/>
                    <a:pt x="274" y="177472"/>
                  </a:cubicBezTo>
                  <a:cubicBezTo>
                    <a:pt x="0" y="178749"/>
                    <a:pt x="335" y="179266"/>
                    <a:pt x="1581" y="179630"/>
                  </a:cubicBezTo>
                  <a:cubicBezTo>
                    <a:pt x="2128" y="179782"/>
                    <a:pt x="2645" y="179934"/>
                    <a:pt x="3222" y="180056"/>
                  </a:cubicBezTo>
                  <a:cubicBezTo>
                    <a:pt x="6110" y="180694"/>
                    <a:pt x="8511" y="182184"/>
                    <a:pt x="10426" y="184433"/>
                  </a:cubicBezTo>
                  <a:cubicBezTo>
                    <a:pt x="11429" y="185588"/>
                    <a:pt x="12341" y="186864"/>
                    <a:pt x="13253" y="188080"/>
                  </a:cubicBezTo>
                  <a:cubicBezTo>
                    <a:pt x="16346" y="192045"/>
                    <a:pt x="20090" y="194605"/>
                    <a:pt x="25182" y="194605"/>
                  </a:cubicBezTo>
                  <a:cubicBezTo>
                    <a:pt x="25594" y="194605"/>
                    <a:pt x="26015" y="194589"/>
                    <a:pt x="26445" y="194555"/>
                  </a:cubicBezTo>
                  <a:cubicBezTo>
                    <a:pt x="28755" y="194372"/>
                    <a:pt x="30396" y="193399"/>
                    <a:pt x="31308" y="191211"/>
                  </a:cubicBezTo>
                  <a:cubicBezTo>
                    <a:pt x="32129" y="189266"/>
                    <a:pt x="32524" y="187229"/>
                    <a:pt x="32797" y="185132"/>
                  </a:cubicBezTo>
                  <a:cubicBezTo>
                    <a:pt x="33041" y="183035"/>
                    <a:pt x="33466" y="181059"/>
                    <a:pt x="35472" y="179843"/>
                  </a:cubicBezTo>
                  <a:cubicBezTo>
                    <a:pt x="36445" y="179298"/>
                    <a:pt x="37392" y="178990"/>
                    <a:pt x="38395" y="178990"/>
                  </a:cubicBezTo>
                  <a:cubicBezTo>
                    <a:pt x="38959" y="178990"/>
                    <a:pt x="39540" y="179088"/>
                    <a:pt x="40153" y="179296"/>
                  </a:cubicBezTo>
                  <a:cubicBezTo>
                    <a:pt x="42238" y="179949"/>
                    <a:pt x="44334" y="180320"/>
                    <a:pt x="46454" y="180320"/>
                  </a:cubicBezTo>
                  <a:cubicBezTo>
                    <a:pt x="47888" y="180320"/>
                    <a:pt x="49332" y="180150"/>
                    <a:pt x="50792" y="179782"/>
                  </a:cubicBezTo>
                  <a:cubicBezTo>
                    <a:pt x="52919" y="179235"/>
                    <a:pt x="53953" y="177837"/>
                    <a:pt x="54226" y="175679"/>
                  </a:cubicBezTo>
                  <a:cubicBezTo>
                    <a:pt x="54409" y="173886"/>
                    <a:pt x="54257" y="172062"/>
                    <a:pt x="54804" y="170268"/>
                  </a:cubicBezTo>
                  <a:cubicBezTo>
                    <a:pt x="55099" y="169384"/>
                    <a:pt x="55266" y="168995"/>
                    <a:pt x="55718" y="168995"/>
                  </a:cubicBezTo>
                  <a:cubicBezTo>
                    <a:pt x="55965" y="168995"/>
                    <a:pt x="56296" y="169111"/>
                    <a:pt x="56780" y="169326"/>
                  </a:cubicBezTo>
                  <a:cubicBezTo>
                    <a:pt x="59303" y="170481"/>
                    <a:pt x="61886" y="171180"/>
                    <a:pt x="64652" y="171363"/>
                  </a:cubicBezTo>
                  <a:cubicBezTo>
                    <a:pt x="66146" y="171438"/>
                    <a:pt x="67641" y="171519"/>
                    <a:pt x="69126" y="171519"/>
                  </a:cubicBezTo>
                  <a:cubicBezTo>
                    <a:pt x="71237" y="171519"/>
                    <a:pt x="73330" y="171356"/>
                    <a:pt x="75382" y="170785"/>
                  </a:cubicBezTo>
                  <a:cubicBezTo>
                    <a:pt x="79698" y="169569"/>
                    <a:pt x="83194" y="167290"/>
                    <a:pt x="84896" y="162882"/>
                  </a:cubicBezTo>
                  <a:cubicBezTo>
                    <a:pt x="85169" y="162153"/>
                    <a:pt x="85595" y="161515"/>
                    <a:pt x="85929" y="160815"/>
                  </a:cubicBezTo>
                  <a:cubicBezTo>
                    <a:pt x="86719" y="159174"/>
                    <a:pt x="88118" y="158384"/>
                    <a:pt x="89850" y="158262"/>
                  </a:cubicBezTo>
                  <a:cubicBezTo>
                    <a:pt x="93437" y="158019"/>
                    <a:pt x="96872" y="157350"/>
                    <a:pt x="100154" y="155800"/>
                  </a:cubicBezTo>
                  <a:cubicBezTo>
                    <a:pt x="101066" y="155405"/>
                    <a:pt x="101522" y="154888"/>
                    <a:pt x="101613" y="153916"/>
                  </a:cubicBezTo>
                  <a:cubicBezTo>
                    <a:pt x="101826" y="152517"/>
                    <a:pt x="101917" y="151058"/>
                    <a:pt x="102434" y="149599"/>
                  </a:cubicBezTo>
                  <a:cubicBezTo>
                    <a:pt x="105656" y="151940"/>
                    <a:pt x="108756" y="154250"/>
                    <a:pt x="111948" y="156438"/>
                  </a:cubicBezTo>
                  <a:cubicBezTo>
                    <a:pt x="112951" y="157138"/>
                    <a:pt x="113285" y="157928"/>
                    <a:pt x="113316" y="159083"/>
                  </a:cubicBezTo>
                  <a:cubicBezTo>
                    <a:pt x="113376" y="160998"/>
                    <a:pt x="113224" y="162943"/>
                    <a:pt x="113559" y="164919"/>
                  </a:cubicBezTo>
                  <a:cubicBezTo>
                    <a:pt x="113924" y="167168"/>
                    <a:pt x="113863" y="169509"/>
                    <a:pt x="114501" y="171758"/>
                  </a:cubicBezTo>
                  <a:cubicBezTo>
                    <a:pt x="116416" y="178232"/>
                    <a:pt x="120428" y="183187"/>
                    <a:pt x="125474" y="187503"/>
                  </a:cubicBezTo>
                  <a:cubicBezTo>
                    <a:pt x="128909" y="190390"/>
                    <a:pt x="131979" y="193491"/>
                    <a:pt x="133346" y="197989"/>
                  </a:cubicBezTo>
                  <a:cubicBezTo>
                    <a:pt x="133742" y="199144"/>
                    <a:pt x="133894" y="200573"/>
                    <a:pt x="135170" y="201211"/>
                  </a:cubicBezTo>
                  <a:cubicBezTo>
                    <a:pt x="134106" y="204129"/>
                    <a:pt x="133073" y="206956"/>
                    <a:pt x="134046" y="210056"/>
                  </a:cubicBezTo>
                  <a:cubicBezTo>
                    <a:pt x="134380" y="211211"/>
                    <a:pt x="134836" y="212154"/>
                    <a:pt x="135900" y="212640"/>
                  </a:cubicBezTo>
                  <a:cubicBezTo>
                    <a:pt x="136842" y="213096"/>
                    <a:pt x="137906" y="213491"/>
                    <a:pt x="138909" y="213917"/>
                  </a:cubicBezTo>
                  <a:cubicBezTo>
                    <a:pt x="139973" y="214372"/>
                    <a:pt x="141158" y="214524"/>
                    <a:pt x="142009" y="215315"/>
                  </a:cubicBezTo>
                  <a:cubicBezTo>
                    <a:pt x="145201" y="218233"/>
                    <a:pt x="149061" y="219874"/>
                    <a:pt x="153256" y="220482"/>
                  </a:cubicBezTo>
                  <a:cubicBezTo>
                    <a:pt x="154140" y="220607"/>
                    <a:pt x="155024" y="220696"/>
                    <a:pt x="155898" y="220696"/>
                  </a:cubicBezTo>
                  <a:cubicBezTo>
                    <a:pt x="157576" y="220696"/>
                    <a:pt x="159214" y="220367"/>
                    <a:pt x="160733" y="219327"/>
                  </a:cubicBezTo>
                  <a:cubicBezTo>
                    <a:pt x="162921" y="217655"/>
                    <a:pt x="162982" y="216075"/>
                    <a:pt x="160672" y="214676"/>
                  </a:cubicBezTo>
                  <a:cubicBezTo>
                    <a:pt x="157237" y="212609"/>
                    <a:pt x="154867" y="209692"/>
                    <a:pt x="152860" y="206257"/>
                  </a:cubicBezTo>
                  <a:cubicBezTo>
                    <a:pt x="148666" y="199083"/>
                    <a:pt x="145262" y="191606"/>
                    <a:pt x="141705" y="184098"/>
                  </a:cubicBezTo>
                  <a:cubicBezTo>
                    <a:pt x="140793" y="182184"/>
                    <a:pt x="139882" y="180208"/>
                    <a:pt x="138939" y="178141"/>
                  </a:cubicBezTo>
                  <a:cubicBezTo>
                    <a:pt x="139114" y="178133"/>
                    <a:pt x="139277" y="178130"/>
                    <a:pt x="139433" y="178130"/>
                  </a:cubicBezTo>
                  <a:cubicBezTo>
                    <a:pt x="139899" y="178130"/>
                    <a:pt x="140292" y="178164"/>
                    <a:pt x="140702" y="178232"/>
                  </a:cubicBezTo>
                  <a:cubicBezTo>
                    <a:pt x="141590" y="178415"/>
                    <a:pt x="142461" y="178511"/>
                    <a:pt x="143313" y="178511"/>
                  </a:cubicBezTo>
                  <a:cubicBezTo>
                    <a:pt x="145584" y="178511"/>
                    <a:pt x="147716" y="177826"/>
                    <a:pt x="149639" y="176256"/>
                  </a:cubicBezTo>
                  <a:cubicBezTo>
                    <a:pt x="151736" y="174554"/>
                    <a:pt x="151736" y="172791"/>
                    <a:pt x="149639" y="171150"/>
                  </a:cubicBezTo>
                  <a:cubicBezTo>
                    <a:pt x="148727" y="170420"/>
                    <a:pt x="147815" y="169752"/>
                    <a:pt x="146873" y="169113"/>
                  </a:cubicBezTo>
                  <a:cubicBezTo>
                    <a:pt x="144836" y="167746"/>
                    <a:pt x="143073" y="166074"/>
                    <a:pt x="141736" y="163946"/>
                  </a:cubicBezTo>
                  <a:cubicBezTo>
                    <a:pt x="141097" y="162882"/>
                    <a:pt x="140429" y="161788"/>
                    <a:pt x="139578" y="160876"/>
                  </a:cubicBezTo>
                  <a:cubicBezTo>
                    <a:pt x="139243" y="160481"/>
                    <a:pt x="139365" y="160208"/>
                    <a:pt x="139547" y="159873"/>
                  </a:cubicBezTo>
                  <a:cubicBezTo>
                    <a:pt x="140337" y="158353"/>
                    <a:pt x="141219" y="156925"/>
                    <a:pt x="142222" y="155496"/>
                  </a:cubicBezTo>
                  <a:cubicBezTo>
                    <a:pt x="145079" y="151484"/>
                    <a:pt x="148240" y="147654"/>
                    <a:pt x="151067" y="143551"/>
                  </a:cubicBezTo>
                  <a:cubicBezTo>
                    <a:pt x="152557" y="141332"/>
                    <a:pt x="153712" y="139052"/>
                    <a:pt x="154259" y="136438"/>
                  </a:cubicBezTo>
                  <a:cubicBezTo>
                    <a:pt x="154532" y="135253"/>
                    <a:pt x="154016" y="134159"/>
                    <a:pt x="154167" y="133003"/>
                  </a:cubicBezTo>
                  <a:cubicBezTo>
                    <a:pt x="154411" y="131545"/>
                    <a:pt x="154289" y="130086"/>
                    <a:pt x="154107" y="128657"/>
                  </a:cubicBezTo>
                  <a:cubicBezTo>
                    <a:pt x="153833" y="126286"/>
                    <a:pt x="153134" y="124037"/>
                    <a:pt x="151280" y="122365"/>
                  </a:cubicBezTo>
                  <a:cubicBezTo>
                    <a:pt x="146569" y="118110"/>
                    <a:pt x="141827" y="113915"/>
                    <a:pt x="136082" y="110936"/>
                  </a:cubicBezTo>
                  <a:cubicBezTo>
                    <a:pt x="130003" y="107775"/>
                    <a:pt x="123772" y="105040"/>
                    <a:pt x="116963" y="103763"/>
                  </a:cubicBezTo>
                  <a:cubicBezTo>
                    <a:pt x="116294" y="103641"/>
                    <a:pt x="115808" y="103368"/>
                    <a:pt x="115291" y="102881"/>
                  </a:cubicBezTo>
                  <a:cubicBezTo>
                    <a:pt x="113468" y="101058"/>
                    <a:pt x="111613" y="99264"/>
                    <a:pt x="109516" y="97714"/>
                  </a:cubicBezTo>
                  <a:cubicBezTo>
                    <a:pt x="108513" y="96954"/>
                    <a:pt x="107540" y="96225"/>
                    <a:pt x="107328" y="94827"/>
                  </a:cubicBezTo>
                  <a:cubicBezTo>
                    <a:pt x="107297" y="94492"/>
                    <a:pt x="107085" y="94158"/>
                    <a:pt x="106872" y="93915"/>
                  </a:cubicBezTo>
                  <a:cubicBezTo>
                    <a:pt x="106294" y="93337"/>
                    <a:pt x="106446" y="92790"/>
                    <a:pt x="106841" y="92213"/>
                  </a:cubicBezTo>
                  <a:cubicBezTo>
                    <a:pt x="107054" y="91878"/>
                    <a:pt x="107297" y="91483"/>
                    <a:pt x="107540" y="91179"/>
                  </a:cubicBezTo>
                  <a:cubicBezTo>
                    <a:pt x="109881" y="88231"/>
                    <a:pt x="111401" y="84948"/>
                    <a:pt x="111340" y="81118"/>
                  </a:cubicBezTo>
                  <a:cubicBezTo>
                    <a:pt x="111310" y="79933"/>
                    <a:pt x="111340" y="78747"/>
                    <a:pt x="111340" y="77592"/>
                  </a:cubicBezTo>
                  <a:cubicBezTo>
                    <a:pt x="111681" y="77400"/>
                    <a:pt x="112019" y="77343"/>
                    <a:pt x="112355" y="77343"/>
                  </a:cubicBezTo>
                  <a:cubicBezTo>
                    <a:pt x="112852" y="77343"/>
                    <a:pt x="113347" y="77468"/>
                    <a:pt x="113848" y="77468"/>
                  </a:cubicBezTo>
                  <a:cubicBezTo>
                    <a:pt x="113974" y="77468"/>
                    <a:pt x="114101" y="77460"/>
                    <a:pt x="114228" y="77440"/>
                  </a:cubicBezTo>
                  <a:cubicBezTo>
                    <a:pt x="117723" y="76984"/>
                    <a:pt x="121188" y="76377"/>
                    <a:pt x="124623" y="75647"/>
                  </a:cubicBezTo>
                  <a:cubicBezTo>
                    <a:pt x="129547" y="74583"/>
                    <a:pt x="134349" y="72972"/>
                    <a:pt x="139122" y="71392"/>
                  </a:cubicBezTo>
                  <a:cubicBezTo>
                    <a:pt x="141584" y="70541"/>
                    <a:pt x="144015" y="69598"/>
                    <a:pt x="146234" y="68109"/>
                  </a:cubicBezTo>
                  <a:cubicBezTo>
                    <a:pt x="147541" y="67258"/>
                    <a:pt x="148332" y="66133"/>
                    <a:pt x="148332" y="64461"/>
                  </a:cubicBezTo>
                  <a:cubicBezTo>
                    <a:pt x="148332" y="61939"/>
                    <a:pt x="147815" y="59507"/>
                    <a:pt x="146903" y="57136"/>
                  </a:cubicBezTo>
                  <a:cubicBezTo>
                    <a:pt x="145657" y="53975"/>
                    <a:pt x="144319" y="50905"/>
                    <a:pt x="143073" y="47744"/>
                  </a:cubicBezTo>
                  <a:cubicBezTo>
                    <a:pt x="141097" y="42820"/>
                    <a:pt x="138939" y="37987"/>
                    <a:pt x="135565" y="33823"/>
                  </a:cubicBezTo>
                  <a:cubicBezTo>
                    <a:pt x="135474" y="33701"/>
                    <a:pt x="135353" y="33580"/>
                    <a:pt x="135322" y="33458"/>
                  </a:cubicBezTo>
                  <a:cubicBezTo>
                    <a:pt x="134198" y="29476"/>
                    <a:pt x="131462" y="26589"/>
                    <a:pt x="128574" y="23823"/>
                  </a:cubicBezTo>
                  <a:cubicBezTo>
                    <a:pt x="127510" y="22789"/>
                    <a:pt x="126264" y="21877"/>
                    <a:pt x="124805" y="21391"/>
                  </a:cubicBezTo>
                  <a:cubicBezTo>
                    <a:pt x="124457" y="21266"/>
                    <a:pt x="124116" y="21191"/>
                    <a:pt x="123781" y="21191"/>
                  </a:cubicBezTo>
                  <a:cubicBezTo>
                    <a:pt x="123384" y="21191"/>
                    <a:pt x="122996" y="21296"/>
                    <a:pt x="122617" y="21543"/>
                  </a:cubicBezTo>
                  <a:cubicBezTo>
                    <a:pt x="120671" y="22759"/>
                    <a:pt x="119000" y="24279"/>
                    <a:pt x="117297" y="25768"/>
                  </a:cubicBezTo>
                  <a:cubicBezTo>
                    <a:pt x="116720" y="26254"/>
                    <a:pt x="116477" y="26862"/>
                    <a:pt x="116750" y="27622"/>
                  </a:cubicBezTo>
                  <a:cubicBezTo>
                    <a:pt x="117024" y="28443"/>
                    <a:pt x="117206" y="29294"/>
                    <a:pt x="117024" y="30236"/>
                  </a:cubicBezTo>
                  <a:cubicBezTo>
                    <a:pt x="116872" y="30996"/>
                    <a:pt x="117024" y="31756"/>
                    <a:pt x="117419" y="32455"/>
                  </a:cubicBezTo>
                  <a:cubicBezTo>
                    <a:pt x="117571" y="32668"/>
                    <a:pt x="117541" y="32850"/>
                    <a:pt x="117541" y="33124"/>
                  </a:cubicBezTo>
                  <a:cubicBezTo>
                    <a:pt x="117389" y="34613"/>
                    <a:pt x="117966" y="36011"/>
                    <a:pt x="118544" y="37227"/>
                  </a:cubicBezTo>
                  <a:cubicBezTo>
                    <a:pt x="119060" y="38382"/>
                    <a:pt x="120215" y="39142"/>
                    <a:pt x="121492" y="39598"/>
                  </a:cubicBezTo>
                  <a:cubicBezTo>
                    <a:pt x="121786" y="39688"/>
                    <a:pt x="122072" y="39737"/>
                    <a:pt x="122348" y="39737"/>
                  </a:cubicBezTo>
                  <a:cubicBezTo>
                    <a:pt x="122813" y="39737"/>
                    <a:pt x="123250" y="39599"/>
                    <a:pt x="123650" y="39294"/>
                  </a:cubicBezTo>
                  <a:cubicBezTo>
                    <a:pt x="124197" y="38868"/>
                    <a:pt x="124684" y="38382"/>
                    <a:pt x="125261" y="37926"/>
                  </a:cubicBezTo>
                  <a:cubicBezTo>
                    <a:pt x="125806" y="38425"/>
                    <a:pt x="126401" y="38738"/>
                    <a:pt x="127035" y="38738"/>
                  </a:cubicBezTo>
                  <a:cubicBezTo>
                    <a:pt x="127250" y="38738"/>
                    <a:pt x="127469" y="38702"/>
                    <a:pt x="127693" y="38625"/>
                  </a:cubicBezTo>
                  <a:cubicBezTo>
                    <a:pt x="127909" y="38553"/>
                    <a:pt x="128095" y="38519"/>
                    <a:pt x="128255" y="38519"/>
                  </a:cubicBezTo>
                  <a:cubicBezTo>
                    <a:pt x="128769" y="38519"/>
                    <a:pt x="129020" y="38874"/>
                    <a:pt x="129182" y="39476"/>
                  </a:cubicBezTo>
                  <a:cubicBezTo>
                    <a:pt x="129243" y="39750"/>
                    <a:pt x="129365" y="39993"/>
                    <a:pt x="129456" y="40267"/>
                  </a:cubicBezTo>
                  <a:cubicBezTo>
                    <a:pt x="130307" y="43185"/>
                    <a:pt x="131219" y="46163"/>
                    <a:pt x="130550" y="49264"/>
                  </a:cubicBezTo>
                  <a:cubicBezTo>
                    <a:pt x="130155" y="50935"/>
                    <a:pt x="129942" y="52607"/>
                    <a:pt x="130155" y="54370"/>
                  </a:cubicBezTo>
                  <a:cubicBezTo>
                    <a:pt x="130307" y="55464"/>
                    <a:pt x="130672" y="56498"/>
                    <a:pt x="130976" y="57683"/>
                  </a:cubicBezTo>
                  <a:cubicBezTo>
                    <a:pt x="128802" y="57107"/>
                    <a:pt x="126671" y="56774"/>
                    <a:pt x="124580" y="56774"/>
                  </a:cubicBezTo>
                  <a:cubicBezTo>
                    <a:pt x="122373" y="56774"/>
                    <a:pt x="120210" y="57144"/>
                    <a:pt x="118088" y="57987"/>
                  </a:cubicBezTo>
                  <a:cubicBezTo>
                    <a:pt x="114553" y="54452"/>
                    <a:pt x="110675" y="51864"/>
                    <a:pt x="105648" y="51864"/>
                  </a:cubicBezTo>
                  <a:cubicBezTo>
                    <a:pt x="105272" y="51864"/>
                    <a:pt x="104890" y="51879"/>
                    <a:pt x="104501" y="51908"/>
                  </a:cubicBezTo>
                  <a:cubicBezTo>
                    <a:pt x="104319" y="51391"/>
                    <a:pt x="104471" y="51057"/>
                    <a:pt x="104501" y="50692"/>
                  </a:cubicBezTo>
                  <a:cubicBezTo>
                    <a:pt x="104622" y="49780"/>
                    <a:pt x="104562" y="48808"/>
                    <a:pt x="104106" y="48017"/>
                  </a:cubicBezTo>
                  <a:cubicBezTo>
                    <a:pt x="103832" y="47531"/>
                    <a:pt x="103893" y="47227"/>
                    <a:pt x="104106" y="46771"/>
                  </a:cubicBezTo>
                  <a:cubicBezTo>
                    <a:pt x="105899" y="42972"/>
                    <a:pt x="107328" y="39020"/>
                    <a:pt x="108665" y="34978"/>
                  </a:cubicBezTo>
                  <a:cubicBezTo>
                    <a:pt x="108999" y="33975"/>
                    <a:pt x="109273" y="32941"/>
                    <a:pt x="108999" y="31847"/>
                  </a:cubicBezTo>
                  <a:cubicBezTo>
                    <a:pt x="112586" y="31391"/>
                    <a:pt x="114197" y="29051"/>
                    <a:pt x="114136" y="27014"/>
                  </a:cubicBezTo>
                  <a:cubicBezTo>
                    <a:pt x="114106" y="26133"/>
                    <a:pt x="113893" y="25251"/>
                    <a:pt x="113224" y="24613"/>
                  </a:cubicBezTo>
                  <a:cubicBezTo>
                    <a:pt x="112279" y="23689"/>
                    <a:pt x="111189" y="23432"/>
                    <a:pt x="110033" y="23432"/>
                  </a:cubicBezTo>
                  <a:cubicBezTo>
                    <a:pt x="109517" y="23432"/>
                    <a:pt x="108987" y="23483"/>
                    <a:pt x="108452" y="23549"/>
                  </a:cubicBezTo>
                  <a:cubicBezTo>
                    <a:pt x="108170" y="21553"/>
                    <a:pt x="107399" y="20554"/>
                    <a:pt x="105940" y="20554"/>
                  </a:cubicBezTo>
                  <a:cubicBezTo>
                    <a:pt x="105511" y="20554"/>
                    <a:pt x="105023" y="20641"/>
                    <a:pt x="104471" y="20813"/>
                  </a:cubicBezTo>
                  <a:cubicBezTo>
                    <a:pt x="102321" y="21472"/>
                    <a:pt x="100197" y="21883"/>
                    <a:pt x="98042" y="21883"/>
                  </a:cubicBezTo>
                  <a:cubicBezTo>
                    <a:pt x="96814" y="21883"/>
                    <a:pt x="95576" y="21750"/>
                    <a:pt x="94318" y="21452"/>
                  </a:cubicBezTo>
                  <a:cubicBezTo>
                    <a:pt x="93684" y="21304"/>
                    <a:pt x="93130" y="21228"/>
                    <a:pt x="92635" y="21228"/>
                  </a:cubicBezTo>
                  <a:cubicBezTo>
                    <a:pt x="90998" y="21228"/>
                    <a:pt x="90019" y="22062"/>
                    <a:pt x="88969" y="23883"/>
                  </a:cubicBezTo>
                  <a:cubicBezTo>
                    <a:pt x="88878" y="24096"/>
                    <a:pt x="88878" y="24339"/>
                    <a:pt x="88513" y="24400"/>
                  </a:cubicBezTo>
                  <a:cubicBezTo>
                    <a:pt x="86659" y="24491"/>
                    <a:pt x="85899" y="25859"/>
                    <a:pt x="85382" y="27348"/>
                  </a:cubicBezTo>
                  <a:cubicBezTo>
                    <a:pt x="84653" y="29294"/>
                    <a:pt x="84349" y="31330"/>
                    <a:pt x="84501" y="33397"/>
                  </a:cubicBezTo>
                  <a:cubicBezTo>
                    <a:pt x="84501" y="33549"/>
                    <a:pt x="84653" y="33732"/>
                    <a:pt x="84470" y="33884"/>
                  </a:cubicBezTo>
                  <a:cubicBezTo>
                    <a:pt x="83315" y="34947"/>
                    <a:pt x="83102" y="36315"/>
                    <a:pt x="83163" y="37926"/>
                  </a:cubicBezTo>
                  <a:cubicBezTo>
                    <a:pt x="82652" y="37828"/>
                    <a:pt x="82162" y="37782"/>
                    <a:pt x="81690" y="37782"/>
                  </a:cubicBezTo>
                  <a:cubicBezTo>
                    <a:pt x="79239" y="37782"/>
                    <a:pt x="77268" y="39016"/>
                    <a:pt x="75382" y="40571"/>
                  </a:cubicBezTo>
                  <a:cubicBezTo>
                    <a:pt x="74774" y="41057"/>
                    <a:pt x="74044" y="41330"/>
                    <a:pt x="73285" y="41452"/>
                  </a:cubicBezTo>
                  <a:cubicBezTo>
                    <a:pt x="70245" y="41817"/>
                    <a:pt x="67509" y="42881"/>
                    <a:pt x="65078" y="44765"/>
                  </a:cubicBezTo>
                  <a:cubicBezTo>
                    <a:pt x="64774" y="45008"/>
                    <a:pt x="64500" y="45373"/>
                    <a:pt x="64105" y="45434"/>
                  </a:cubicBezTo>
                  <a:cubicBezTo>
                    <a:pt x="61005" y="42485"/>
                    <a:pt x="57296" y="40875"/>
                    <a:pt x="52919" y="40540"/>
                  </a:cubicBezTo>
                  <a:cubicBezTo>
                    <a:pt x="54135" y="38868"/>
                    <a:pt x="55047" y="37197"/>
                    <a:pt x="55746" y="35403"/>
                  </a:cubicBezTo>
                  <a:cubicBezTo>
                    <a:pt x="57205" y="31452"/>
                    <a:pt x="57631" y="27288"/>
                    <a:pt x="58239" y="23123"/>
                  </a:cubicBezTo>
                  <a:cubicBezTo>
                    <a:pt x="58634" y="20692"/>
                    <a:pt x="58786" y="18230"/>
                    <a:pt x="59333" y="15829"/>
                  </a:cubicBezTo>
                  <a:cubicBezTo>
                    <a:pt x="59511" y="15802"/>
                    <a:pt x="59687" y="15792"/>
                    <a:pt x="59861" y="15792"/>
                  </a:cubicBezTo>
                  <a:cubicBezTo>
                    <a:pt x="60316" y="15792"/>
                    <a:pt x="60760" y="15858"/>
                    <a:pt x="61194" y="15858"/>
                  </a:cubicBezTo>
                  <a:cubicBezTo>
                    <a:pt x="61531" y="15858"/>
                    <a:pt x="61863" y="15818"/>
                    <a:pt x="62190" y="15677"/>
                  </a:cubicBezTo>
                  <a:cubicBezTo>
                    <a:pt x="62370" y="15607"/>
                    <a:pt x="62543" y="15589"/>
                    <a:pt x="62716" y="15589"/>
                  </a:cubicBezTo>
                  <a:cubicBezTo>
                    <a:pt x="62923" y="15589"/>
                    <a:pt x="63130" y="15616"/>
                    <a:pt x="63345" y="15616"/>
                  </a:cubicBezTo>
                  <a:cubicBezTo>
                    <a:pt x="64622" y="15646"/>
                    <a:pt x="65929" y="15616"/>
                    <a:pt x="67205" y="15768"/>
                  </a:cubicBezTo>
                  <a:cubicBezTo>
                    <a:pt x="67218" y="15769"/>
                    <a:pt x="67230" y="15770"/>
                    <a:pt x="67243" y="15770"/>
                  </a:cubicBezTo>
                  <a:cubicBezTo>
                    <a:pt x="67474" y="15770"/>
                    <a:pt x="67703" y="15514"/>
                    <a:pt x="67904" y="15312"/>
                  </a:cubicBezTo>
                  <a:cubicBezTo>
                    <a:pt x="68847" y="14309"/>
                    <a:pt x="70093" y="13549"/>
                    <a:pt x="70275" y="11999"/>
                  </a:cubicBezTo>
                  <a:cubicBezTo>
                    <a:pt x="70336" y="11725"/>
                    <a:pt x="70549" y="11816"/>
                    <a:pt x="70671" y="11725"/>
                  </a:cubicBezTo>
                  <a:cubicBezTo>
                    <a:pt x="71582" y="11056"/>
                    <a:pt x="72069" y="10145"/>
                    <a:pt x="72342" y="9050"/>
                  </a:cubicBezTo>
                  <a:cubicBezTo>
                    <a:pt x="72798" y="6953"/>
                    <a:pt x="72069" y="4856"/>
                    <a:pt x="72342" y="2758"/>
                  </a:cubicBezTo>
                  <a:cubicBezTo>
                    <a:pt x="72373" y="2272"/>
                    <a:pt x="72008" y="2120"/>
                    <a:pt x="71643" y="1938"/>
                  </a:cubicBezTo>
                  <a:cubicBezTo>
                    <a:pt x="70275" y="1147"/>
                    <a:pt x="68816" y="600"/>
                    <a:pt x="67327" y="144"/>
                  </a:cubicBezTo>
                  <a:cubicBezTo>
                    <a:pt x="67036" y="48"/>
                    <a:pt x="66749" y="0"/>
                    <a:pt x="66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29"/>
            <p:cNvSpPr/>
            <p:nvPr/>
          </p:nvSpPr>
          <p:spPr>
            <a:xfrm>
              <a:off x="818997" y="4384082"/>
              <a:ext cx="369512" cy="462523"/>
            </a:xfrm>
            <a:custGeom>
              <a:avLst/>
              <a:gdLst/>
              <a:ahLst/>
              <a:cxnLst/>
              <a:rect l="l" t="t" r="r" b="b"/>
              <a:pathLst>
                <a:path w="51825" h="64870" extrusionOk="0">
                  <a:moveTo>
                    <a:pt x="14172" y="1"/>
                  </a:moveTo>
                  <a:cubicBezTo>
                    <a:pt x="10163" y="1"/>
                    <a:pt x="6994" y="2157"/>
                    <a:pt x="3709" y="4170"/>
                  </a:cubicBezTo>
                  <a:cubicBezTo>
                    <a:pt x="4408" y="5690"/>
                    <a:pt x="4803" y="7331"/>
                    <a:pt x="5897" y="8638"/>
                  </a:cubicBezTo>
                  <a:lnTo>
                    <a:pt x="5897" y="8820"/>
                  </a:lnTo>
                  <a:cubicBezTo>
                    <a:pt x="6961" y="11009"/>
                    <a:pt x="8450" y="12954"/>
                    <a:pt x="9727" y="15051"/>
                  </a:cubicBezTo>
                  <a:cubicBezTo>
                    <a:pt x="9970" y="15386"/>
                    <a:pt x="10396" y="15720"/>
                    <a:pt x="9788" y="16298"/>
                  </a:cubicBezTo>
                  <a:cubicBezTo>
                    <a:pt x="6809" y="12893"/>
                    <a:pt x="2888" y="10188"/>
                    <a:pt x="2037" y="5234"/>
                  </a:cubicBezTo>
                  <a:cubicBezTo>
                    <a:pt x="1307" y="6146"/>
                    <a:pt x="0" y="6662"/>
                    <a:pt x="426" y="8030"/>
                  </a:cubicBezTo>
                  <a:cubicBezTo>
                    <a:pt x="1824" y="12589"/>
                    <a:pt x="3648" y="16936"/>
                    <a:pt x="6475" y="20827"/>
                  </a:cubicBezTo>
                  <a:cubicBezTo>
                    <a:pt x="9970" y="25599"/>
                    <a:pt x="13952" y="29915"/>
                    <a:pt x="18754" y="33502"/>
                  </a:cubicBezTo>
                  <a:cubicBezTo>
                    <a:pt x="23314" y="36967"/>
                    <a:pt x="27812" y="40493"/>
                    <a:pt x="32676" y="43502"/>
                  </a:cubicBezTo>
                  <a:cubicBezTo>
                    <a:pt x="33740" y="44140"/>
                    <a:pt x="34287" y="44961"/>
                    <a:pt x="34560" y="46116"/>
                  </a:cubicBezTo>
                  <a:cubicBezTo>
                    <a:pt x="34803" y="47332"/>
                    <a:pt x="35016" y="48608"/>
                    <a:pt x="34955" y="49854"/>
                  </a:cubicBezTo>
                  <a:cubicBezTo>
                    <a:pt x="34925" y="51283"/>
                    <a:pt x="34803" y="52742"/>
                    <a:pt x="34925" y="54140"/>
                  </a:cubicBezTo>
                  <a:cubicBezTo>
                    <a:pt x="35199" y="57301"/>
                    <a:pt x="36110" y="60371"/>
                    <a:pt x="37083" y="63380"/>
                  </a:cubicBezTo>
                  <a:cubicBezTo>
                    <a:pt x="37296" y="63958"/>
                    <a:pt x="37539" y="64505"/>
                    <a:pt x="37934" y="64870"/>
                  </a:cubicBezTo>
                  <a:cubicBezTo>
                    <a:pt x="38907" y="62013"/>
                    <a:pt x="39788" y="59155"/>
                    <a:pt x="38299" y="56237"/>
                  </a:cubicBezTo>
                  <a:cubicBezTo>
                    <a:pt x="38238" y="56085"/>
                    <a:pt x="38208" y="55903"/>
                    <a:pt x="38147" y="55751"/>
                  </a:cubicBezTo>
                  <a:cubicBezTo>
                    <a:pt x="37995" y="54414"/>
                    <a:pt x="37448" y="53168"/>
                    <a:pt x="37934" y="51739"/>
                  </a:cubicBezTo>
                  <a:lnTo>
                    <a:pt x="37934" y="51739"/>
                  </a:lnTo>
                  <a:cubicBezTo>
                    <a:pt x="38572" y="53927"/>
                    <a:pt x="39059" y="56146"/>
                    <a:pt x="40062" y="58335"/>
                  </a:cubicBezTo>
                  <a:cubicBezTo>
                    <a:pt x="40943" y="56845"/>
                    <a:pt x="41734" y="55386"/>
                    <a:pt x="42949" y="54292"/>
                  </a:cubicBezTo>
                  <a:cubicBezTo>
                    <a:pt x="43947" y="53397"/>
                    <a:pt x="45010" y="52695"/>
                    <a:pt x="46319" y="52695"/>
                  </a:cubicBezTo>
                  <a:cubicBezTo>
                    <a:pt x="46565" y="52695"/>
                    <a:pt x="46819" y="52720"/>
                    <a:pt x="47083" y="52772"/>
                  </a:cubicBezTo>
                  <a:cubicBezTo>
                    <a:pt x="48086" y="52955"/>
                    <a:pt x="48907" y="53502"/>
                    <a:pt x="49697" y="54019"/>
                  </a:cubicBezTo>
                  <a:cubicBezTo>
                    <a:pt x="50114" y="54279"/>
                    <a:pt x="50520" y="54440"/>
                    <a:pt x="50922" y="54440"/>
                  </a:cubicBezTo>
                  <a:cubicBezTo>
                    <a:pt x="51225" y="54440"/>
                    <a:pt x="51525" y="54349"/>
                    <a:pt x="51825" y="54140"/>
                  </a:cubicBezTo>
                  <a:cubicBezTo>
                    <a:pt x="51764" y="53198"/>
                    <a:pt x="50670" y="52803"/>
                    <a:pt x="50579" y="51861"/>
                  </a:cubicBezTo>
                  <a:cubicBezTo>
                    <a:pt x="50453" y="51881"/>
                    <a:pt x="50331" y="51891"/>
                    <a:pt x="50214" y="51891"/>
                  </a:cubicBezTo>
                  <a:cubicBezTo>
                    <a:pt x="49459" y="51891"/>
                    <a:pt x="48917" y="51473"/>
                    <a:pt x="48785" y="50736"/>
                  </a:cubicBezTo>
                  <a:cubicBezTo>
                    <a:pt x="49150" y="50675"/>
                    <a:pt x="49485" y="50645"/>
                    <a:pt x="49940" y="50584"/>
                  </a:cubicBezTo>
                  <a:cubicBezTo>
                    <a:pt x="49545" y="49702"/>
                    <a:pt x="49211" y="48943"/>
                    <a:pt x="48877" y="48152"/>
                  </a:cubicBezTo>
                  <a:cubicBezTo>
                    <a:pt x="48513" y="48245"/>
                    <a:pt x="48148" y="48289"/>
                    <a:pt x="47801" y="48289"/>
                  </a:cubicBezTo>
                  <a:cubicBezTo>
                    <a:pt x="46669" y="48289"/>
                    <a:pt x="45732" y="47819"/>
                    <a:pt x="45685" y="47028"/>
                  </a:cubicBezTo>
                  <a:lnTo>
                    <a:pt x="45685" y="47028"/>
                  </a:lnTo>
                  <a:cubicBezTo>
                    <a:pt x="46254" y="47238"/>
                    <a:pt x="46838" y="47551"/>
                    <a:pt x="47507" y="47551"/>
                  </a:cubicBezTo>
                  <a:cubicBezTo>
                    <a:pt x="47803" y="47551"/>
                    <a:pt x="48115" y="47490"/>
                    <a:pt x="48451" y="47332"/>
                  </a:cubicBezTo>
                  <a:cubicBezTo>
                    <a:pt x="47874" y="46967"/>
                    <a:pt x="48451" y="46116"/>
                    <a:pt x="47661" y="45873"/>
                  </a:cubicBezTo>
                  <a:cubicBezTo>
                    <a:pt x="46874" y="45610"/>
                    <a:pt x="46133" y="45167"/>
                    <a:pt x="45301" y="45167"/>
                  </a:cubicBezTo>
                  <a:cubicBezTo>
                    <a:pt x="45168" y="45167"/>
                    <a:pt x="45033" y="45179"/>
                    <a:pt x="44895" y="45204"/>
                  </a:cubicBezTo>
                  <a:cubicBezTo>
                    <a:pt x="44838" y="45215"/>
                    <a:pt x="44783" y="45220"/>
                    <a:pt x="44727" y="45220"/>
                  </a:cubicBezTo>
                  <a:cubicBezTo>
                    <a:pt x="44335" y="45220"/>
                    <a:pt x="43972" y="44957"/>
                    <a:pt x="43679" y="44718"/>
                  </a:cubicBezTo>
                  <a:cubicBezTo>
                    <a:pt x="42250" y="43684"/>
                    <a:pt x="41095" y="42468"/>
                    <a:pt x="40214" y="41009"/>
                  </a:cubicBezTo>
                  <a:cubicBezTo>
                    <a:pt x="40062" y="40736"/>
                    <a:pt x="39758" y="40432"/>
                    <a:pt x="40092" y="39976"/>
                  </a:cubicBezTo>
                  <a:lnTo>
                    <a:pt x="40092" y="39976"/>
                  </a:lnTo>
                  <a:cubicBezTo>
                    <a:pt x="40548" y="40280"/>
                    <a:pt x="40791" y="40736"/>
                    <a:pt x="41095" y="41161"/>
                  </a:cubicBezTo>
                  <a:cubicBezTo>
                    <a:pt x="41886" y="42164"/>
                    <a:pt x="42797" y="43076"/>
                    <a:pt x="43892" y="43806"/>
                  </a:cubicBezTo>
                  <a:cubicBezTo>
                    <a:pt x="44357" y="44108"/>
                    <a:pt x="44760" y="44264"/>
                    <a:pt x="45110" y="44264"/>
                  </a:cubicBezTo>
                  <a:cubicBezTo>
                    <a:pt x="45673" y="44264"/>
                    <a:pt x="46096" y="43860"/>
                    <a:pt x="46415" y="43015"/>
                  </a:cubicBezTo>
                  <a:cubicBezTo>
                    <a:pt x="46810" y="41830"/>
                    <a:pt x="47022" y="40614"/>
                    <a:pt x="46810" y="39398"/>
                  </a:cubicBezTo>
                  <a:cubicBezTo>
                    <a:pt x="46293" y="35933"/>
                    <a:pt x="44895" y="32863"/>
                    <a:pt x="42797" y="30097"/>
                  </a:cubicBezTo>
                  <a:cubicBezTo>
                    <a:pt x="41642" y="28578"/>
                    <a:pt x="40183" y="27392"/>
                    <a:pt x="39150" y="25812"/>
                  </a:cubicBezTo>
                  <a:cubicBezTo>
                    <a:pt x="36627" y="21799"/>
                    <a:pt x="34621" y="17544"/>
                    <a:pt x="32372" y="13441"/>
                  </a:cubicBezTo>
                  <a:cubicBezTo>
                    <a:pt x="30791" y="10492"/>
                    <a:pt x="29150" y="7483"/>
                    <a:pt x="26597" y="5173"/>
                  </a:cubicBezTo>
                  <a:cubicBezTo>
                    <a:pt x="23162" y="2042"/>
                    <a:pt x="19210" y="127"/>
                    <a:pt x="14499" y="6"/>
                  </a:cubicBezTo>
                  <a:cubicBezTo>
                    <a:pt x="14389" y="2"/>
                    <a:pt x="14280" y="1"/>
                    <a:pt x="14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29"/>
            <p:cNvSpPr/>
            <p:nvPr/>
          </p:nvSpPr>
          <p:spPr>
            <a:xfrm>
              <a:off x="253353" y="4026312"/>
              <a:ext cx="537046" cy="935370"/>
            </a:xfrm>
            <a:custGeom>
              <a:avLst/>
              <a:gdLst/>
              <a:ahLst/>
              <a:cxnLst/>
              <a:rect l="l" t="t" r="r" b="b"/>
              <a:pathLst>
                <a:path w="75322" h="131188" extrusionOk="0">
                  <a:moveTo>
                    <a:pt x="49910" y="1"/>
                  </a:moveTo>
                  <a:cubicBezTo>
                    <a:pt x="48755" y="1915"/>
                    <a:pt x="47509" y="3861"/>
                    <a:pt x="46415" y="5867"/>
                  </a:cubicBezTo>
                  <a:cubicBezTo>
                    <a:pt x="42403" y="13223"/>
                    <a:pt x="38694" y="20670"/>
                    <a:pt x="34925" y="28116"/>
                  </a:cubicBezTo>
                  <a:cubicBezTo>
                    <a:pt x="27478" y="42889"/>
                    <a:pt x="20183" y="57691"/>
                    <a:pt x="13952" y="73041"/>
                  </a:cubicBezTo>
                  <a:cubicBezTo>
                    <a:pt x="8481" y="86567"/>
                    <a:pt x="3466" y="100245"/>
                    <a:pt x="365" y="114531"/>
                  </a:cubicBezTo>
                  <a:cubicBezTo>
                    <a:pt x="1" y="116203"/>
                    <a:pt x="92" y="116355"/>
                    <a:pt x="1824" y="116507"/>
                  </a:cubicBezTo>
                  <a:cubicBezTo>
                    <a:pt x="1885" y="116385"/>
                    <a:pt x="1915" y="116264"/>
                    <a:pt x="1946" y="116142"/>
                  </a:cubicBezTo>
                  <a:cubicBezTo>
                    <a:pt x="3952" y="107601"/>
                    <a:pt x="7052" y="99333"/>
                    <a:pt x="10092" y="91127"/>
                  </a:cubicBezTo>
                  <a:cubicBezTo>
                    <a:pt x="14864" y="78239"/>
                    <a:pt x="20487" y="65685"/>
                    <a:pt x="25928" y="53071"/>
                  </a:cubicBezTo>
                  <a:cubicBezTo>
                    <a:pt x="26033" y="52862"/>
                    <a:pt x="26047" y="52494"/>
                    <a:pt x="26536" y="52494"/>
                  </a:cubicBezTo>
                  <a:cubicBezTo>
                    <a:pt x="26615" y="52494"/>
                    <a:pt x="26705" y="52503"/>
                    <a:pt x="26810" y="52524"/>
                  </a:cubicBezTo>
                  <a:cubicBezTo>
                    <a:pt x="22463" y="63163"/>
                    <a:pt x="17782" y="73588"/>
                    <a:pt x="13648" y="84227"/>
                  </a:cubicBezTo>
                  <a:cubicBezTo>
                    <a:pt x="9514" y="94896"/>
                    <a:pt x="5745" y="105686"/>
                    <a:pt x="2584" y="116689"/>
                  </a:cubicBezTo>
                  <a:cubicBezTo>
                    <a:pt x="2835" y="116870"/>
                    <a:pt x="3040" y="116981"/>
                    <a:pt x="3205" y="116981"/>
                  </a:cubicBezTo>
                  <a:cubicBezTo>
                    <a:pt x="3399" y="116981"/>
                    <a:pt x="3535" y="116825"/>
                    <a:pt x="3618" y="116446"/>
                  </a:cubicBezTo>
                  <a:cubicBezTo>
                    <a:pt x="3739" y="115929"/>
                    <a:pt x="3800" y="115413"/>
                    <a:pt x="3952" y="114926"/>
                  </a:cubicBezTo>
                  <a:cubicBezTo>
                    <a:pt x="6353" y="106963"/>
                    <a:pt x="9028" y="99151"/>
                    <a:pt x="12159" y="91491"/>
                  </a:cubicBezTo>
                  <a:cubicBezTo>
                    <a:pt x="17387" y="78938"/>
                    <a:pt x="23192" y="66719"/>
                    <a:pt x="28937" y="54439"/>
                  </a:cubicBezTo>
                  <a:cubicBezTo>
                    <a:pt x="34348" y="42767"/>
                    <a:pt x="39941" y="31217"/>
                    <a:pt x="46202" y="19970"/>
                  </a:cubicBezTo>
                  <a:cubicBezTo>
                    <a:pt x="46381" y="19690"/>
                    <a:pt x="46473" y="19110"/>
                    <a:pt x="46822" y="19110"/>
                  </a:cubicBezTo>
                  <a:cubicBezTo>
                    <a:pt x="46889" y="19110"/>
                    <a:pt x="46965" y="19131"/>
                    <a:pt x="47053" y="19180"/>
                  </a:cubicBezTo>
                  <a:cubicBezTo>
                    <a:pt x="47570" y="19484"/>
                    <a:pt x="47023" y="19970"/>
                    <a:pt x="46871" y="20366"/>
                  </a:cubicBezTo>
                  <a:cubicBezTo>
                    <a:pt x="43892" y="26262"/>
                    <a:pt x="40822" y="32159"/>
                    <a:pt x="37934" y="38117"/>
                  </a:cubicBezTo>
                  <a:cubicBezTo>
                    <a:pt x="29788" y="54925"/>
                    <a:pt x="22007" y="71856"/>
                    <a:pt x="15502" y="89394"/>
                  </a:cubicBezTo>
                  <a:cubicBezTo>
                    <a:pt x="12159" y="98421"/>
                    <a:pt x="8906" y="107510"/>
                    <a:pt x="7296" y="117084"/>
                  </a:cubicBezTo>
                  <a:cubicBezTo>
                    <a:pt x="7052" y="118756"/>
                    <a:pt x="6992" y="118786"/>
                    <a:pt x="8420" y="119516"/>
                  </a:cubicBezTo>
                  <a:cubicBezTo>
                    <a:pt x="10244" y="110823"/>
                    <a:pt x="11976" y="102069"/>
                    <a:pt x="15806" y="94014"/>
                  </a:cubicBezTo>
                  <a:cubicBezTo>
                    <a:pt x="15989" y="94075"/>
                    <a:pt x="16171" y="94136"/>
                    <a:pt x="16323" y="94166"/>
                  </a:cubicBezTo>
                  <a:cubicBezTo>
                    <a:pt x="15442" y="96567"/>
                    <a:pt x="14287" y="98877"/>
                    <a:pt x="13679" y="101431"/>
                  </a:cubicBezTo>
                  <a:cubicBezTo>
                    <a:pt x="14006" y="101185"/>
                    <a:pt x="13966" y="100744"/>
                    <a:pt x="14284" y="100744"/>
                  </a:cubicBezTo>
                  <a:cubicBezTo>
                    <a:pt x="14320" y="100744"/>
                    <a:pt x="14361" y="100749"/>
                    <a:pt x="14408" y="100762"/>
                  </a:cubicBezTo>
                  <a:cubicBezTo>
                    <a:pt x="14803" y="100975"/>
                    <a:pt x="14590" y="101187"/>
                    <a:pt x="14530" y="101431"/>
                  </a:cubicBezTo>
                  <a:cubicBezTo>
                    <a:pt x="12676" y="107236"/>
                    <a:pt x="11612" y="113254"/>
                    <a:pt x="10791" y="119303"/>
                  </a:cubicBezTo>
                  <a:cubicBezTo>
                    <a:pt x="10700" y="120215"/>
                    <a:pt x="10092" y="121188"/>
                    <a:pt x="10730" y="122039"/>
                  </a:cubicBezTo>
                  <a:cubicBezTo>
                    <a:pt x="12250" y="123984"/>
                    <a:pt x="13618" y="126173"/>
                    <a:pt x="15563" y="127784"/>
                  </a:cubicBezTo>
                  <a:cubicBezTo>
                    <a:pt x="16232" y="128391"/>
                    <a:pt x="16961" y="128999"/>
                    <a:pt x="17873" y="129364"/>
                  </a:cubicBezTo>
                  <a:cubicBezTo>
                    <a:pt x="17934" y="129121"/>
                    <a:pt x="18025" y="128969"/>
                    <a:pt x="18056" y="128787"/>
                  </a:cubicBezTo>
                  <a:cubicBezTo>
                    <a:pt x="18937" y="123285"/>
                    <a:pt x="20062" y="117844"/>
                    <a:pt x="21582" y="112495"/>
                  </a:cubicBezTo>
                  <a:cubicBezTo>
                    <a:pt x="27478" y="91309"/>
                    <a:pt x="34925" y="70701"/>
                    <a:pt x="43314" y="50396"/>
                  </a:cubicBezTo>
                  <a:cubicBezTo>
                    <a:pt x="45290" y="45655"/>
                    <a:pt x="47509" y="41065"/>
                    <a:pt x="50093" y="36597"/>
                  </a:cubicBezTo>
                  <a:cubicBezTo>
                    <a:pt x="50250" y="36335"/>
                    <a:pt x="50294" y="35892"/>
                    <a:pt x="50869" y="35892"/>
                  </a:cubicBezTo>
                  <a:cubicBezTo>
                    <a:pt x="50960" y="35892"/>
                    <a:pt x="51066" y="35903"/>
                    <a:pt x="51187" y="35928"/>
                  </a:cubicBezTo>
                  <a:cubicBezTo>
                    <a:pt x="43406" y="50731"/>
                    <a:pt x="37782" y="66324"/>
                    <a:pt x="32342" y="82008"/>
                  </a:cubicBezTo>
                  <a:cubicBezTo>
                    <a:pt x="26901" y="97722"/>
                    <a:pt x="21582" y="113437"/>
                    <a:pt x="18633" y="129850"/>
                  </a:cubicBezTo>
                  <a:cubicBezTo>
                    <a:pt x="20323" y="130748"/>
                    <a:pt x="22037" y="131187"/>
                    <a:pt x="23813" y="131187"/>
                  </a:cubicBezTo>
                  <a:cubicBezTo>
                    <a:pt x="24081" y="131187"/>
                    <a:pt x="24350" y="131177"/>
                    <a:pt x="24621" y="131157"/>
                  </a:cubicBezTo>
                  <a:cubicBezTo>
                    <a:pt x="27782" y="130945"/>
                    <a:pt x="28664" y="130276"/>
                    <a:pt x="29697" y="127267"/>
                  </a:cubicBezTo>
                  <a:cubicBezTo>
                    <a:pt x="30548" y="124622"/>
                    <a:pt x="30761" y="121796"/>
                    <a:pt x="31308" y="119060"/>
                  </a:cubicBezTo>
                  <a:cubicBezTo>
                    <a:pt x="33101" y="110033"/>
                    <a:pt x="34864" y="100944"/>
                    <a:pt x="37174" y="92008"/>
                  </a:cubicBezTo>
                  <a:cubicBezTo>
                    <a:pt x="41643" y="74926"/>
                    <a:pt x="48786" y="59029"/>
                    <a:pt x="57996" y="44013"/>
                  </a:cubicBezTo>
                  <a:cubicBezTo>
                    <a:pt x="60093" y="40609"/>
                    <a:pt x="62251" y="37235"/>
                    <a:pt x="64379" y="33831"/>
                  </a:cubicBezTo>
                  <a:cubicBezTo>
                    <a:pt x="64804" y="33193"/>
                    <a:pt x="65260" y="32554"/>
                    <a:pt x="66415" y="32372"/>
                  </a:cubicBezTo>
                  <a:lnTo>
                    <a:pt x="66415" y="32372"/>
                  </a:lnTo>
                  <a:cubicBezTo>
                    <a:pt x="65594" y="33436"/>
                    <a:pt x="65108" y="34378"/>
                    <a:pt x="64622" y="35320"/>
                  </a:cubicBezTo>
                  <a:cubicBezTo>
                    <a:pt x="60336" y="43649"/>
                    <a:pt x="56354" y="52129"/>
                    <a:pt x="52828" y="60731"/>
                  </a:cubicBezTo>
                  <a:cubicBezTo>
                    <a:pt x="46780" y="75594"/>
                    <a:pt x="41521" y="90671"/>
                    <a:pt x="38785" y="106567"/>
                  </a:cubicBezTo>
                  <a:cubicBezTo>
                    <a:pt x="38390" y="108847"/>
                    <a:pt x="38117" y="111127"/>
                    <a:pt x="38056" y="113437"/>
                  </a:cubicBezTo>
                  <a:cubicBezTo>
                    <a:pt x="38026" y="114987"/>
                    <a:pt x="38573" y="115868"/>
                    <a:pt x="39637" y="115899"/>
                  </a:cubicBezTo>
                  <a:cubicBezTo>
                    <a:pt x="39637" y="112859"/>
                    <a:pt x="40001" y="109881"/>
                    <a:pt x="40427" y="106871"/>
                  </a:cubicBezTo>
                  <a:cubicBezTo>
                    <a:pt x="41004" y="103072"/>
                    <a:pt x="41947" y="99394"/>
                    <a:pt x="42828" y="95655"/>
                  </a:cubicBezTo>
                  <a:cubicBezTo>
                    <a:pt x="44682" y="87935"/>
                    <a:pt x="46567" y="80275"/>
                    <a:pt x="48907" y="72676"/>
                  </a:cubicBezTo>
                  <a:cubicBezTo>
                    <a:pt x="49029" y="72342"/>
                    <a:pt x="48998" y="71916"/>
                    <a:pt x="49789" y="71734"/>
                  </a:cubicBezTo>
                  <a:lnTo>
                    <a:pt x="49789" y="71734"/>
                  </a:lnTo>
                  <a:cubicBezTo>
                    <a:pt x="48299" y="77509"/>
                    <a:pt x="46658" y="83132"/>
                    <a:pt x="45412" y="88816"/>
                  </a:cubicBezTo>
                  <a:cubicBezTo>
                    <a:pt x="45716" y="88148"/>
                    <a:pt x="45959" y="87449"/>
                    <a:pt x="46172" y="86780"/>
                  </a:cubicBezTo>
                  <a:cubicBezTo>
                    <a:pt x="46257" y="86496"/>
                    <a:pt x="46316" y="86105"/>
                    <a:pt x="46646" y="86105"/>
                  </a:cubicBezTo>
                  <a:cubicBezTo>
                    <a:pt x="46669" y="86105"/>
                    <a:pt x="46693" y="86107"/>
                    <a:pt x="46719" y="86111"/>
                  </a:cubicBezTo>
                  <a:cubicBezTo>
                    <a:pt x="47266" y="86233"/>
                    <a:pt x="46901" y="86689"/>
                    <a:pt x="46871" y="86962"/>
                  </a:cubicBezTo>
                  <a:cubicBezTo>
                    <a:pt x="46020" y="90367"/>
                    <a:pt x="45199" y="93801"/>
                    <a:pt x="44561" y="97266"/>
                  </a:cubicBezTo>
                  <a:cubicBezTo>
                    <a:pt x="43801" y="101218"/>
                    <a:pt x="43284" y="105169"/>
                    <a:pt x="42950" y="109151"/>
                  </a:cubicBezTo>
                  <a:cubicBezTo>
                    <a:pt x="42767" y="111309"/>
                    <a:pt x="42585" y="113467"/>
                    <a:pt x="42737" y="115656"/>
                  </a:cubicBezTo>
                  <a:cubicBezTo>
                    <a:pt x="42767" y="116051"/>
                    <a:pt x="42615" y="116780"/>
                    <a:pt x="43345" y="116811"/>
                  </a:cubicBezTo>
                  <a:cubicBezTo>
                    <a:pt x="44332" y="116863"/>
                    <a:pt x="45324" y="116948"/>
                    <a:pt x="46313" y="116948"/>
                  </a:cubicBezTo>
                  <a:cubicBezTo>
                    <a:pt x="47638" y="116948"/>
                    <a:pt x="48956" y="116795"/>
                    <a:pt x="50245" y="116203"/>
                  </a:cubicBezTo>
                  <a:cubicBezTo>
                    <a:pt x="51339" y="115717"/>
                    <a:pt x="52099" y="114896"/>
                    <a:pt x="52099" y="113619"/>
                  </a:cubicBezTo>
                  <a:cubicBezTo>
                    <a:pt x="52160" y="110853"/>
                    <a:pt x="52494" y="108209"/>
                    <a:pt x="53254" y="105473"/>
                  </a:cubicBezTo>
                  <a:cubicBezTo>
                    <a:pt x="57540" y="90032"/>
                    <a:pt x="62737" y="74926"/>
                    <a:pt x="68604" y="59971"/>
                  </a:cubicBezTo>
                  <a:cubicBezTo>
                    <a:pt x="70701" y="54591"/>
                    <a:pt x="73041" y="49302"/>
                    <a:pt x="74865" y="43801"/>
                  </a:cubicBezTo>
                  <a:cubicBezTo>
                    <a:pt x="75108" y="43162"/>
                    <a:pt x="75321" y="42463"/>
                    <a:pt x="75169" y="41734"/>
                  </a:cubicBezTo>
                  <a:cubicBezTo>
                    <a:pt x="74956" y="40579"/>
                    <a:pt x="74804" y="39393"/>
                    <a:pt x="74500" y="38238"/>
                  </a:cubicBezTo>
                  <a:cubicBezTo>
                    <a:pt x="73224" y="33527"/>
                    <a:pt x="71096" y="29241"/>
                    <a:pt x="68330" y="25290"/>
                  </a:cubicBezTo>
                  <a:cubicBezTo>
                    <a:pt x="67266" y="23800"/>
                    <a:pt x="65868" y="22584"/>
                    <a:pt x="64409" y="21217"/>
                  </a:cubicBezTo>
                  <a:cubicBezTo>
                    <a:pt x="59333" y="29120"/>
                    <a:pt x="55382" y="37448"/>
                    <a:pt x="50853" y="45472"/>
                  </a:cubicBezTo>
                  <a:cubicBezTo>
                    <a:pt x="52646" y="41187"/>
                    <a:pt x="54774" y="37022"/>
                    <a:pt x="57023" y="32980"/>
                  </a:cubicBezTo>
                  <a:cubicBezTo>
                    <a:pt x="59242" y="28907"/>
                    <a:pt x="61278" y="24651"/>
                    <a:pt x="64075" y="20882"/>
                  </a:cubicBezTo>
                  <a:cubicBezTo>
                    <a:pt x="62008" y="19150"/>
                    <a:pt x="60184" y="17478"/>
                    <a:pt x="59029" y="15259"/>
                  </a:cubicBezTo>
                  <a:cubicBezTo>
                    <a:pt x="46567" y="37174"/>
                    <a:pt x="35199" y="59515"/>
                    <a:pt x="26384" y="83376"/>
                  </a:cubicBezTo>
                  <a:cubicBezTo>
                    <a:pt x="26050" y="82525"/>
                    <a:pt x="26384" y="82069"/>
                    <a:pt x="26536" y="81613"/>
                  </a:cubicBezTo>
                  <a:cubicBezTo>
                    <a:pt x="31886" y="66658"/>
                    <a:pt x="38573" y="52311"/>
                    <a:pt x="45655" y="38147"/>
                  </a:cubicBezTo>
                  <a:cubicBezTo>
                    <a:pt x="49546" y="30305"/>
                    <a:pt x="53953" y="22706"/>
                    <a:pt x="58117" y="15046"/>
                  </a:cubicBezTo>
                  <a:cubicBezTo>
                    <a:pt x="58421" y="14469"/>
                    <a:pt x="58451" y="14013"/>
                    <a:pt x="58208" y="13405"/>
                  </a:cubicBezTo>
                  <a:cubicBezTo>
                    <a:pt x="57236" y="10791"/>
                    <a:pt x="56445" y="8116"/>
                    <a:pt x="56780" y="5259"/>
                  </a:cubicBezTo>
                  <a:cubicBezTo>
                    <a:pt x="56810" y="5046"/>
                    <a:pt x="56780" y="4894"/>
                    <a:pt x="56597" y="4742"/>
                  </a:cubicBezTo>
                  <a:cubicBezTo>
                    <a:pt x="55625" y="4104"/>
                    <a:pt x="54682" y="3435"/>
                    <a:pt x="53710" y="2767"/>
                  </a:cubicBezTo>
                  <a:cubicBezTo>
                    <a:pt x="44956" y="17843"/>
                    <a:pt x="36445" y="32889"/>
                    <a:pt x="29636" y="48846"/>
                  </a:cubicBezTo>
                  <a:cubicBezTo>
                    <a:pt x="35959" y="32585"/>
                    <a:pt x="44378" y="17417"/>
                    <a:pt x="53254" y="2463"/>
                  </a:cubicBezTo>
                  <a:cubicBezTo>
                    <a:pt x="52980" y="2219"/>
                    <a:pt x="52737" y="1976"/>
                    <a:pt x="52372" y="1855"/>
                  </a:cubicBezTo>
                  <a:cubicBezTo>
                    <a:pt x="50731" y="4925"/>
                    <a:pt x="49150" y="7934"/>
                    <a:pt x="47509" y="10973"/>
                  </a:cubicBezTo>
                  <a:cubicBezTo>
                    <a:pt x="47418" y="10943"/>
                    <a:pt x="47327" y="10882"/>
                    <a:pt x="47235" y="10852"/>
                  </a:cubicBezTo>
                  <a:cubicBezTo>
                    <a:pt x="47387" y="10548"/>
                    <a:pt x="47509" y="10244"/>
                    <a:pt x="47661" y="9940"/>
                  </a:cubicBezTo>
                  <a:cubicBezTo>
                    <a:pt x="48755" y="7782"/>
                    <a:pt x="49910" y="5624"/>
                    <a:pt x="51005" y="3435"/>
                  </a:cubicBezTo>
                  <a:cubicBezTo>
                    <a:pt x="52068" y="1368"/>
                    <a:pt x="52068" y="1368"/>
                    <a:pt x="500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29"/>
            <p:cNvSpPr/>
            <p:nvPr/>
          </p:nvSpPr>
          <p:spPr>
            <a:xfrm>
              <a:off x="503017" y="3653556"/>
              <a:ext cx="782589" cy="638463"/>
            </a:xfrm>
            <a:custGeom>
              <a:avLst/>
              <a:gdLst/>
              <a:ahLst/>
              <a:cxnLst/>
              <a:rect l="l" t="t" r="r" b="b"/>
              <a:pathLst>
                <a:path w="109760" h="89546" extrusionOk="0">
                  <a:moveTo>
                    <a:pt x="18876" y="0"/>
                  </a:moveTo>
                  <a:cubicBezTo>
                    <a:pt x="18055" y="638"/>
                    <a:pt x="17296" y="1155"/>
                    <a:pt x="16718" y="1915"/>
                  </a:cubicBezTo>
                  <a:cubicBezTo>
                    <a:pt x="14408" y="5015"/>
                    <a:pt x="12067" y="8055"/>
                    <a:pt x="9757" y="11125"/>
                  </a:cubicBezTo>
                  <a:cubicBezTo>
                    <a:pt x="5472" y="16809"/>
                    <a:pt x="2158" y="23040"/>
                    <a:pt x="274" y="29970"/>
                  </a:cubicBezTo>
                  <a:cubicBezTo>
                    <a:pt x="0" y="30912"/>
                    <a:pt x="0" y="31764"/>
                    <a:pt x="304" y="32706"/>
                  </a:cubicBezTo>
                  <a:cubicBezTo>
                    <a:pt x="1186" y="35411"/>
                    <a:pt x="2766" y="37721"/>
                    <a:pt x="4469" y="39910"/>
                  </a:cubicBezTo>
                  <a:cubicBezTo>
                    <a:pt x="9089" y="45897"/>
                    <a:pt x="14651" y="50852"/>
                    <a:pt x="20730" y="55259"/>
                  </a:cubicBezTo>
                  <a:cubicBezTo>
                    <a:pt x="22463" y="56475"/>
                    <a:pt x="24347" y="57448"/>
                    <a:pt x="25685" y="59211"/>
                  </a:cubicBezTo>
                  <a:cubicBezTo>
                    <a:pt x="27600" y="61764"/>
                    <a:pt x="28724" y="64895"/>
                    <a:pt x="31156" y="67053"/>
                  </a:cubicBezTo>
                  <a:cubicBezTo>
                    <a:pt x="31156" y="67053"/>
                    <a:pt x="31156" y="67114"/>
                    <a:pt x="31126" y="67205"/>
                  </a:cubicBezTo>
                  <a:cubicBezTo>
                    <a:pt x="31069" y="67230"/>
                    <a:pt x="31014" y="67241"/>
                    <a:pt x="30959" y="67241"/>
                  </a:cubicBezTo>
                  <a:cubicBezTo>
                    <a:pt x="30753" y="67241"/>
                    <a:pt x="30565" y="67082"/>
                    <a:pt x="30396" y="66962"/>
                  </a:cubicBezTo>
                  <a:cubicBezTo>
                    <a:pt x="29393" y="66323"/>
                    <a:pt x="28755" y="65351"/>
                    <a:pt x="28116" y="64439"/>
                  </a:cubicBezTo>
                  <a:cubicBezTo>
                    <a:pt x="26901" y="62676"/>
                    <a:pt x="25715" y="60883"/>
                    <a:pt x="24287" y="59332"/>
                  </a:cubicBezTo>
                  <a:cubicBezTo>
                    <a:pt x="23739" y="58755"/>
                    <a:pt x="23162" y="58208"/>
                    <a:pt x="22402" y="57782"/>
                  </a:cubicBezTo>
                  <a:lnTo>
                    <a:pt x="22402" y="57782"/>
                  </a:lnTo>
                  <a:cubicBezTo>
                    <a:pt x="22250" y="59059"/>
                    <a:pt x="22524" y="60183"/>
                    <a:pt x="22676" y="61308"/>
                  </a:cubicBezTo>
                  <a:cubicBezTo>
                    <a:pt x="23679" y="67418"/>
                    <a:pt x="27964" y="71156"/>
                    <a:pt x="32402" y="74834"/>
                  </a:cubicBezTo>
                  <a:cubicBezTo>
                    <a:pt x="32372" y="74621"/>
                    <a:pt x="32372" y="74409"/>
                    <a:pt x="32341" y="74196"/>
                  </a:cubicBezTo>
                  <a:cubicBezTo>
                    <a:pt x="31916" y="71126"/>
                    <a:pt x="32281" y="68147"/>
                    <a:pt x="33344" y="65259"/>
                  </a:cubicBezTo>
                  <a:cubicBezTo>
                    <a:pt x="33496" y="64834"/>
                    <a:pt x="33618" y="64226"/>
                    <a:pt x="34226" y="64226"/>
                  </a:cubicBezTo>
                  <a:cubicBezTo>
                    <a:pt x="34439" y="64439"/>
                    <a:pt x="34408" y="64530"/>
                    <a:pt x="34348" y="64682"/>
                  </a:cubicBezTo>
                  <a:cubicBezTo>
                    <a:pt x="33223" y="67539"/>
                    <a:pt x="33132" y="70457"/>
                    <a:pt x="33284" y="73466"/>
                  </a:cubicBezTo>
                  <a:cubicBezTo>
                    <a:pt x="33405" y="75320"/>
                    <a:pt x="33922" y="77083"/>
                    <a:pt x="35016" y="78634"/>
                  </a:cubicBezTo>
                  <a:cubicBezTo>
                    <a:pt x="37205" y="81764"/>
                    <a:pt x="38998" y="85017"/>
                    <a:pt x="39758" y="88816"/>
                  </a:cubicBezTo>
                  <a:cubicBezTo>
                    <a:pt x="39819" y="89090"/>
                    <a:pt x="39971" y="89394"/>
                    <a:pt x="40001" y="89546"/>
                  </a:cubicBezTo>
                  <a:cubicBezTo>
                    <a:pt x="46397" y="85111"/>
                    <a:pt x="53181" y="83010"/>
                    <a:pt x="60333" y="83010"/>
                  </a:cubicBezTo>
                  <a:cubicBezTo>
                    <a:pt x="63378" y="83010"/>
                    <a:pt x="66490" y="83391"/>
                    <a:pt x="69667" y="84135"/>
                  </a:cubicBezTo>
                  <a:cubicBezTo>
                    <a:pt x="69181" y="81703"/>
                    <a:pt x="69211" y="79181"/>
                    <a:pt x="69850" y="78634"/>
                  </a:cubicBezTo>
                  <a:cubicBezTo>
                    <a:pt x="70062" y="79576"/>
                    <a:pt x="69850" y="80518"/>
                    <a:pt x="70245" y="81400"/>
                  </a:cubicBezTo>
                  <a:cubicBezTo>
                    <a:pt x="73406" y="77570"/>
                    <a:pt x="74409" y="73132"/>
                    <a:pt x="74257" y="68177"/>
                  </a:cubicBezTo>
                  <a:lnTo>
                    <a:pt x="74257" y="68177"/>
                  </a:lnTo>
                  <a:cubicBezTo>
                    <a:pt x="73953" y="68299"/>
                    <a:pt x="73801" y="68421"/>
                    <a:pt x="73619" y="68451"/>
                  </a:cubicBezTo>
                  <a:cubicBezTo>
                    <a:pt x="73300" y="68536"/>
                    <a:pt x="72893" y="68858"/>
                    <a:pt x="72583" y="68858"/>
                  </a:cubicBezTo>
                  <a:cubicBezTo>
                    <a:pt x="72449" y="68858"/>
                    <a:pt x="72333" y="68798"/>
                    <a:pt x="72251" y="68633"/>
                  </a:cubicBezTo>
                  <a:cubicBezTo>
                    <a:pt x="71917" y="67995"/>
                    <a:pt x="72828" y="67904"/>
                    <a:pt x="73193" y="67691"/>
                  </a:cubicBezTo>
                  <a:cubicBezTo>
                    <a:pt x="74926" y="66597"/>
                    <a:pt x="76142" y="65290"/>
                    <a:pt x="76172" y="63101"/>
                  </a:cubicBezTo>
                  <a:cubicBezTo>
                    <a:pt x="76202" y="61612"/>
                    <a:pt x="76081" y="60092"/>
                    <a:pt x="76476" y="58603"/>
                  </a:cubicBezTo>
                  <a:cubicBezTo>
                    <a:pt x="76810" y="57296"/>
                    <a:pt x="77114" y="55958"/>
                    <a:pt x="78178" y="55016"/>
                  </a:cubicBezTo>
                  <a:cubicBezTo>
                    <a:pt x="78512" y="55229"/>
                    <a:pt x="78361" y="55472"/>
                    <a:pt x="78330" y="55654"/>
                  </a:cubicBezTo>
                  <a:cubicBezTo>
                    <a:pt x="77965" y="56718"/>
                    <a:pt x="77813" y="57813"/>
                    <a:pt x="77601" y="58907"/>
                  </a:cubicBezTo>
                  <a:cubicBezTo>
                    <a:pt x="77366" y="60580"/>
                    <a:pt x="77584" y="61006"/>
                    <a:pt x="79159" y="61006"/>
                  </a:cubicBezTo>
                  <a:cubicBezTo>
                    <a:pt x="79216" y="61006"/>
                    <a:pt x="79273" y="61005"/>
                    <a:pt x="79333" y="61004"/>
                  </a:cubicBezTo>
                  <a:cubicBezTo>
                    <a:pt x="82737" y="60943"/>
                    <a:pt x="86020" y="60275"/>
                    <a:pt x="89060" y="58694"/>
                  </a:cubicBezTo>
                  <a:cubicBezTo>
                    <a:pt x="89321" y="58563"/>
                    <a:pt x="89567" y="58308"/>
                    <a:pt x="89932" y="58308"/>
                  </a:cubicBezTo>
                  <a:cubicBezTo>
                    <a:pt x="90076" y="58308"/>
                    <a:pt x="90238" y="58348"/>
                    <a:pt x="90428" y="58451"/>
                  </a:cubicBezTo>
                  <a:cubicBezTo>
                    <a:pt x="89242" y="60883"/>
                    <a:pt x="86811" y="61764"/>
                    <a:pt x="84592" y="63101"/>
                  </a:cubicBezTo>
                  <a:cubicBezTo>
                    <a:pt x="85008" y="63152"/>
                    <a:pt x="85409" y="63175"/>
                    <a:pt x="85800" y="63175"/>
                  </a:cubicBezTo>
                  <a:cubicBezTo>
                    <a:pt x="86809" y="63175"/>
                    <a:pt x="87745" y="63025"/>
                    <a:pt x="88665" y="62828"/>
                  </a:cubicBezTo>
                  <a:cubicBezTo>
                    <a:pt x="92586" y="62038"/>
                    <a:pt x="96294" y="60427"/>
                    <a:pt x="100185" y="59454"/>
                  </a:cubicBezTo>
                  <a:cubicBezTo>
                    <a:pt x="101856" y="59028"/>
                    <a:pt x="103559" y="58816"/>
                    <a:pt x="105200" y="58117"/>
                  </a:cubicBezTo>
                  <a:cubicBezTo>
                    <a:pt x="104470" y="57509"/>
                    <a:pt x="103680" y="57083"/>
                    <a:pt x="103346" y="56110"/>
                  </a:cubicBezTo>
                  <a:cubicBezTo>
                    <a:pt x="103574" y="56034"/>
                    <a:pt x="103771" y="56004"/>
                    <a:pt x="103957" y="56004"/>
                  </a:cubicBezTo>
                  <a:cubicBezTo>
                    <a:pt x="104144" y="56004"/>
                    <a:pt x="104318" y="56034"/>
                    <a:pt x="104501" y="56080"/>
                  </a:cubicBezTo>
                  <a:cubicBezTo>
                    <a:pt x="104973" y="56197"/>
                    <a:pt x="105414" y="56251"/>
                    <a:pt x="105824" y="56251"/>
                  </a:cubicBezTo>
                  <a:cubicBezTo>
                    <a:pt x="108395" y="56251"/>
                    <a:pt x="109733" y="54110"/>
                    <a:pt x="109759" y="51855"/>
                  </a:cubicBezTo>
                  <a:cubicBezTo>
                    <a:pt x="109759" y="48512"/>
                    <a:pt x="108726" y="45350"/>
                    <a:pt x="107480" y="42280"/>
                  </a:cubicBezTo>
                  <a:cubicBezTo>
                    <a:pt x="105109" y="36505"/>
                    <a:pt x="102920" y="30639"/>
                    <a:pt x="99455" y="25411"/>
                  </a:cubicBezTo>
                  <a:cubicBezTo>
                    <a:pt x="99303" y="25168"/>
                    <a:pt x="99242" y="24833"/>
                    <a:pt x="98847" y="24681"/>
                  </a:cubicBezTo>
                  <a:cubicBezTo>
                    <a:pt x="97935" y="25745"/>
                    <a:pt x="97023" y="26839"/>
                    <a:pt x="95808" y="27599"/>
                  </a:cubicBezTo>
                  <a:cubicBezTo>
                    <a:pt x="98969" y="33314"/>
                    <a:pt x="101583" y="39150"/>
                    <a:pt x="103559" y="45290"/>
                  </a:cubicBezTo>
                  <a:cubicBezTo>
                    <a:pt x="100823" y="39454"/>
                    <a:pt x="98482" y="33466"/>
                    <a:pt x="95291" y="27843"/>
                  </a:cubicBezTo>
                  <a:cubicBezTo>
                    <a:pt x="94744" y="27964"/>
                    <a:pt x="94136" y="28116"/>
                    <a:pt x="93467" y="28146"/>
                  </a:cubicBezTo>
                  <a:cubicBezTo>
                    <a:pt x="93528" y="28359"/>
                    <a:pt x="93619" y="28511"/>
                    <a:pt x="93650" y="28663"/>
                  </a:cubicBezTo>
                  <a:cubicBezTo>
                    <a:pt x="95321" y="32615"/>
                    <a:pt x="96233" y="36627"/>
                    <a:pt x="95321" y="40973"/>
                  </a:cubicBezTo>
                  <a:cubicBezTo>
                    <a:pt x="94683" y="44165"/>
                    <a:pt x="95321" y="47205"/>
                    <a:pt x="98330" y="49241"/>
                  </a:cubicBezTo>
                  <a:cubicBezTo>
                    <a:pt x="98665" y="49454"/>
                    <a:pt x="98938" y="49788"/>
                    <a:pt x="99242" y="50062"/>
                  </a:cubicBezTo>
                  <a:cubicBezTo>
                    <a:pt x="99607" y="50396"/>
                    <a:pt x="99729" y="50852"/>
                    <a:pt x="99607" y="51308"/>
                  </a:cubicBezTo>
                  <a:cubicBezTo>
                    <a:pt x="99364" y="52129"/>
                    <a:pt x="98999" y="52888"/>
                    <a:pt x="98665" y="53648"/>
                  </a:cubicBezTo>
                  <a:cubicBezTo>
                    <a:pt x="98569" y="53839"/>
                    <a:pt x="98437" y="54030"/>
                    <a:pt x="98222" y="54030"/>
                  </a:cubicBezTo>
                  <a:cubicBezTo>
                    <a:pt x="98164" y="54030"/>
                    <a:pt x="98099" y="54015"/>
                    <a:pt x="98027" y="53983"/>
                  </a:cubicBezTo>
                  <a:cubicBezTo>
                    <a:pt x="97723" y="53831"/>
                    <a:pt x="97753" y="53527"/>
                    <a:pt x="97844" y="53253"/>
                  </a:cubicBezTo>
                  <a:cubicBezTo>
                    <a:pt x="98027" y="52493"/>
                    <a:pt x="98330" y="51733"/>
                    <a:pt x="98695" y="50974"/>
                  </a:cubicBezTo>
                  <a:cubicBezTo>
                    <a:pt x="97692" y="50487"/>
                    <a:pt x="96811" y="49910"/>
                    <a:pt x="96172" y="49119"/>
                  </a:cubicBezTo>
                  <a:cubicBezTo>
                    <a:pt x="95747" y="48633"/>
                    <a:pt x="95200" y="48360"/>
                    <a:pt x="94592" y="48177"/>
                  </a:cubicBezTo>
                  <a:cubicBezTo>
                    <a:pt x="92790" y="47634"/>
                    <a:pt x="90926" y="47402"/>
                    <a:pt x="89055" y="47402"/>
                  </a:cubicBezTo>
                  <a:cubicBezTo>
                    <a:pt x="88307" y="47402"/>
                    <a:pt x="87557" y="47439"/>
                    <a:pt x="86811" y="47508"/>
                  </a:cubicBezTo>
                  <a:cubicBezTo>
                    <a:pt x="83771" y="47812"/>
                    <a:pt x="80914" y="48694"/>
                    <a:pt x="78999" y="51369"/>
                  </a:cubicBezTo>
                  <a:cubicBezTo>
                    <a:pt x="78854" y="51513"/>
                    <a:pt x="78724" y="51700"/>
                    <a:pt x="78502" y="51700"/>
                  </a:cubicBezTo>
                  <a:cubicBezTo>
                    <a:pt x="78398" y="51700"/>
                    <a:pt x="78273" y="51658"/>
                    <a:pt x="78117" y="51551"/>
                  </a:cubicBezTo>
                  <a:cubicBezTo>
                    <a:pt x="78908" y="50183"/>
                    <a:pt x="79759" y="48785"/>
                    <a:pt x="80549" y="47448"/>
                  </a:cubicBezTo>
                  <a:cubicBezTo>
                    <a:pt x="78087" y="44986"/>
                    <a:pt x="74774" y="43223"/>
                    <a:pt x="71552" y="42736"/>
                  </a:cubicBezTo>
                  <a:cubicBezTo>
                    <a:pt x="71005" y="43587"/>
                    <a:pt x="70275" y="44317"/>
                    <a:pt x="69485" y="44925"/>
                  </a:cubicBezTo>
                  <a:cubicBezTo>
                    <a:pt x="67327" y="46627"/>
                    <a:pt x="64804" y="47782"/>
                    <a:pt x="62281" y="48603"/>
                  </a:cubicBezTo>
                  <a:cubicBezTo>
                    <a:pt x="61124" y="48976"/>
                    <a:pt x="59967" y="49257"/>
                    <a:pt x="58747" y="49257"/>
                  </a:cubicBezTo>
                  <a:cubicBezTo>
                    <a:pt x="57980" y="49257"/>
                    <a:pt x="57187" y="49146"/>
                    <a:pt x="56354" y="48876"/>
                  </a:cubicBezTo>
                  <a:cubicBezTo>
                    <a:pt x="53983" y="48116"/>
                    <a:pt x="51855" y="47174"/>
                    <a:pt x="49880" y="45806"/>
                  </a:cubicBezTo>
                  <a:cubicBezTo>
                    <a:pt x="48634" y="44925"/>
                    <a:pt x="47570" y="43800"/>
                    <a:pt x="46475" y="42706"/>
                  </a:cubicBezTo>
                  <a:cubicBezTo>
                    <a:pt x="44348" y="40578"/>
                    <a:pt x="42250" y="38390"/>
                    <a:pt x="39880" y="36536"/>
                  </a:cubicBezTo>
                  <a:cubicBezTo>
                    <a:pt x="38444" y="35383"/>
                    <a:pt x="36863" y="35159"/>
                    <a:pt x="35263" y="35159"/>
                  </a:cubicBezTo>
                  <a:cubicBezTo>
                    <a:pt x="34796" y="35159"/>
                    <a:pt x="34328" y="35178"/>
                    <a:pt x="33861" y="35198"/>
                  </a:cubicBezTo>
                  <a:cubicBezTo>
                    <a:pt x="32341" y="35289"/>
                    <a:pt x="30852" y="35867"/>
                    <a:pt x="29484" y="36536"/>
                  </a:cubicBezTo>
                  <a:cubicBezTo>
                    <a:pt x="29115" y="36726"/>
                    <a:pt x="28774" y="36819"/>
                    <a:pt x="28444" y="36819"/>
                  </a:cubicBezTo>
                  <a:cubicBezTo>
                    <a:pt x="27932" y="36819"/>
                    <a:pt x="27449" y="36596"/>
                    <a:pt x="26931" y="36171"/>
                  </a:cubicBezTo>
                  <a:cubicBezTo>
                    <a:pt x="24043" y="33800"/>
                    <a:pt x="20973" y="31794"/>
                    <a:pt x="17174" y="31186"/>
                  </a:cubicBezTo>
                  <a:cubicBezTo>
                    <a:pt x="16993" y="31144"/>
                    <a:pt x="16819" y="31109"/>
                    <a:pt x="16652" y="31109"/>
                  </a:cubicBezTo>
                  <a:cubicBezTo>
                    <a:pt x="16452" y="31109"/>
                    <a:pt x="16261" y="31159"/>
                    <a:pt x="16080" y="31308"/>
                  </a:cubicBezTo>
                  <a:lnTo>
                    <a:pt x="14469" y="32432"/>
                  </a:lnTo>
                  <a:cubicBezTo>
                    <a:pt x="15077" y="33040"/>
                    <a:pt x="15958" y="33344"/>
                    <a:pt x="16384" y="34530"/>
                  </a:cubicBezTo>
                  <a:cubicBezTo>
                    <a:pt x="14165" y="33800"/>
                    <a:pt x="12128" y="33314"/>
                    <a:pt x="10061" y="33010"/>
                  </a:cubicBezTo>
                  <a:cubicBezTo>
                    <a:pt x="9750" y="32957"/>
                    <a:pt x="9444" y="32934"/>
                    <a:pt x="9143" y="32934"/>
                  </a:cubicBezTo>
                  <a:cubicBezTo>
                    <a:pt x="7362" y="32934"/>
                    <a:pt x="5746" y="33758"/>
                    <a:pt x="3952" y="34226"/>
                  </a:cubicBezTo>
                  <a:cubicBezTo>
                    <a:pt x="4317" y="32858"/>
                    <a:pt x="5228" y="32432"/>
                    <a:pt x="6049" y="31824"/>
                  </a:cubicBezTo>
                  <a:cubicBezTo>
                    <a:pt x="7326" y="30882"/>
                    <a:pt x="8937" y="30578"/>
                    <a:pt x="10213" y="29697"/>
                  </a:cubicBezTo>
                  <a:cubicBezTo>
                    <a:pt x="13891" y="27204"/>
                    <a:pt x="16384" y="23770"/>
                    <a:pt x="17600" y="19484"/>
                  </a:cubicBezTo>
                  <a:cubicBezTo>
                    <a:pt x="19028" y="14347"/>
                    <a:pt x="19727" y="9028"/>
                    <a:pt x="21125" y="3891"/>
                  </a:cubicBezTo>
                  <a:cubicBezTo>
                    <a:pt x="21186" y="3648"/>
                    <a:pt x="21156" y="3435"/>
                    <a:pt x="20943" y="3253"/>
                  </a:cubicBezTo>
                  <a:cubicBezTo>
                    <a:pt x="19940" y="2371"/>
                    <a:pt x="19332" y="1277"/>
                    <a:pt x="18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29"/>
            <p:cNvSpPr/>
            <p:nvPr/>
          </p:nvSpPr>
          <p:spPr>
            <a:xfrm>
              <a:off x="701530" y="4369379"/>
              <a:ext cx="268744" cy="427237"/>
            </a:xfrm>
            <a:custGeom>
              <a:avLst/>
              <a:gdLst/>
              <a:ahLst/>
              <a:cxnLst/>
              <a:rect l="l" t="t" r="r" b="b"/>
              <a:pathLst>
                <a:path w="37692" h="59921" extrusionOk="0">
                  <a:moveTo>
                    <a:pt x="13405" y="1"/>
                  </a:moveTo>
                  <a:cubicBezTo>
                    <a:pt x="13314" y="244"/>
                    <a:pt x="13193" y="366"/>
                    <a:pt x="13162" y="548"/>
                  </a:cubicBezTo>
                  <a:cubicBezTo>
                    <a:pt x="12402" y="3952"/>
                    <a:pt x="11186" y="7205"/>
                    <a:pt x="10183" y="10518"/>
                  </a:cubicBezTo>
                  <a:cubicBezTo>
                    <a:pt x="8664" y="15654"/>
                    <a:pt x="7630" y="20883"/>
                    <a:pt x="6536" y="26080"/>
                  </a:cubicBezTo>
                  <a:cubicBezTo>
                    <a:pt x="4408" y="35928"/>
                    <a:pt x="2220" y="45746"/>
                    <a:pt x="609" y="55716"/>
                  </a:cubicBezTo>
                  <a:cubicBezTo>
                    <a:pt x="396" y="57053"/>
                    <a:pt x="1" y="58330"/>
                    <a:pt x="183" y="59819"/>
                  </a:cubicBezTo>
                  <a:cubicBezTo>
                    <a:pt x="289" y="59778"/>
                    <a:pt x="401" y="59763"/>
                    <a:pt x="515" y="59763"/>
                  </a:cubicBezTo>
                  <a:cubicBezTo>
                    <a:pt x="805" y="59763"/>
                    <a:pt x="1108" y="59860"/>
                    <a:pt x="1364" y="59860"/>
                  </a:cubicBezTo>
                  <a:cubicBezTo>
                    <a:pt x="1669" y="59860"/>
                    <a:pt x="1907" y="59722"/>
                    <a:pt x="1977" y="59120"/>
                  </a:cubicBezTo>
                  <a:cubicBezTo>
                    <a:pt x="2524" y="54956"/>
                    <a:pt x="3040" y="50761"/>
                    <a:pt x="3648" y="46628"/>
                  </a:cubicBezTo>
                  <a:cubicBezTo>
                    <a:pt x="4591" y="39910"/>
                    <a:pt x="6019" y="33284"/>
                    <a:pt x="7873" y="26749"/>
                  </a:cubicBezTo>
                  <a:cubicBezTo>
                    <a:pt x="7934" y="26415"/>
                    <a:pt x="7995" y="26080"/>
                    <a:pt x="8390" y="25959"/>
                  </a:cubicBezTo>
                  <a:cubicBezTo>
                    <a:pt x="8481" y="25989"/>
                    <a:pt x="8603" y="26080"/>
                    <a:pt x="8603" y="26080"/>
                  </a:cubicBezTo>
                  <a:cubicBezTo>
                    <a:pt x="5928" y="37175"/>
                    <a:pt x="3952" y="48360"/>
                    <a:pt x="2767" y="59758"/>
                  </a:cubicBezTo>
                  <a:cubicBezTo>
                    <a:pt x="3172" y="59840"/>
                    <a:pt x="3631" y="59921"/>
                    <a:pt x="4073" y="59921"/>
                  </a:cubicBezTo>
                  <a:cubicBezTo>
                    <a:pt x="4293" y="59921"/>
                    <a:pt x="4510" y="59900"/>
                    <a:pt x="4712" y="59850"/>
                  </a:cubicBezTo>
                  <a:cubicBezTo>
                    <a:pt x="4864" y="50427"/>
                    <a:pt x="6141" y="41278"/>
                    <a:pt x="8694" y="32311"/>
                  </a:cubicBezTo>
                  <a:cubicBezTo>
                    <a:pt x="8876" y="32342"/>
                    <a:pt x="9028" y="32342"/>
                    <a:pt x="9241" y="32372"/>
                  </a:cubicBezTo>
                  <a:cubicBezTo>
                    <a:pt x="6992" y="41369"/>
                    <a:pt x="5624" y="50549"/>
                    <a:pt x="5472" y="59758"/>
                  </a:cubicBezTo>
                  <a:lnTo>
                    <a:pt x="7569" y="59758"/>
                  </a:lnTo>
                  <a:cubicBezTo>
                    <a:pt x="7965" y="49242"/>
                    <a:pt x="9150" y="38907"/>
                    <a:pt x="11734" y="28816"/>
                  </a:cubicBezTo>
                  <a:cubicBezTo>
                    <a:pt x="11916" y="28846"/>
                    <a:pt x="12068" y="28846"/>
                    <a:pt x="12281" y="28877"/>
                  </a:cubicBezTo>
                  <a:cubicBezTo>
                    <a:pt x="10001" y="38998"/>
                    <a:pt x="8694" y="49211"/>
                    <a:pt x="8329" y="59576"/>
                  </a:cubicBezTo>
                  <a:cubicBezTo>
                    <a:pt x="8490" y="59614"/>
                    <a:pt x="8644" y="59628"/>
                    <a:pt x="8795" y="59628"/>
                  </a:cubicBezTo>
                  <a:cubicBezTo>
                    <a:pt x="9132" y="59628"/>
                    <a:pt x="9453" y="59557"/>
                    <a:pt x="9788" y="59515"/>
                  </a:cubicBezTo>
                  <a:cubicBezTo>
                    <a:pt x="16384" y="58603"/>
                    <a:pt x="19515" y="53953"/>
                    <a:pt x="21916" y="48482"/>
                  </a:cubicBezTo>
                  <a:cubicBezTo>
                    <a:pt x="21947" y="48360"/>
                    <a:pt x="22038" y="48239"/>
                    <a:pt x="22038" y="48087"/>
                  </a:cubicBezTo>
                  <a:cubicBezTo>
                    <a:pt x="22099" y="46445"/>
                    <a:pt x="22342" y="44773"/>
                    <a:pt x="22220" y="43162"/>
                  </a:cubicBezTo>
                  <a:cubicBezTo>
                    <a:pt x="21886" y="38451"/>
                    <a:pt x="22038" y="33740"/>
                    <a:pt x="22980" y="29120"/>
                  </a:cubicBezTo>
                  <a:cubicBezTo>
                    <a:pt x="23162" y="28177"/>
                    <a:pt x="23102" y="27144"/>
                    <a:pt x="23892" y="26354"/>
                  </a:cubicBezTo>
                  <a:cubicBezTo>
                    <a:pt x="24257" y="33193"/>
                    <a:pt x="24500" y="40032"/>
                    <a:pt x="25503" y="46810"/>
                  </a:cubicBezTo>
                  <a:cubicBezTo>
                    <a:pt x="25827" y="46810"/>
                    <a:pt x="26084" y="46823"/>
                    <a:pt x="26318" y="46823"/>
                  </a:cubicBezTo>
                  <a:cubicBezTo>
                    <a:pt x="26435" y="46823"/>
                    <a:pt x="26546" y="46820"/>
                    <a:pt x="26658" y="46810"/>
                  </a:cubicBezTo>
                  <a:cubicBezTo>
                    <a:pt x="29971" y="46567"/>
                    <a:pt x="33102" y="45716"/>
                    <a:pt x="36141" y="44348"/>
                  </a:cubicBezTo>
                  <a:cubicBezTo>
                    <a:pt x="36628" y="44135"/>
                    <a:pt x="36719" y="43740"/>
                    <a:pt x="36780" y="43284"/>
                  </a:cubicBezTo>
                  <a:cubicBezTo>
                    <a:pt x="36992" y="41916"/>
                    <a:pt x="37236" y="40548"/>
                    <a:pt x="37540" y="39181"/>
                  </a:cubicBezTo>
                  <a:cubicBezTo>
                    <a:pt x="37692" y="38603"/>
                    <a:pt x="37540" y="38330"/>
                    <a:pt x="37114" y="37965"/>
                  </a:cubicBezTo>
                  <a:cubicBezTo>
                    <a:pt x="34743" y="36020"/>
                    <a:pt x="32190" y="34317"/>
                    <a:pt x="29910" y="32220"/>
                  </a:cubicBezTo>
                  <a:cubicBezTo>
                    <a:pt x="23831" y="26566"/>
                    <a:pt x="18968" y="20153"/>
                    <a:pt x="16293" y="12159"/>
                  </a:cubicBezTo>
                  <a:cubicBezTo>
                    <a:pt x="14986" y="8208"/>
                    <a:pt x="14378" y="4104"/>
                    <a:pt x="134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29"/>
            <p:cNvSpPr/>
            <p:nvPr/>
          </p:nvSpPr>
          <p:spPr>
            <a:xfrm>
              <a:off x="1038316" y="4326721"/>
              <a:ext cx="300815" cy="226470"/>
            </a:xfrm>
            <a:custGeom>
              <a:avLst/>
              <a:gdLst/>
              <a:ahLst/>
              <a:cxnLst/>
              <a:rect l="l" t="t" r="r" b="b"/>
              <a:pathLst>
                <a:path w="42190" h="31763" extrusionOk="0">
                  <a:moveTo>
                    <a:pt x="4636" y="1"/>
                  </a:moveTo>
                  <a:cubicBezTo>
                    <a:pt x="4216" y="1"/>
                    <a:pt x="3910" y="189"/>
                    <a:pt x="3587" y="604"/>
                  </a:cubicBezTo>
                  <a:cubicBezTo>
                    <a:pt x="2341" y="2184"/>
                    <a:pt x="1581" y="3978"/>
                    <a:pt x="1217" y="5984"/>
                  </a:cubicBezTo>
                  <a:cubicBezTo>
                    <a:pt x="791" y="8355"/>
                    <a:pt x="852" y="10725"/>
                    <a:pt x="852" y="13096"/>
                  </a:cubicBezTo>
                  <a:cubicBezTo>
                    <a:pt x="852" y="14160"/>
                    <a:pt x="700" y="15194"/>
                    <a:pt x="214" y="16136"/>
                  </a:cubicBezTo>
                  <a:cubicBezTo>
                    <a:pt x="1" y="16501"/>
                    <a:pt x="31" y="16805"/>
                    <a:pt x="305" y="17169"/>
                  </a:cubicBezTo>
                  <a:cubicBezTo>
                    <a:pt x="1369" y="18780"/>
                    <a:pt x="2280" y="20513"/>
                    <a:pt x="3101" y="22306"/>
                  </a:cubicBezTo>
                  <a:cubicBezTo>
                    <a:pt x="3739" y="23644"/>
                    <a:pt x="4439" y="24829"/>
                    <a:pt x="6141" y="24981"/>
                  </a:cubicBezTo>
                  <a:cubicBezTo>
                    <a:pt x="6718" y="25011"/>
                    <a:pt x="7235" y="25407"/>
                    <a:pt x="7782" y="25680"/>
                  </a:cubicBezTo>
                  <a:cubicBezTo>
                    <a:pt x="9211" y="26288"/>
                    <a:pt x="10700" y="26805"/>
                    <a:pt x="12220" y="27109"/>
                  </a:cubicBezTo>
                  <a:cubicBezTo>
                    <a:pt x="12578" y="27173"/>
                    <a:pt x="12936" y="27242"/>
                    <a:pt x="13285" y="27242"/>
                  </a:cubicBezTo>
                  <a:cubicBezTo>
                    <a:pt x="13766" y="27242"/>
                    <a:pt x="14229" y="27111"/>
                    <a:pt x="14652" y="26653"/>
                  </a:cubicBezTo>
                  <a:cubicBezTo>
                    <a:pt x="13375" y="24221"/>
                    <a:pt x="10244" y="24039"/>
                    <a:pt x="8603" y="21941"/>
                  </a:cubicBezTo>
                  <a:cubicBezTo>
                    <a:pt x="8797" y="21862"/>
                    <a:pt x="8960" y="21831"/>
                    <a:pt x="9101" y="21831"/>
                  </a:cubicBezTo>
                  <a:cubicBezTo>
                    <a:pt x="9448" y="21831"/>
                    <a:pt x="9664" y="22016"/>
                    <a:pt x="9879" y="22124"/>
                  </a:cubicBezTo>
                  <a:cubicBezTo>
                    <a:pt x="11768" y="23055"/>
                    <a:pt x="13726" y="23683"/>
                    <a:pt x="15815" y="23683"/>
                  </a:cubicBezTo>
                  <a:cubicBezTo>
                    <a:pt x="16113" y="23683"/>
                    <a:pt x="16414" y="23670"/>
                    <a:pt x="16718" y="23644"/>
                  </a:cubicBezTo>
                  <a:cubicBezTo>
                    <a:pt x="16942" y="23626"/>
                    <a:pt x="17162" y="23618"/>
                    <a:pt x="17379" y="23618"/>
                  </a:cubicBezTo>
                  <a:cubicBezTo>
                    <a:pt x="19846" y="23618"/>
                    <a:pt x="21886" y="24713"/>
                    <a:pt x="23618" y="26501"/>
                  </a:cubicBezTo>
                  <a:cubicBezTo>
                    <a:pt x="24773" y="27686"/>
                    <a:pt x="26019" y="28750"/>
                    <a:pt x="27387" y="29662"/>
                  </a:cubicBezTo>
                  <a:cubicBezTo>
                    <a:pt x="27965" y="30027"/>
                    <a:pt x="28573" y="30148"/>
                    <a:pt x="29241" y="30179"/>
                  </a:cubicBezTo>
                  <a:cubicBezTo>
                    <a:pt x="29454" y="30189"/>
                    <a:pt x="29665" y="30194"/>
                    <a:pt x="29876" y="30194"/>
                  </a:cubicBezTo>
                  <a:cubicBezTo>
                    <a:pt x="31412" y="30194"/>
                    <a:pt x="32919" y="29950"/>
                    <a:pt x="34441" y="29950"/>
                  </a:cubicBezTo>
                  <a:cubicBezTo>
                    <a:pt x="35135" y="29950"/>
                    <a:pt x="35832" y="30000"/>
                    <a:pt x="36536" y="30148"/>
                  </a:cubicBezTo>
                  <a:cubicBezTo>
                    <a:pt x="36445" y="29024"/>
                    <a:pt x="35928" y="28173"/>
                    <a:pt x="35503" y="27321"/>
                  </a:cubicBezTo>
                  <a:cubicBezTo>
                    <a:pt x="35644" y="27251"/>
                    <a:pt x="35764" y="27221"/>
                    <a:pt x="35868" y="27221"/>
                  </a:cubicBezTo>
                  <a:cubicBezTo>
                    <a:pt x="36210" y="27221"/>
                    <a:pt x="36373" y="27544"/>
                    <a:pt x="36536" y="27777"/>
                  </a:cubicBezTo>
                  <a:cubicBezTo>
                    <a:pt x="37236" y="28598"/>
                    <a:pt x="37600" y="29632"/>
                    <a:pt x="38147" y="30574"/>
                  </a:cubicBezTo>
                  <a:cubicBezTo>
                    <a:pt x="38594" y="31423"/>
                    <a:pt x="39008" y="31762"/>
                    <a:pt x="39763" y="31762"/>
                  </a:cubicBezTo>
                  <a:cubicBezTo>
                    <a:pt x="40035" y="31762"/>
                    <a:pt x="40352" y="31718"/>
                    <a:pt x="40731" y="31638"/>
                  </a:cubicBezTo>
                  <a:cubicBezTo>
                    <a:pt x="41704" y="31425"/>
                    <a:pt x="42160" y="30817"/>
                    <a:pt x="42160" y="29662"/>
                  </a:cubicBezTo>
                  <a:cubicBezTo>
                    <a:pt x="42190" y="28021"/>
                    <a:pt x="42129" y="26410"/>
                    <a:pt x="41947" y="24768"/>
                  </a:cubicBezTo>
                  <a:cubicBezTo>
                    <a:pt x="41582" y="22245"/>
                    <a:pt x="40792" y="19966"/>
                    <a:pt x="38786" y="18233"/>
                  </a:cubicBezTo>
                  <a:cubicBezTo>
                    <a:pt x="37084" y="16744"/>
                    <a:pt x="35321" y="15285"/>
                    <a:pt x="33558" y="13887"/>
                  </a:cubicBezTo>
                  <a:cubicBezTo>
                    <a:pt x="25016" y="7230"/>
                    <a:pt x="15655" y="2488"/>
                    <a:pt x="5077" y="57"/>
                  </a:cubicBezTo>
                  <a:cubicBezTo>
                    <a:pt x="4916" y="20"/>
                    <a:pt x="4770" y="1"/>
                    <a:pt x="46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9"/>
            <p:cNvSpPr/>
            <p:nvPr/>
          </p:nvSpPr>
          <p:spPr>
            <a:xfrm>
              <a:off x="1097267" y="4766877"/>
              <a:ext cx="304936" cy="379002"/>
            </a:xfrm>
            <a:custGeom>
              <a:avLst/>
              <a:gdLst/>
              <a:ahLst/>
              <a:cxnLst/>
              <a:rect l="l" t="t" r="r" b="b"/>
              <a:pathLst>
                <a:path w="42768" h="53156" extrusionOk="0">
                  <a:moveTo>
                    <a:pt x="7238" y="1"/>
                  </a:moveTo>
                  <a:cubicBezTo>
                    <a:pt x="6537" y="1"/>
                    <a:pt x="5888" y="323"/>
                    <a:pt x="5107" y="969"/>
                  </a:cubicBezTo>
                  <a:cubicBezTo>
                    <a:pt x="3587" y="2246"/>
                    <a:pt x="2675" y="3948"/>
                    <a:pt x="1855" y="5680"/>
                  </a:cubicBezTo>
                  <a:cubicBezTo>
                    <a:pt x="1672" y="6106"/>
                    <a:pt x="1794" y="6410"/>
                    <a:pt x="1976" y="6774"/>
                  </a:cubicBezTo>
                  <a:cubicBezTo>
                    <a:pt x="2766" y="8537"/>
                    <a:pt x="3769" y="10209"/>
                    <a:pt x="4864" y="11851"/>
                  </a:cubicBezTo>
                  <a:cubicBezTo>
                    <a:pt x="7721" y="15893"/>
                    <a:pt x="11095" y="19480"/>
                    <a:pt x="14378" y="23188"/>
                  </a:cubicBezTo>
                  <a:cubicBezTo>
                    <a:pt x="14590" y="23431"/>
                    <a:pt x="15046" y="23644"/>
                    <a:pt x="14712" y="24404"/>
                  </a:cubicBezTo>
                  <a:cubicBezTo>
                    <a:pt x="9879" y="19024"/>
                    <a:pt x="4529" y="14373"/>
                    <a:pt x="1064" y="7929"/>
                  </a:cubicBezTo>
                  <a:cubicBezTo>
                    <a:pt x="639" y="9115"/>
                    <a:pt x="396" y="10240"/>
                    <a:pt x="183" y="11425"/>
                  </a:cubicBezTo>
                  <a:cubicBezTo>
                    <a:pt x="0" y="12519"/>
                    <a:pt x="304" y="13401"/>
                    <a:pt x="1064" y="14282"/>
                  </a:cubicBezTo>
                  <a:cubicBezTo>
                    <a:pt x="3010" y="16440"/>
                    <a:pt x="4894" y="18598"/>
                    <a:pt x="7022" y="20574"/>
                  </a:cubicBezTo>
                  <a:cubicBezTo>
                    <a:pt x="9545" y="22945"/>
                    <a:pt x="11703" y="25589"/>
                    <a:pt x="13709" y="28325"/>
                  </a:cubicBezTo>
                  <a:cubicBezTo>
                    <a:pt x="14530" y="29419"/>
                    <a:pt x="15137" y="30574"/>
                    <a:pt x="15350" y="31912"/>
                  </a:cubicBezTo>
                  <a:cubicBezTo>
                    <a:pt x="15533" y="32945"/>
                    <a:pt x="16049" y="33644"/>
                    <a:pt x="17022" y="34161"/>
                  </a:cubicBezTo>
                  <a:cubicBezTo>
                    <a:pt x="18086" y="34678"/>
                    <a:pt x="19089" y="35316"/>
                    <a:pt x="19697" y="36471"/>
                  </a:cubicBezTo>
                  <a:cubicBezTo>
                    <a:pt x="19788" y="36684"/>
                    <a:pt x="20001" y="37018"/>
                    <a:pt x="19606" y="37200"/>
                  </a:cubicBezTo>
                  <a:cubicBezTo>
                    <a:pt x="19544" y="37231"/>
                    <a:pt x="19488" y="37245"/>
                    <a:pt x="19438" y="37245"/>
                  </a:cubicBezTo>
                  <a:cubicBezTo>
                    <a:pt x="19241" y="37245"/>
                    <a:pt x="19125" y="37042"/>
                    <a:pt x="19028" y="36896"/>
                  </a:cubicBezTo>
                  <a:cubicBezTo>
                    <a:pt x="18390" y="36015"/>
                    <a:pt x="17569" y="35529"/>
                    <a:pt x="16536" y="35103"/>
                  </a:cubicBezTo>
                  <a:cubicBezTo>
                    <a:pt x="15928" y="37170"/>
                    <a:pt x="15137" y="39055"/>
                    <a:pt x="15168" y="41182"/>
                  </a:cubicBezTo>
                  <a:cubicBezTo>
                    <a:pt x="15198" y="42884"/>
                    <a:pt x="15928" y="44009"/>
                    <a:pt x="17569" y="44556"/>
                  </a:cubicBezTo>
                  <a:cubicBezTo>
                    <a:pt x="21764" y="46015"/>
                    <a:pt x="25715" y="47960"/>
                    <a:pt x="29180" y="50848"/>
                  </a:cubicBezTo>
                  <a:cubicBezTo>
                    <a:pt x="29819" y="51365"/>
                    <a:pt x="30639" y="51851"/>
                    <a:pt x="31430" y="52155"/>
                  </a:cubicBezTo>
                  <a:cubicBezTo>
                    <a:pt x="33035" y="52753"/>
                    <a:pt x="34657" y="53156"/>
                    <a:pt x="36266" y="53156"/>
                  </a:cubicBezTo>
                  <a:cubicBezTo>
                    <a:pt x="37763" y="53156"/>
                    <a:pt x="39249" y="52807"/>
                    <a:pt x="40700" y="51942"/>
                  </a:cubicBezTo>
                  <a:cubicBezTo>
                    <a:pt x="42767" y="50696"/>
                    <a:pt x="42342" y="50119"/>
                    <a:pt x="40791" y="49267"/>
                  </a:cubicBezTo>
                  <a:cubicBezTo>
                    <a:pt x="37083" y="47261"/>
                    <a:pt x="34469" y="44222"/>
                    <a:pt x="32341" y="40605"/>
                  </a:cubicBezTo>
                  <a:cubicBezTo>
                    <a:pt x="26445" y="30513"/>
                    <a:pt x="21703" y="19845"/>
                    <a:pt x="16961" y="9145"/>
                  </a:cubicBezTo>
                  <a:cubicBezTo>
                    <a:pt x="15776" y="6562"/>
                    <a:pt x="14651" y="3948"/>
                    <a:pt x="13344" y="1334"/>
                  </a:cubicBezTo>
                  <a:cubicBezTo>
                    <a:pt x="12798" y="1643"/>
                    <a:pt x="12285" y="1844"/>
                    <a:pt x="11771" y="1844"/>
                  </a:cubicBezTo>
                  <a:cubicBezTo>
                    <a:pt x="11427" y="1844"/>
                    <a:pt x="11084" y="1754"/>
                    <a:pt x="10730" y="1546"/>
                  </a:cubicBezTo>
                  <a:cubicBezTo>
                    <a:pt x="10153" y="1242"/>
                    <a:pt x="9666" y="908"/>
                    <a:pt x="9089" y="604"/>
                  </a:cubicBezTo>
                  <a:cubicBezTo>
                    <a:pt x="8378" y="202"/>
                    <a:pt x="7792" y="1"/>
                    <a:pt x="7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9"/>
            <p:cNvSpPr/>
            <p:nvPr/>
          </p:nvSpPr>
          <p:spPr>
            <a:xfrm>
              <a:off x="797108" y="4276747"/>
              <a:ext cx="265707" cy="159391"/>
            </a:xfrm>
            <a:custGeom>
              <a:avLst/>
              <a:gdLst/>
              <a:ahLst/>
              <a:cxnLst/>
              <a:rect l="l" t="t" r="r" b="b"/>
              <a:pathLst>
                <a:path w="37266" h="22355" extrusionOk="0">
                  <a:moveTo>
                    <a:pt x="23409" y="1"/>
                  </a:moveTo>
                  <a:cubicBezTo>
                    <a:pt x="19876" y="1"/>
                    <a:pt x="16383" y="403"/>
                    <a:pt x="12919" y="1290"/>
                  </a:cubicBezTo>
                  <a:cubicBezTo>
                    <a:pt x="8633" y="2415"/>
                    <a:pt x="4408" y="3692"/>
                    <a:pt x="730" y="6306"/>
                  </a:cubicBezTo>
                  <a:cubicBezTo>
                    <a:pt x="122" y="6731"/>
                    <a:pt x="0" y="7096"/>
                    <a:pt x="152" y="7795"/>
                  </a:cubicBezTo>
                  <a:cubicBezTo>
                    <a:pt x="578" y="9710"/>
                    <a:pt x="943" y="11625"/>
                    <a:pt x="1338" y="13540"/>
                  </a:cubicBezTo>
                  <a:cubicBezTo>
                    <a:pt x="1855" y="16154"/>
                    <a:pt x="2432" y="18738"/>
                    <a:pt x="3040" y="21443"/>
                  </a:cubicBezTo>
                  <a:cubicBezTo>
                    <a:pt x="3617" y="20865"/>
                    <a:pt x="4073" y="20409"/>
                    <a:pt x="4560" y="19984"/>
                  </a:cubicBezTo>
                  <a:cubicBezTo>
                    <a:pt x="4833" y="19771"/>
                    <a:pt x="5016" y="19528"/>
                    <a:pt x="4894" y="19193"/>
                  </a:cubicBezTo>
                  <a:cubicBezTo>
                    <a:pt x="4347" y="17248"/>
                    <a:pt x="4894" y="15394"/>
                    <a:pt x="5472" y="13418"/>
                  </a:cubicBezTo>
                  <a:cubicBezTo>
                    <a:pt x="6110" y="15120"/>
                    <a:pt x="5958" y="16914"/>
                    <a:pt x="6687" y="18586"/>
                  </a:cubicBezTo>
                  <a:cubicBezTo>
                    <a:pt x="10059" y="16020"/>
                    <a:pt x="13568" y="14241"/>
                    <a:pt x="17546" y="14241"/>
                  </a:cubicBezTo>
                  <a:cubicBezTo>
                    <a:pt x="18517" y="14241"/>
                    <a:pt x="19516" y="14347"/>
                    <a:pt x="20548" y="14573"/>
                  </a:cubicBezTo>
                  <a:cubicBezTo>
                    <a:pt x="25563" y="15637"/>
                    <a:pt x="29636" y="18251"/>
                    <a:pt x="32980" y="22355"/>
                  </a:cubicBezTo>
                  <a:cubicBezTo>
                    <a:pt x="33466" y="20348"/>
                    <a:pt x="33618" y="18464"/>
                    <a:pt x="33588" y="16610"/>
                  </a:cubicBezTo>
                  <a:cubicBezTo>
                    <a:pt x="33557" y="12628"/>
                    <a:pt x="34439" y="9011"/>
                    <a:pt x="37265" y="5971"/>
                  </a:cubicBezTo>
                  <a:cubicBezTo>
                    <a:pt x="35958" y="4786"/>
                    <a:pt x="34530" y="3722"/>
                    <a:pt x="33314" y="2476"/>
                  </a:cubicBezTo>
                  <a:cubicBezTo>
                    <a:pt x="31855" y="956"/>
                    <a:pt x="30062" y="439"/>
                    <a:pt x="28086" y="227"/>
                  </a:cubicBezTo>
                  <a:cubicBezTo>
                    <a:pt x="26519" y="78"/>
                    <a:pt x="24960" y="1"/>
                    <a:pt x="23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29"/>
            <p:cNvSpPr/>
            <p:nvPr/>
          </p:nvSpPr>
          <p:spPr>
            <a:xfrm>
              <a:off x="843703" y="3793668"/>
              <a:ext cx="177915" cy="195811"/>
            </a:xfrm>
            <a:custGeom>
              <a:avLst/>
              <a:gdLst/>
              <a:ahLst/>
              <a:cxnLst/>
              <a:rect l="l" t="t" r="r" b="b"/>
              <a:pathLst>
                <a:path w="24953" h="27463" extrusionOk="0">
                  <a:moveTo>
                    <a:pt x="13943" y="0"/>
                  </a:moveTo>
                  <a:cubicBezTo>
                    <a:pt x="13794" y="0"/>
                    <a:pt x="13637" y="17"/>
                    <a:pt x="13466" y="46"/>
                  </a:cubicBezTo>
                  <a:cubicBezTo>
                    <a:pt x="12411" y="261"/>
                    <a:pt x="11356" y="496"/>
                    <a:pt x="10286" y="496"/>
                  </a:cubicBezTo>
                  <a:cubicBezTo>
                    <a:pt x="10000" y="496"/>
                    <a:pt x="9712" y="479"/>
                    <a:pt x="9423" y="441"/>
                  </a:cubicBezTo>
                  <a:lnTo>
                    <a:pt x="9423" y="441"/>
                  </a:lnTo>
                  <a:cubicBezTo>
                    <a:pt x="9757" y="2112"/>
                    <a:pt x="9454" y="2872"/>
                    <a:pt x="8025" y="3906"/>
                  </a:cubicBezTo>
                  <a:cubicBezTo>
                    <a:pt x="7782" y="4058"/>
                    <a:pt x="7417" y="4119"/>
                    <a:pt x="7417" y="4544"/>
                  </a:cubicBezTo>
                  <a:cubicBezTo>
                    <a:pt x="7417" y="5486"/>
                    <a:pt x="6718" y="5881"/>
                    <a:pt x="6019" y="6185"/>
                  </a:cubicBezTo>
                  <a:cubicBezTo>
                    <a:pt x="5350" y="6429"/>
                    <a:pt x="4712" y="6733"/>
                    <a:pt x="4134" y="7644"/>
                  </a:cubicBezTo>
                  <a:cubicBezTo>
                    <a:pt x="3952" y="5973"/>
                    <a:pt x="4225" y="4240"/>
                    <a:pt x="2128" y="4149"/>
                  </a:cubicBezTo>
                  <a:cubicBezTo>
                    <a:pt x="2108" y="4148"/>
                    <a:pt x="2088" y="4148"/>
                    <a:pt x="2068" y="4148"/>
                  </a:cubicBezTo>
                  <a:cubicBezTo>
                    <a:pt x="1229" y="4148"/>
                    <a:pt x="845" y="4774"/>
                    <a:pt x="548" y="5517"/>
                  </a:cubicBezTo>
                  <a:cubicBezTo>
                    <a:pt x="2675" y="5912"/>
                    <a:pt x="4195" y="7948"/>
                    <a:pt x="3526" y="9590"/>
                  </a:cubicBezTo>
                  <a:cubicBezTo>
                    <a:pt x="3040" y="9438"/>
                    <a:pt x="3070" y="8951"/>
                    <a:pt x="2979" y="8617"/>
                  </a:cubicBezTo>
                  <a:cubicBezTo>
                    <a:pt x="2736" y="7736"/>
                    <a:pt x="2311" y="6976"/>
                    <a:pt x="1490" y="6550"/>
                  </a:cubicBezTo>
                  <a:cubicBezTo>
                    <a:pt x="1257" y="6423"/>
                    <a:pt x="995" y="6252"/>
                    <a:pt x="744" y="6252"/>
                  </a:cubicBezTo>
                  <a:cubicBezTo>
                    <a:pt x="635" y="6252"/>
                    <a:pt x="528" y="6285"/>
                    <a:pt x="426" y="6368"/>
                  </a:cubicBezTo>
                  <a:cubicBezTo>
                    <a:pt x="0" y="6641"/>
                    <a:pt x="0" y="7128"/>
                    <a:pt x="152" y="7492"/>
                  </a:cubicBezTo>
                  <a:cubicBezTo>
                    <a:pt x="608" y="9286"/>
                    <a:pt x="912" y="10623"/>
                    <a:pt x="3739" y="10654"/>
                  </a:cubicBezTo>
                  <a:cubicBezTo>
                    <a:pt x="3466" y="13207"/>
                    <a:pt x="2523" y="15669"/>
                    <a:pt x="3678" y="18131"/>
                  </a:cubicBezTo>
                  <a:lnTo>
                    <a:pt x="3618" y="18222"/>
                  </a:lnTo>
                  <a:cubicBezTo>
                    <a:pt x="3553" y="18275"/>
                    <a:pt x="3495" y="18296"/>
                    <a:pt x="3442" y="18296"/>
                  </a:cubicBezTo>
                  <a:cubicBezTo>
                    <a:pt x="3233" y="18296"/>
                    <a:pt x="3091" y="17974"/>
                    <a:pt x="2872" y="17974"/>
                  </a:cubicBezTo>
                  <a:cubicBezTo>
                    <a:pt x="2858" y="17974"/>
                    <a:pt x="2843" y="17976"/>
                    <a:pt x="2827" y="17979"/>
                  </a:cubicBezTo>
                  <a:cubicBezTo>
                    <a:pt x="2888" y="21079"/>
                    <a:pt x="6718" y="26763"/>
                    <a:pt x="9271" y="27462"/>
                  </a:cubicBezTo>
                  <a:cubicBezTo>
                    <a:pt x="9454" y="27037"/>
                    <a:pt x="9636" y="26581"/>
                    <a:pt x="9727" y="26307"/>
                  </a:cubicBezTo>
                  <a:cubicBezTo>
                    <a:pt x="8055" y="24605"/>
                    <a:pt x="6475" y="22964"/>
                    <a:pt x="4894" y="21322"/>
                  </a:cubicBezTo>
                  <a:cubicBezTo>
                    <a:pt x="4560" y="20958"/>
                    <a:pt x="3952" y="20532"/>
                    <a:pt x="4438" y="19894"/>
                  </a:cubicBezTo>
                  <a:lnTo>
                    <a:pt x="4438" y="19894"/>
                  </a:lnTo>
                  <a:cubicBezTo>
                    <a:pt x="4803" y="19924"/>
                    <a:pt x="4864" y="20198"/>
                    <a:pt x="5046" y="20350"/>
                  </a:cubicBezTo>
                  <a:cubicBezTo>
                    <a:pt x="6718" y="21930"/>
                    <a:pt x="8329" y="23602"/>
                    <a:pt x="10122" y="25061"/>
                  </a:cubicBezTo>
                  <a:cubicBezTo>
                    <a:pt x="10832" y="25641"/>
                    <a:pt x="11649" y="25912"/>
                    <a:pt x="12453" y="25912"/>
                  </a:cubicBezTo>
                  <a:cubicBezTo>
                    <a:pt x="13713" y="25912"/>
                    <a:pt x="14942" y="25246"/>
                    <a:pt x="15685" y="24058"/>
                  </a:cubicBezTo>
                  <a:cubicBezTo>
                    <a:pt x="17873" y="20623"/>
                    <a:pt x="19575" y="16915"/>
                    <a:pt x="21217" y="13176"/>
                  </a:cubicBezTo>
                  <a:cubicBezTo>
                    <a:pt x="21247" y="13085"/>
                    <a:pt x="21217" y="12964"/>
                    <a:pt x="21156" y="12812"/>
                  </a:cubicBezTo>
                  <a:cubicBezTo>
                    <a:pt x="20852" y="13024"/>
                    <a:pt x="20639" y="13207"/>
                    <a:pt x="20335" y="13328"/>
                  </a:cubicBezTo>
                  <a:cubicBezTo>
                    <a:pt x="20141" y="13412"/>
                    <a:pt x="19927" y="13482"/>
                    <a:pt x="19727" y="13482"/>
                  </a:cubicBezTo>
                  <a:cubicBezTo>
                    <a:pt x="19488" y="13482"/>
                    <a:pt x="19268" y="13382"/>
                    <a:pt x="19119" y="13085"/>
                  </a:cubicBezTo>
                  <a:cubicBezTo>
                    <a:pt x="18815" y="12477"/>
                    <a:pt x="18481" y="11717"/>
                    <a:pt x="18785" y="11110"/>
                  </a:cubicBezTo>
                  <a:cubicBezTo>
                    <a:pt x="18893" y="10905"/>
                    <a:pt x="19043" y="10837"/>
                    <a:pt x="19213" y="10837"/>
                  </a:cubicBezTo>
                  <a:cubicBezTo>
                    <a:pt x="19523" y="10837"/>
                    <a:pt x="19900" y="11059"/>
                    <a:pt x="20214" y="11079"/>
                  </a:cubicBezTo>
                  <a:cubicBezTo>
                    <a:pt x="20457" y="11110"/>
                    <a:pt x="20700" y="11110"/>
                    <a:pt x="20943" y="11140"/>
                  </a:cubicBezTo>
                  <a:cubicBezTo>
                    <a:pt x="21145" y="11203"/>
                    <a:pt x="21321" y="11233"/>
                    <a:pt x="21473" y="11233"/>
                  </a:cubicBezTo>
                  <a:cubicBezTo>
                    <a:pt x="22054" y="11233"/>
                    <a:pt x="22293" y="10792"/>
                    <a:pt x="22341" y="10046"/>
                  </a:cubicBezTo>
                  <a:lnTo>
                    <a:pt x="22341" y="10046"/>
                  </a:lnTo>
                  <a:cubicBezTo>
                    <a:pt x="22123" y="10051"/>
                    <a:pt x="21906" y="10056"/>
                    <a:pt x="21688" y="10056"/>
                  </a:cubicBezTo>
                  <a:cubicBezTo>
                    <a:pt x="20689" y="10056"/>
                    <a:pt x="19686" y="9962"/>
                    <a:pt x="18663" y="9438"/>
                  </a:cubicBezTo>
                  <a:cubicBezTo>
                    <a:pt x="18086" y="11413"/>
                    <a:pt x="17508" y="13328"/>
                    <a:pt x="16961" y="15213"/>
                  </a:cubicBezTo>
                  <a:cubicBezTo>
                    <a:pt x="16748" y="15821"/>
                    <a:pt x="16840" y="16733"/>
                    <a:pt x="15928" y="16854"/>
                  </a:cubicBezTo>
                  <a:cubicBezTo>
                    <a:pt x="15870" y="16863"/>
                    <a:pt x="15815" y="16867"/>
                    <a:pt x="15762" y="16867"/>
                  </a:cubicBezTo>
                  <a:cubicBezTo>
                    <a:pt x="15080" y="16867"/>
                    <a:pt x="14707" y="16183"/>
                    <a:pt x="14256" y="15760"/>
                  </a:cubicBezTo>
                  <a:cubicBezTo>
                    <a:pt x="14165" y="15669"/>
                    <a:pt x="14104" y="15608"/>
                    <a:pt x="14074" y="15517"/>
                  </a:cubicBezTo>
                  <a:cubicBezTo>
                    <a:pt x="13830" y="15183"/>
                    <a:pt x="13527" y="14787"/>
                    <a:pt x="13922" y="14392"/>
                  </a:cubicBezTo>
                  <a:cubicBezTo>
                    <a:pt x="14063" y="14240"/>
                    <a:pt x="14209" y="14181"/>
                    <a:pt x="14356" y="14181"/>
                  </a:cubicBezTo>
                  <a:cubicBezTo>
                    <a:pt x="14618" y="14181"/>
                    <a:pt x="14884" y="14369"/>
                    <a:pt x="15138" y="14544"/>
                  </a:cubicBezTo>
                  <a:cubicBezTo>
                    <a:pt x="15502" y="14757"/>
                    <a:pt x="15654" y="15243"/>
                    <a:pt x="16141" y="15334"/>
                  </a:cubicBezTo>
                  <a:cubicBezTo>
                    <a:pt x="16566" y="13480"/>
                    <a:pt x="17113" y="11687"/>
                    <a:pt x="17721" y="9894"/>
                  </a:cubicBezTo>
                  <a:cubicBezTo>
                    <a:pt x="17972" y="9186"/>
                    <a:pt x="18378" y="8838"/>
                    <a:pt x="18977" y="8838"/>
                  </a:cubicBezTo>
                  <a:cubicBezTo>
                    <a:pt x="19175" y="8838"/>
                    <a:pt x="19394" y="8876"/>
                    <a:pt x="19636" y="8951"/>
                  </a:cubicBezTo>
                  <a:cubicBezTo>
                    <a:pt x="20372" y="9158"/>
                    <a:pt x="21108" y="9400"/>
                    <a:pt x="21897" y="9400"/>
                  </a:cubicBezTo>
                  <a:cubicBezTo>
                    <a:pt x="22151" y="9400"/>
                    <a:pt x="22409" y="9375"/>
                    <a:pt x="22676" y="9316"/>
                  </a:cubicBezTo>
                  <a:cubicBezTo>
                    <a:pt x="23253" y="7584"/>
                    <a:pt x="23831" y="5790"/>
                    <a:pt x="24408" y="3997"/>
                  </a:cubicBezTo>
                  <a:cubicBezTo>
                    <a:pt x="24953" y="2200"/>
                    <a:pt x="24278" y="1476"/>
                    <a:pt x="22601" y="1476"/>
                  </a:cubicBezTo>
                  <a:cubicBezTo>
                    <a:pt x="22406" y="1476"/>
                    <a:pt x="22198" y="1486"/>
                    <a:pt x="21977" y="1504"/>
                  </a:cubicBezTo>
                  <a:cubicBezTo>
                    <a:pt x="21288" y="1580"/>
                    <a:pt x="20604" y="1628"/>
                    <a:pt x="19929" y="1628"/>
                  </a:cubicBezTo>
                  <a:cubicBezTo>
                    <a:pt x="18161" y="1628"/>
                    <a:pt x="16456" y="1300"/>
                    <a:pt x="14894" y="289"/>
                  </a:cubicBezTo>
                  <a:cubicBezTo>
                    <a:pt x="14561" y="80"/>
                    <a:pt x="14270" y="0"/>
                    <a:pt x="139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29"/>
            <p:cNvSpPr/>
            <p:nvPr/>
          </p:nvSpPr>
          <p:spPr>
            <a:xfrm>
              <a:off x="1196958" y="4549490"/>
              <a:ext cx="136105" cy="296487"/>
            </a:xfrm>
            <a:custGeom>
              <a:avLst/>
              <a:gdLst/>
              <a:ahLst/>
              <a:cxnLst/>
              <a:rect l="l" t="t" r="r" b="b"/>
              <a:pathLst>
                <a:path w="19089" h="41583" extrusionOk="0">
                  <a:moveTo>
                    <a:pt x="13092" y="0"/>
                  </a:moveTo>
                  <a:cubicBezTo>
                    <a:pt x="13013" y="0"/>
                    <a:pt x="12935" y="9"/>
                    <a:pt x="12858" y="29"/>
                  </a:cubicBezTo>
                  <a:cubicBezTo>
                    <a:pt x="11733" y="363"/>
                    <a:pt x="10578" y="394"/>
                    <a:pt x="9575" y="1093"/>
                  </a:cubicBezTo>
                  <a:cubicBezTo>
                    <a:pt x="7417" y="2552"/>
                    <a:pt x="5320" y="4163"/>
                    <a:pt x="3648" y="6199"/>
                  </a:cubicBezTo>
                  <a:cubicBezTo>
                    <a:pt x="2128" y="8084"/>
                    <a:pt x="1642" y="9512"/>
                    <a:pt x="3466" y="11731"/>
                  </a:cubicBezTo>
                  <a:cubicBezTo>
                    <a:pt x="4803" y="13342"/>
                    <a:pt x="5077" y="15227"/>
                    <a:pt x="4499" y="17233"/>
                  </a:cubicBezTo>
                  <a:cubicBezTo>
                    <a:pt x="4043" y="18783"/>
                    <a:pt x="3466" y="20272"/>
                    <a:pt x="2888" y="21762"/>
                  </a:cubicBezTo>
                  <a:cubicBezTo>
                    <a:pt x="1915" y="24193"/>
                    <a:pt x="821" y="26534"/>
                    <a:pt x="152" y="29087"/>
                  </a:cubicBezTo>
                  <a:cubicBezTo>
                    <a:pt x="0" y="29665"/>
                    <a:pt x="0" y="30120"/>
                    <a:pt x="396" y="30637"/>
                  </a:cubicBezTo>
                  <a:cubicBezTo>
                    <a:pt x="1338" y="32005"/>
                    <a:pt x="2098" y="33494"/>
                    <a:pt x="2827" y="35014"/>
                  </a:cubicBezTo>
                  <a:cubicBezTo>
                    <a:pt x="3587" y="36656"/>
                    <a:pt x="4195" y="38358"/>
                    <a:pt x="5228" y="39877"/>
                  </a:cubicBezTo>
                  <a:cubicBezTo>
                    <a:pt x="5684" y="40516"/>
                    <a:pt x="6171" y="41093"/>
                    <a:pt x="6991" y="41245"/>
                  </a:cubicBezTo>
                  <a:cubicBezTo>
                    <a:pt x="8067" y="41406"/>
                    <a:pt x="9126" y="41583"/>
                    <a:pt x="10193" y="41583"/>
                  </a:cubicBezTo>
                  <a:cubicBezTo>
                    <a:pt x="10543" y="41583"/>
                    <a:pt x="10894" y="41564"/>
                    <a:pt x="11247" y="41519"/>
                  </a:cubicBezTo>
                  <a:cubicBezTo>
                    <a:pt x="13071" y="41276"/>
                    <a:pt x="14712" y="40637"/>
                    <a:pt x="16049" y="39391"/>
                  </a:cubicBezTo>
                  <a:cubicBezTo>
                    <a:pt x="17326" y="38236"/>
                    <a:pt x="17265" y="37415"/>
                    <a:pt x="15897" y="36412"/>
                  </a:cubicBezTo>
                  <a:cubicBezTo>
                    <a:pt x="15107" y="35804"/>
                    <a:pt x="14256" y="35227"/>
                    <a:pt x="13375" y="34710"/>
                  </a:cubicBezTo>
                  <a:cubicBezTo>
                    <a:pt x="10639" y="33069"/>
                    <a:pt x="8481" y="30911"/>
                    <a:pt x="7052" y="28054"/>
                  </a:cubicBezTo>
                  <a:cubicBezTo>
                    <a:pt x="6627" y="27233"/>
                    <a:pt x="6080" y="26412"/>
                    <a:pt x="5624" y="25622"/>
                  </a:cubicBezTo>
                  <a:cubicBezTo>
                    <a:pt x="5532" y="25622"/>
                    <a:pt x="5411" y="25622"/>
                    <a:pt x="5289" y="25592"/>
                  </a:cubicBezTo>
                  <a:lnTo>
                    <a:pt x="5289" y="25592"/>
                  </a:lnTo>
                  <a:cubicBezTo>
                    <a:pt x="5472" y="27780"/>
                    <a:pt x="4590" y="29543"/>
                    <a:pt x="3131" y="31215"/>
                  </a:cubicBezTo>
                  <a:cubicBezTo>
                    <a:pt x="2918" y="30120"/>
                    <a:pt x="2979" y="30029"/>
                    <a:pt x="4073" y="28297"/>
                  </a:cubicBezTo>
                  <a:cubicBezTo>
                    <a:pt x="4286" y="27902"/>
                    <a:pt x="4712" y="27598"/>
                    <a:pt x="4651" y="27111"/>
                  </a:cubicBezTo>
                  <a:cubicBezTo>
                    <a:pt x="4499" y="26047"/>
                    <a:pt x="4833" y="25136"/>
                    <a:pt x="5259" y="24224"/>
                  </a:cubicBezTo>
                  <a:cubicBezTo>
                    <a:pt x="6110" y="22370"/>
                    <a:pt x="7113" y="20576"/>
                    <a:pt x="8298" y="18874"/>
                  </a:cubicBezTo>
                  <a:cubicBezTo>
                    <a:pt x="10274" y="16078"/>
                    <a:pt x="12311" y="13403"/>
                    <a:pt x="14317" y="10698"/>
                  </a:cubicBezTo>
                  <a:cubicBezTo>
                    <a:pt x="15989" y="8448"/>
                    <a:pt x="17721" y="6260"/>
                    <a:pt x="19089" y="3707"/>
                  </a:cubicBezTo>
                  <a:cubicBezTo>
                    <a:pt x="17721" y="3707"/>
                    <a:pt x="16748" y="3008"/>
                    <a:pt x="15928" y="2157"/>
                  </a:cubicBezTo>
                  <a:cubicBezTo>
                    <a:pt x="15472" y="1701"/>
                    <a:pt x="15046" y="1245"/>
                    <a:pt x="14590" y="819"/>
                  </a:cubicBezTo>
                  <a:cubicBezTo>
                    <a:pt x="14166" y="421"/>
                    <a:pt x="13626" y="0"/>
                    <a:pt x="130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29"/>
            <p:cNvSpPr/>
            <p:nvPr/>
          </p:nvSpPr>
          <p:spPr>
            <a:xfrm>
              <a:off x="854754" y="3735259"/>
              <a:ext cx="204809" cy="101431"/>
            </a:xfrm>
            <a:custGeom>
              <a:avLst/>
              <a:gdLst/>
              <a:ahLst/>
              <a:cxnLst/>
              <a:rect l="l" t="t" r="r" b="b"/>
              <a:pathLst>
                <a:path w="28725" h="14226" extrusionOk="0">
                  <a:moveTo>
                    <a:pt x="20335" y="0"/>
                  </a:moveTo>
                  <a:cubicBezTo>
                    <a:pt x="19211" y="31"/>
                    <a:pt x="18177" y="456"/>
                    <a:pt x="17113" y="791"/>
                  </a:cubicBezTo>
                  <a:cubicBezTo>
                    <a:pt x="15935" y="1151"/>
                    <a:pt x="14794" y="1550"/>
                    <a:pt x="13571" y="1550"/>
                  </a:cubicBezTo>
                  <a:cubicBezTo>
                    <a:pt x="13248" y="1550"/>
                    <a:pt x="12920" y="1523"/>
                    <a:pt x="12584" y="1459"/>
                  </a:cubicBezTo>
                  <a:cubicBezTo>
                    <a:pt x="11217" y="1186"/>
                    <a:pt x="9849" y="912"/>
                    <a:pt x="8511" y="487"/>
                  </a:cubicBezTo>
                  <a:cubicBezTo>
                    <a:pt x="8163" y="370"/>
                    <a:pt x="7839" y="317"/>
                    <a:pt x="7535" y="317"/>
                  </a:cubicBezTo>
                  <a:cubicBezTo>
                    <a:pt x="6567" y="317"/>
                    <a:pt x="5808" y="862"/>
                    <a:pt x="5138" y="1672"/>
                  </a:cubicBezTo>
                  <a:cubicBezTo>
                    <a:pt x="4803" y="2067"/>
                    <a:pt x="4621" y="2584"/>
                    <a:pt x="4378" y="3040"/>
                  </a:cubicBezTo>
                  <a:cubicBezTo>
                    <a:pt x="4204" y="3415"/>
                    <a:pt x="4031" y="3680"/>
                    <a:pt x="3624" y="3680"/>
                  </a:cubicBezTo>
                  <a:cubicBezTo>
                    <a:pt x="3603" y="3680"/>
                    <a:pt x="3580" y="3680"/>
                    <a:pt x="3557" y="3678"/>
                  </a:cubicBezTo>
                  <a:cubicBezTo>
                    <a:pt x="3509" y="3675"/>
                    <a:pt x="3462" y="3674"/>
                    <a:pt x="3416" y="3674"/>
                  </a:cubicBezTo>
                  <a:cubicBezTo>
                    <a:pt x="2468" y="3674"/>
                    <a:pt x="1896" y="4262"/>
                    <a:pt x="1490" y="5016"/>
                  </a:cubicBezTo>
                  <a:cubicBezTo>
                    <a:pt x="396" y="7113"/>
                    <a:pt x="122" y="9362"/>
                    <a:pt x="1" y="11672"/>
                  </a:cubicBezTo>
                  <a:cubicBezTo>
                    <a:pt x="2037" y="11733"/>
                    <a:pt x="2797" y="12341"/>
                    <a:pt x="3283" y="14225"/>
                  </a:cubicBezTo>
                  <a:cubicBezTo>
                    <a:pt x="3861" y="14134"/>
                    <a:pt x="4347" y="13861"/>
                    <a:pt x="4803" y="13618"/>
                  </a:cubicBezTo>
                  <a:cubicBezTo>
                    <a:pt x="5016" y="13496"/>
                    <a:pt x="5320" y="13314"/>
                    <a:pt x="5138" y="12949"/>
                  </a:cubicBezTo>
                  <a:cubicBezTo>
                    <a:pt x="4834" y="12432"/>
                    <a:pt x="5259" y="12280"/>
                    <a:pt x="5563" y="12098"/>
                  </a:cubicBezTo>
                  <a:cubicBezTo>
                    <a:pt x="6019" y="11824"/>
                    <a:pt x="6475" y="11581"/>
                    <a:pt x="6840" y="11216"/>
                  </a:cubicBezTo>
                  <a:cubicBezTo>
                    <a:pt x="7843" y="10213"/>
                    <a:pt x="7812" y="9453"/>
                    <a:pt x="6688" y="8602"/>
                  </a:cubicBezTo>
                  <a:cubicBezTo>
                    <a:pt x="6536" y="8481"/>
                    <a:pt x="6384" y="8389"/>
                    <a:pt x="6293" y="8298"/>
                  </a:cubicBezTo>
                  <a:cubicBezTo>
                    <a:pt x="5989" y="8055"/>
                    <a:pt x="5745" y="7782"/>
                    <a:pt x="5928" y="7417"/>
                  </a:cubicBezTo>
                  <a:cubicBezTo>
                    <a:pt x="6023" y="7267"/>
                    <a:pt x="6142" y="7221"/>
                    <a:pt x="6272" y="7221"/>
                  </a:cubicBezTo>
                  <a:cubicBezTo>
                    <a:pt x="6433" y="7221"/>
                    <a:pt x="6611" y="7292"/>
                    <a:pt x="6779" y="7326"/>
                  </a:cubicBezTo>
                  <a:cubicBezTo>
                    <a:pt x="7777" y="7590"/>
                    <a:pt x="8788" y="7828"/>
                    <a:pt x="9804" y="7828"/>
                  </a:cubicBezTo>
                  <a:cubicBezTo>
                    <a:pt x="10304" y="7828"/>
                    <a:pt x="10806" y="7770"/>
                    <a:pt x="11308" y="7630"/>
                  </a:cubicBezTo>
                  <a:cubicBezTo>
                    <a:pt x="11731" y="7511"/>
                    <a:pt x="12139" y="7454"/>
                    <a:pt x="12538" y="7454"/>
                  </a:cubicBezTo>
                  <a:cubicBezTo>
                    <a:pt x="13370" y="7454"/>
                    <a:pt x="14164" y="7704"/>
                    <a:pt x="14986" y="8177"/>
                  </a:cubicBezTo>
                  <a:cubicBezTo>
                    <a:pt x="16084" y="8773"/>
                    <a:pt x="17263" y="8969"/>
                    <a:pt x="18458" y="8969"/>
                  </a:cubicBezTo>
                  <a:cubicBezTo>
                    <a:pt x="19214" y="8969"/>
                    <a:pt x="19977" y="8891"/>
                    <a:pt x="20730" y="8785"/>
                  </a:cubicBezTo>
                  <a:cubicBezTo>
                    <a:pt x="22159" y="8602"/>
                    <a:pt x="23405" y="7903"/>
                    <a:pt x="24439" y="6809"/>
                  </a:cubicBezTo>
                  <a:cubicBezTo>
                    <a:pt x="24773" y="6414"/>
                    <a:pt x="24925" y="5958"/>
                    <a:pt x="24743" y="5472"/>
                  </a:cubicBezTo>
                  <a:cubicBezTo>
                    <a:pt x="24560" y="4985"/>
                    <a:pt x="24104" y="4894"/>
                    <a:pt x="23618" y="4894"/>
                  </a:cubicBezTo>
                  <a:cubicBezTo>
                    <a:pt x="23570" y="4891"/>
                    <a:pt x="23521" y="4890"/>
                    <a:pt x="23472" y="4890"/>
                  </a:cubicBezTo>
                  <a:cubicBezTo>
                    <a:pt x="23228" y="4890"/>
                    <a:pt x="22974" y="4917"/>
                    <a:pt x="22718" y="4917"/>
                  </a:cubicBezTo>
                  <a:cubicBezTo>
                    <a:pt x="22410" y="4917"/>
                    <a:pt x="22098" y="4879"/>
                    <a:pt x="21794" y="4712"/>
                  </a:cubicBezTo>
                  <a:cubicBezTo>
                    <a:pt x="22024" y="4323"/>
                    <a:pt x="22346" y="4263"/>
                    <a:pt x="22672" y="4263"/>
                  </a:cubicBezTo>
                  <a:cubicBezTo>
                    <a:pt x="22816" y="4263"/>
                    <a:pt x="22962" y="4275"/>
                    <a:pt x="23100" y="4275"/>
                  </a:cubicBezTo>
                  <a:cubicBezTo>
                    <a:pt x="23185" y="4275"/>
                    <a:pt x="23267" y="4270"/>
                    <a:pt x="23345" y="4256"/>
                  </a:cubicBezTo>
                  <a:cubicBezTo>
                    <a:pt x="23549" y="4222"/>
                    <a:pt x="23753" y="4201"/>
                    <a:pt x="23949" y="4201"/>
                  </a:cubicBezTo>
                  <a:cubicBezTo>
                    <a:pt x="24628" y="4201"/>
                    <a:pt x="25227" y="4444"/>
                    <a:pt x="25533" y="5198"/>
                  </a:cubicBezTo>
                  <a:cubicBezTo>
                    <a:pt x="25928" y="6201"/>
                    <a:pt x="25594" y="7022"/>
                    <a:pt x="24834" y="7751"/>
                  </a:cubicBezTo>
                  <a:cubicBezTo>
                    <a:pt x="24135" y="8359"/>
                    <a:pt x="23375" y="8845"/>
                    <a:pt x="22645" y="9423"/>
                  </a:cubicBezTo>
                  <a:lnTo>
                    <a:pt x="23800" y="9301"/>
                  </a:lnTo>
                  <a:cubicBezTo>
                    <a:pt x="25229" y="9271"/>
                    <a:pt x="26354" y="8541"/>
                    <a:pt x="27205" y="7538"/>
                  </a:cubicBezTo>
                  <a:cubicBezTo>
                    <a:pt x="28725" y="5654"/>
                    <a:pt x="27904" y="3313"/>
                    <a:pt x="25624" y="2736"/>
                  </a:cubicBezTo>
                  <a:cubicBezTo>
                    <a:pt x="25276" y="2652"/>
                    <a:pt x="24940" y="2613"/>
                    <a:pt x="24611" y="2613"/>
                  </a:cubicBezTo>
                  <a:cubicBezTo>
                    <a:pt x="24223" y="2613"/>
                    <a:pt x="23845" y="2668"/>
                    <a:pt x="23466" y="2766"/>
                  </a:cubicBezTo>
                  <a:cubicBezTo>
                    <a:pt x="23225" y="2833"/>
                    <a:pt x="23017" y="2872"/>
                    <a:pt x="22846" y="2872"/>
                  </a:cubicBezTo>
                  <a:cubicBezTo>
                    <a:pt x="22390" y="2872"/>
                    <a:pt x="22184" y="2596"/>
                    <a:pt x="22250" y="1824"/>
                  </a:cubicBezTo>
                  <a:cubicBezTo>
                    <a:pt x="22311" y="608"/>
                    <a:pt x="21551" y="0"/>
                    <a:pt x="203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29"/>
            <p:cNvSpPr/>
            <p:nvPr/>
          </p:nvSpPr>
          <p:spPr>
            <a:xfrm>
              <a:off x="1081231" y="3738959"/>
              <a:ext cx="125916" cy="117788"/>
            </a:xfrm>
            <a:custGeom>
              <a:avLst/>
              <a:gdLst/>
              <a:ahLst/>
              <a:cxnLst/>
              <a:rect l="l" t="t" r="r" b="b"/>
              <a:pathLst>
                <a:path w="17660" h="16520" extrusionOk="0">
                  <a:moveTo>
                    <a:pt x="6668" y="1"/>
                  </a:moveTo>
                  <a:cubicBezTo>
                    <a:pt x="6320" y="1"/>
                    <a:pt x="5986" y="108"/>
                    <a:pt x="5623" y="332"/>
                  </a:cubicBezTo>
                  <a:cubicBezTo>
                    <a:pt x="4104" y="1244"/>
                    <a:pt x="2827" y="2490"/>
                    <a:pt x="1368" y="3554"/>
                  </a:cubicBezTo>
                  <a:cubicBezTo>
                    <a:pt x="91" y="4497"/>
                    <a:pt x="0" y="4922"/>
                    <a:pt x="851" y="6503"/>
                  </a:cubicBezTo>
                  <a:cubicBezTo>
                    <a:pt x="2189" y="5378"/>
                    <a:pt x="3496" y="4284"/>
                    <a:pt x="5076" y="3676"/>
                  </a:cubicBezTo>
                  <a:cubicBezTo>
                    <a:pt x="5107" y="2977"/>
                    <a:pt x="4651" y="2338"/>
                    <a:pt x="5441" y="1761"/>
                  </a:cubicBezTo>
                  <a:cubicBezTo>
                    <a:pt x="5593" y="2673"/>
                    <a:pt x="5927" y="3433"/>
                    <a:pt x="5866" y="4162"/>
                  </a:cubicBezTo>
                  <a:cubicBezTo>
                    <a:pt x="5745" y="5348"/>
                    <a:pt x="5775" y="6442"/>
                    <a:pt x="6140" y="7536"/>
                  </a:cubicBezTo>
                  <a:cubicBezTo>
                    <a:pt x="6505" y="8874"/>
                    <a:pt x="6231" y="9542"/>
                    <a:pt x="5137" y="10424"/>
                  </a:cubicBezTo>
                  <a:cubicBezTo>
                    <a:pt x="4073" y="11214"/>
                    <a:pt x="3100" y="12126"/>
                    <a:pt x="2219" y="13129"/>
                  </a:cubicBezTo>
                  <a:cubicBezTo>
                    <a:pt x="1945" y="13433"/>
                    <a:pt x="1581" y="13767"/>
                    <a:pt x="1763" y="14314"/>
                  </a:cubicBezTo>
                  <a:cubicBezTo>
                    <a:pt x="2280" y="15741"/>
                    <a:pt x="3551" y="16519"/>
                    <a:pt x="4863" y="16519"/>
                  </a:cubicBezTo>
                  <a:cubicBezTo>
                    <a:pt x="5787" y="16519"/>
                    <a:pt x="6731" y="16134"/>
                    <a:pt x="7447" y="15317"/>
                  </a:cubicBezTo>
                  <a:cubicBezTo>
                    <a:pt x="7180" y="15137"/>
                    <a:pt x="6935" y="15068"/>
                    <a:pt x="6704" y="15068"/>
                  </a:cubicBezTo>
                  <a:cubicBezTo>
                    <a:pt x="6119" y="15068"/>
                    <a:pt x="5621" y="15508"/>
                    <a:pt x="5076" y="15682"/>
                  </a:cubicBezTo>
                  <a:cubicBezTo>
                    <a:pt x="4651" y="14831"/>
                    <a:pt x="5289" y="14679"/>
                    <a:pt x="5775" y="14527"/>
                  </a:cubicBezTo>
                  <a:cubicBezTo>
                    <a:pt x="6075" y="14450"/>
                    <a:pt x="6369" y="14412"/>
                    <a:pt x="6657" y="14412"/>
                  </a:cubicBezTo>
                  <a:cubicBezTo>
                    <a:pt x="7394" y="14412"/>
                    <a:pt x="8090" y="14663"/>
                    <a:pt x="8724" y="15165"/>
                  </a:cubicBezTo>
                  <a:cubicBezTo>
                    <a:pt x="9131" y="15511"/>
                    <a:pt x="9660" y="15776"/>
                    <a:pt x="10121" y="15776"/>
                  </a:cubicBezTo>
                  <a:cubicBezTo>
                    <a:pt x="10348" y="15776"/>
                    <a:pt x="10559" y="15711"/>
                    <a:pt x="10730" y="15561"/>
                  </a:cubicBezTo>
                  <a:cubicBezTo>
                    <a:pt x="10966" y="15369"/>
                    <a:pt x="11152" y="15306"/>
                    <a:pt x="11333" y="15306"/>
                  </a:cubicBezTo>
                  <a:cubicBezTo>
                    <a:pt x="11525" y="15306"/>
                    <a:pt x="11711" y="15376"/>
                    <a:pt x="11946" y="15439"/>
                  </a:cubicBezTo>
                  <a:cubicBezTo>
                    <a:pt x="12115" y="15479"/>
                    <a:pt x="12274" y="15498"/>
                    <a:pt x="12423" y="15498"/>
                  </a:cubicBezTo>
                  <a:cubicBezTo>
                    <a:pt x="13180" y="15498"/>
                    <a:pt x="13648" y="14991"/>
                    <a:pt x="13648" y="14102"/>
                  </a:cubicBezTo>
                  <a:cubicBezTo>
                    <a:pt x="13951" y="14533"/>
                    <a:pt x="14219" y="14687"/>
                    <a:pt x="14461" y="14687"/>
                  </a:cubicBezTo>
                  <a:cubicBezTo>
                    <a:pt x="14849" y="14687"/>
                    <a:pt x="15172" y="14291"/>
                    <a:pt x="15472" y="14010"/>
                  </a:cubicBezTo>
                  <a:cubicBezTo>
                    <a:pt x="16049" y="13494"/>
                    <a:pt x="16535" y="12886"/>
                    <a:pt x="17113" y="12369"/>
                  </a:cubicBezTo>
                  <a:cubicBezTo>
                    <a:pt x="17660" y="11883"/>
                    <a:pt x="17569" y="11427"/>
                    <a:pt x="17295" y="10819"/>
                  </a:cubicBezTo>
                  <a:cubicBezTo>
                    <a:pt x="15806" y="7415"/>
                    <a:pt x="13344" y="4770"/>
                    <a:pt x="10730" y="2247"/>
                  </a:cubicBezTo>
                  <a:cubicBezTo>
                    <a:pt x="9818" y="1396"/>
                    <a:pt x="8754" y="636"/>
                    <a:pt x="7508" y="180"/>
                  </a:cubicBezTo>
                  <a:cubicBezTo>
                    <a:pt x="7206" y="62"/>
                    <a:pt x="6933" y="1"/>
                    <a:pt x="66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29"/>
            <p:cNvSpPr/>
            <p:nvPr/>
          </p:nvSpPr>
          <p:spPr>
            <a:xfrm>
              <a:off x="644319" y="3586327"/>
              <a:ext cx="114002" cy="103642"/>
            </a:xfrm>
            <a:custGeom>
              <a:avLst/>
              <a:gdLst/>
              <a:ahLst/>
              <a:cxnLst/>
              <a:rect l="l" t="t" r="r" b="b"/>
              <a:pathLst>
                <a:path w="15989" h="14536" extrusionOk="0">
                  <a:moveTo>
                    <a:pt x="10460" y="0"/>
                  </a:moveTo>
                  <a:cubicBezTo>
                    <a:pt x="10208" y="0"/>
                    <a:pt x="9960" y="111"/>
                    <a:pt x="9727" y="280"/>
                  </a:cubicBezTo>
                  <a:cubicBezTo>
                    <a:pt x="6535" y="2803"/>
                    <a:pt x="3314" y="5265"/>
                    <a:pt x="426" y="8092"/>
                  </a:cubicBezTo>
                  <a:cubicBezTo>
                    <a:pt x="213" y="8305"/>
                    <a:pt x="0" y="8487"/>
                    <a:pt x="92" y="8882"/>
                  </a:cubicBezTo>
                  <a:cubicBezTo>
                    <a:pt x="561" y="10994"/>
                    <a:pt x="2335" y="13016"/>
                    <a:pt x="4477" y="13016"/>
                  </a:cubicBezTo>
                  <a:cubicBezTo>
                    <a:pt x="5109" y="13016"/>
                    <a:pt x="5773" y="12840"/>
                    <a:pt x="6444" y="12438"/>
                  </a:cubicBezTo>
                  <a:cubicBezTo>
                    <a:pt x="6991" y="12104"/>
                    <a:pt x="7721" y="11922"/>
                    <a:pt x="8359" y="11678"/>
                  </a:cubicBezTo>
                  <a:cubicBezTo>
                    <a:pt x="8768" y="11549"/>
                    <a:pt x="9164" y="11481"/>
                    <a:pt x="9544" y="11481"/>
                  </a:cubicBezTo>
                  <a:cubicBezTo>
                    <a:pt x="10323" y="11481"/>
                    <a:pt x="11039" y="11765"/>
                    <a:pt x="11672" y="12378"/>
                  </a:cubicBezTo>
                  <a:cubicBezTo>
                    <a:pt x="10912" y="14110"/>
                    <a:pt x="9058" y="13259"/>
                    <a:pt x="7873" y="14080"/>
                  </a:cubicBezTo>
                  <a:cubicBezTo>
                    <a:pt x="8217" y="13985"/>
                    <a:pt x="8555" y="13944"/>
                    <a:pt x="8889" y="13944"/>
                  </a:cubicBezTo>
                  <a:cubicBezTo>
                    <a:pt x="9737" y="13944"/>
                    <a:pt x="10553" y="14209"/>
                    <a:pt x="11338" y="14536"/>
                  </a:cubicBezTo>
                  <a:cubicBezTo>
                    <a:pt x="12098" y="13259"/>
                    <a:pt x="13314" y="12438"/>
                    <a:pt x="13952" y="11192"/>
                  </a:cubicBezTo>
                  <a:cubicBezTo>
                    <a:pt x="12523" y="10219"/>
                    <a:pt x="10760" y="9885"/>
                    <a:pt x="9393" y="8852"/>
                  </a:cubicBezTo>
                  <a:lnTo>
                    <a:pt x="9393" y="8852"/>
                  </a:lnTo>
                  <a:cubicBezTo>
                    <a:pt x="10639" y="8912"/>
                    <a:pt x="11764" y="9368"/>
                    <a:pt x="12827" y="9885"/>
                  </a:cubicBezTo>
                  <a:cubicBezTo>
                    <a:pt x="13481" y="10183"/>
                    <a:pt x="13922" y="10356"/>
                    <a:pt x="14261" y="10356"/>
                  </a:cubicBezTo>
                  <a:cubicBezTo>
                    <a:pt x="14821" y="10356"/>
                    <a:pt x="15101" y="9885"/>
                    <a:pt x="15593" y="8730"/>
                  </a:cubicBezTo>
                  <a:cubicBezTo>
                    <a:pt x="14165" y="7605"/>
                    <a:pt x="12311" y="7241"/>
                    <a:pt x="10760" y="6298"/>
                  </a:cubicBezTo>
                  <a:cubicBezTo>
                    <a:pt x="12645" y="6298"/>
                    <a:pt x="14104" y="7362"/>
                    <a:pt x="15776" y="8061"/>
                  </a:cubicBezTo>
                  <a:cubicBezTo>
                    <a:pt x="15989" y="5356"/>
                    <a:pt x="15989" y="5326"/>
                    <a:pt x="13648" y="4292"/>
                  </a:cubicBezTo>
                  <a:cubicBezTo>
                    <a:pt x="13071" y="4019"/>
                    <a:pt x="12463" y="3836"/>
                    <a:pt x="11885" y="3593"/>
                  </a:cubicBezTo>
                  <a:cubicBezTo>
                    <a:pt x="11490" y="3441"/>
                    <a:pt x="10943" y="3502"/>
                    <a:pt x="10457" y="2925"/>
                  </a:cubicBezTo>
                  <a:lnTo>
                    <a:pt x="10457" y="2925"/>
                  </a:lnTo>
                  <a:cubicBezTo>
                    <a:pt x="12432" y="3046"/>
                    <a:pt x="13952" y="3988"/>
                    <a:pt x="15593" y="4657"/>
                  </a:cubicBezTo>
                  <a:cubicBezTo>
                    <a:pt x="15654" y="3715"/>
                    <a:pt x="15745" y="2925"/>
                    <a:pt x="15776" y="2073"/>
                  </a:cubicBezTo>
                  <a:cubicBezTo>
                    <a:pt x="14226" y="1222"/>
                    <a:pt x="12463" y="675"/>
                    <a:pt x="10791" y="67"/>
                  </a:cubicBezTo>
                  <a:cubicBezTo>
                    <a:pt x="10680" y="21"/>
                    <a:pt x="10570" y="0"/>
                    <a:pt x="10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29"/>
            <p:cNvSpPr/>
            <p:nvPr/>
          </p:nvSpPr>
          <p:spPr>
            <a:xfrm>
              <a:off x="745744" y="3855920"/>
              <a:ext cx="151712" cy="136162"/>
            </a:xfrm>
            <a:custGeom>
              <a:avLst/>
              <a:gdLst/>
              <a:ahLst/>
              <a:cxnLst/>
              <a:rect l="l" t="t" r="r" b="b"/>
              <a:pathLst>
                <a:path w="21278" h="19097" extrusionOk="0">
                  <a:moveTo>
                    <a:pt x="11633" y="1"/>
                  </a:moveTo>
                  <a:cubicBezTo>
                    <a:pt x="11529" y="1"/>
                    <a:pt x="11420" y="4"/>
                    <a:pt x="11308" y="8"/>
                  </a:cubicBezTo>
                  <a:cubicBezTo>
                    <a:pt x="9514" y="129"/>
                    <a:pt x="8055" y="889"/>
                    <a:pt x="6688" y="1983"/>
                  </a:cubicBezTo>
                  <a:cubicBezTo>
                    <a:pt x="5533" y="2956"/>
                    <a:pt x="4286" y="3625"/>
                    <a:pt x="2736" y="3746"/>
                  </a:cubicBezTo>
                  <a:cubicBezTo>
                    <a:pt x="1885" y="3868"/>
                    <a:pt x="943" y="3898"/>
                    <a:pt x="1" y="4445"/>
                  </a:cubicBezTo>
                  <a:cubicBezTo>
                    <a:pt x="457" y="4537"/>
                    <a:pt x="791" y="4628"/>
                    <a:pt x="1125" y="4749"/>
                  </a:cubicBezTo>
                  <a:cubicBezTo>
                    <a:pt x="2371" y="5205"/>
                    <a:pt x="3800" y="5418"/>
                    <a:pt x="4803" y="6178"/>
                  </a:cubicBezTo>
                  <a:cubicBezTo>
                    <a:pt x="6992" y="7728"/>
                    <a:pt x="9028" y="9491"/>
                    <a:pt x="10943" y="11406"/>
                  </a:cubicBezTo>
                  <a:cubicBezTo>
                    <a:pt x="12615" y="13169"/>
                    <a:pt x="14226" y="15023"/>
                    <a:pt x="16201" y="16482"/>
                  </a:cubicBezTo>
                  <a:cubicBezTo>
                    <a:pt x="17782" y="17607"/>
                    <a:pt x="19363" y="18671"/>
                    <a:pt x="21278" y="19096"/>
                  </a:cubicBezTo>
                  <a:cubicBezTo>
                    <a:pt x="19515" y="18032"/>
                    <a:pt x="18420" y="16421"/>
                    <a:pt x="17417" y="14719"/>
                  </a:cubicBezTo>
                  <a:cubicBezTo>
                    <a:pt x="16566" y="13169"/>
                    <a:pt x="15867" y="11528"/>
                    <a:pt x="15411" y="9825"/>
                  </a:cubicBezTo>
                  <a:cubicBezTo>
                    <a:pt x="14803" y="7546"/>
                    <a:pt x="13405" y="5935"/>
                    <a:pt x="11247" y="5084"/>
                  </a:cubicBezTo>
                  <a:cubicBezTo>
                    <a:pt x="10274" y="4689"/>
                    <a:pt x="9332" y="4385"/>
                    <a:pt x="8390" y="4020"/>
                  </a:cubicBezTo>
                  <a:cubicBezTo>
                    <a:pt x="8055" y="3898"/>
                    <a:pt x="7600" y="3868"/>
                    <a:pt x="7508" y="3351"/>
                  </a:cubicBezTo>
                  <a:cubicBezTo>
                    <a:pt x="7590" y="3160"/>
                    <a:pt x="7746" y="3043"/>
                    <a:pt x="7931" y="3043"/>
                  </a:cubicBezTo>
                  <a:cubicBezTo>
                    <a:pt x="7952" y="3043"/>
                    <a:pt x="7973" y="3044"/>
                    <a:pt x="7995" y="3047"/>
                  </a:cubicBezTo>
                  <a:cubicBezTo>
                    <a:pt x="10396" y="3807"/>
                    <a:pt x="13162" y="3594"/>
                    <a:pt x="15077" y="5904"/>
                  </a:cubicBezTo>
                  <a:cubicBezTo>
                    <a:pt x="15350" y="4658"/>
                    <a:pt x="15138" y="3746"/>
                    <a:pt x="14439" y="2895"/>
                  </a:cubicBezTo>
                  <a:cubicBezTo>
                    <a:pt x="13922" y="2348"/>
                    <a:pt x="13405" y="1679"/>
                    <a:pt x="13162" y="1011"/>
                  </a:cubicBezTo>
                  <a:cubicBezTo>
                    <a:pt x="12870" y="136"/>
                    <a:pt x="12347" y="1"/>
                    <a:pt x="116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29"/>
            <p:cNvSpPr/>
            <p:nvPr/>
          </p:nvSpPr>
          <p:spPr>
            <a:xfrm>
              <a:off x="785836" y="4267955"/>
              <a:ext cx="63293" cy="51372"/>
            </a:xfrm>
            <a:custGeom>
              <a:avLst/>
              <a:gdLst/>
              <a:ahLst/>
              <a:cxnLst/>
              <a:rect l="l" t="t" r="r" b="b"/>
              <a:pathLst>
                <a:path w="8877" h="7205" extrusionOk="0">
                  <a:moveTo>
                    <a:pt x="7782" y="1"/>
                  </a:moveTo>
                  <a:cubicBezTo>
                    <a:pt x="6080" y="639"/>
                    <a:pt x="4439" y="1399"/>
                    <a:pt x="2949" y="2463"/>
                  </a:cubicBezTo>
                  <a:cubicBezTo>
                    <a:pt x="1" y="4621"/>
                    <a:pt x="609" y="3739"/>
                    <a:pt x="1308" y="6931"/>
                  </a:cubicBezTo>
                  <a:cubicBezTo>
                    <a:pt x="1308" y="7022"/>
                    <a:pt x="1369" y="7022"/>
                    <a:pt x="1460" y="7204"/>
                  </a:cubicBezTo>
                  <a:cubicBezTo>
                    <a:pt x="3709" y="5472"/>
                    <a:pt x="6262" y="4256"/>
                    <a:pt x="8876" y="3283"/>
                  </a:cubicBezTo>
                  <a:cubicBezTo>
                    <a:pt x="8512" y="2159"/>
                    <a:pt x="8147" y="1095"/>
                    <a:pt x="77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29"/>
            <p:cNvSpPr/>
            <p:nvPr/>
          </p:nvSpPr>
          <p:spPr>
            <a:xfrm>
              <a:off x="541212" y="4699449"/>
              <a:ext cx="25746" cy="156354"/>
            </a:xfrm>
            <a:custGeom>
              <a:avLst/>
              <a:gdLst/>
              <a:ahLst/>
              <a:cxnLst/>
              <a:rect l="l" t="t" r="r" b="b"/>
              <a:pathLst>
                <a:path w="3611" h="21929" extrusionOk="0">
                  <a:moveTo>
                    <a:pt x="3610" y="0"/>
                  </a:moveTo>
                  <a:lnTo>
                    <a:pt x="3610" y="0"/>
                  </a:lnTo>
                  <a:cubicBezTo>
                    <a:pt x="1878" y="6839"/>
                    <a:pt x="206" y="13648"/>
                    <a:pt x="54" y="20730"/>
                  </a:cubicBezTo>
                  <a:cubicBezTo>
                    <a:pt x="1" y="21709"/>
                    <a:pt x="317" y="21928"/>
                    <a:pt x="1042" y="21928"/>
                  </a:cubicBezTo>
                  <a:cubicBezTo>
                    <a:pt x="1149" y="21928"/>
                    <a:pt x="1266" y="21923"/>
                    <a:pt x="1391" y="21915"/>
                  </a:cubicBezTo>
                  <a:cubicBezTo>
                    <a:pt x="1209" y="14469"/>
                    <a:pt x="2425" y="7265"/>
                    <a:pt x="3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29"/>
            <p:cNvSpPr/>
            <p:nvPr/>
          </p:nvSpPr>
          <p:spPr>
            <a:xfrm>
              <a:off x="862989" y="4253866"/>
              <a:ext cx="31650" cy="31650"/>
            </a:xfrm>
            <a:custGeom>
              <a:avLst/>
              <a:gdLst/>
              <a:ahLst/>
              <a:cxnLst/>
              <a:rect l="l" t="t" r="r" b="b"/>
              <a:pathLst>
                <a:path w="4439" h="4439" extrusionOk="0">
                  <a:moveTo>
                    <a:pt x="3557" y="1"/>
                  </a:moveTo>
                  <a:cubicBezTo>
                    <a:pt x="2311" y="214"/>
                    <a:pt x="1125" y="457"/>
                    <a:pt x="1" y="943"/>
                  </a:cubicBezTo>
                  <a:cubicBezTo>
                    <a:pt x="213" y="2159"/>
                    <a:pt x="457" y="3284"/>
                    <a:pt x="639" y="4439"/>
                  </a:cubicBezTo>
                  <a:cubicBezTo>
                    <a:pt x="1976" y="4135"/>
                    <a:pt x="3162" y="3831"/>
                    <a:pt x="4438" y="3496"/>
                  </a:cubicBezTo>
                  <a:cubicBezTo>
                    <a:pt x="4134" y="2281"/>
                    <a:pt x="3831" y="1126"/>
                    <a:pt x="35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29"/>
            <p:cNvSpPr/>
            <p:nvPr/>
          </p:nvSpPr>
          <p:spPr>
            <a:xfrm>
              <a:off x="931038" y="3932253"/>
              <a:ext cx="55707" cy="64156"/>
            </a:xfrm>
            <a:custGeom>
              <a:avLst/>
              <a:gdLst/>
              <a:ahLst/>
              <a:cxnLst/>
              <a:rect l="l" t="t" r="r" b="b"/>
              <a:pathLst>
                <a:path w="7813" h="8998" extrusionOk="0">
                  <a:moveTo>
                    <a:pt x="7478" y="1"/>
                  </a:moveTo>
                  <a:lnTo>
                    <a:pt x="7478" y="1"/>
                  </a:lnTo>
                  <a:cubicBezTo>
                    <a:pt x="6627" y="2037"/>
                    <a:pt x="5533" y="3679"/>
                    <a:pt x="4408" y="5290"/>
                  </a:cubicBezTo>
                  <a:cubicBezTo>
                    <a:pt x="3223" y="6870"/>
                    <a:pt x="1703" y="8056"/>
                    <a:pt x="1" y="8998"/>
                  </a:cubicBezTo>
                  <a:cubicBezTo>
                    <a:pt x="4165" y="8572"/>
                    <a:pt x="7813" y="5502"/>
                    <a:pt x="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29"/>
            <p:cNvSpPr/>
            <p:nvPr/>
          </p:nvSpPr>
          <p:spPr>
            <a:xfrm>
              <a:off x="919124" y="4250615"/>
              <a:ext cx="33162" cy="22345"/>
            </a:xfrm>
            <a:custGeom>
              <a:avLst/>
              <a:gdLst/>
              <a:ahLst/>
              <a:cxnLst/>
              <a:rect l="l" t="t" r="r" b="b"/>
              <a:pathLst>
                <a:path w="4651" h="3134" extrusionOk="0">
                  <a:moveTo>
                    <a:pt x="0" y="1"/>
                  </a:moveTo>
                  <a:cubicBezTo>
                    <a:pt x="213" y="913"/>
                    <a:pt x="395" y="1734"/>
                    <a:pt x="638" y="2585"/>
                  </a:cubicBezTo>
                  <a:cubicBezTo>
                    <a:pt x="696" y="2845"/>
                    <a:pt x="782" y="3134"/>
                    <a:pt x="1185" y="3134"/>
                  </a:cubicBezTo>
                  <a:cubicBezTo>
                    <a:pt x="1205" y="3134"/>
                    <a:pt x="1225" y="3133"/>
                    <a:pt x="1246" y="3132"/>
                  </a:cubicBezTo>
                  <a:cubicBezTo>
                    <a:pt x="1611" y="3122"/>
                    <a:pt x="1976" y="3118"/>
                    <a:pt x="2345" y="3118"/>
                  </a:cubicBezTo>
                  <a:cubicBezTo>
                    <a:pt x="3084" y="3118"/>
                    <a:pt x="3840" y="3132"/>
                    <a:pt x="4651" y="3132"/>
                  </a:cubicBezTo>
                  <a:cubicBezTo>
                    <a:pt x="4164" y="2007"/>
                    <a:pt x="4104" y="1004"/>
                    <a:pt x="40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29"/>
            <p:cNvSpPr/>
            <p:nvPr/>
          </p:nvSpPr>
          <p:spPr>
            <a:xfrm>
              <a:off x="1082094" y="3770146"/>
              <a:ext cx="35764" cy="40106"/>
            </a:xfrm>
            <a:custGeom>
              <a:avLst/>
              <a:gdLst/>
              <a:ahLst/>
              <a:cxnLst/>
              <a:rect l="l" t="t" r="r" b="b"/>
              <a:pathLst>
                <a:path w="5016" h="5625" extrusionOk="0">
                  <a:moveTo>
                    <a:pt x="4742" y="1"/>
                  </a:moveTo>
                  <a:lnTo>
                    <a:pt x="4742" y="1"/>
                  </a:lnTo>
                  <a:cubicBezTo>
                    <a:pt x="3435" y="609"/>
                    <a:pt x="2402" y="1490"/>
                    <a:pt x="1369" y="2372"/>
                  </a:cubicBezTo>
                  <a:cubicBezTo>
                    <a:pt x="122" y="3436"/>
                    <a:pt x="1" y="4104"/>
                    <a:pt x="943" y="5624"/>
                  </a:cubicBezTo>
                  <a:cubicBezTo>
                    <a:pt x="2250" y="4530"/>
                    <a:pt x="3466" y="3314"/>
                    <a:pt x="5016" y="2524"/>
                  </a:cubicBezTo>
                  <a:cubicBezTo>
                    <a:pt x="4712" y="1673"/>
                    <a:pt x="4864" y="882"/>
                    <a:pt x="4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29"/>
            <p:cNvSpPr/>
            <p:nvPr/>
          </p:nvSpPr>
          <p:spPr>
            <a:xfrm>
              <a:off x="894197" y="4250123"/>
              <a:ext cx="26445" cy="27158"/>
            </a:xfrm>
            <a:custGeom>
              <a:avLst/>
              <a:gdLst/>
              <a:ahLst/>
              <a:cxnLst/>
              <a:rect l="l" t="t" r="r" b="b"/>
              <a:pathLst>
                <a:path w="3709" h="3809" extrusionOk="0">
                  <a:moveTo>
                    <a:pt x="2445" y="1"/>
                  </a:moveTo>
                  <a:cubicBezTo>
                    <a:pt x="2413" y="1"/>
                    <a:pt x="2379" y="3"/>
                    <a:pt x="2341" y="9"/>
                  </a:cubicBezTo>
                  <a:cubicBezTo>
                    <a:pt x="1581" y="161"/>
                    <a:pt x="761" y="100"/>
                    <a:pt x="1" y="435"/>
                  </a:cubicBezTo>
                  <a:cubicBezTo>
                    <a:pt x="244" y="1590"/>
                    <a:pt x="517" y="2684"/>
                    <a:pt x="791" y="3809"/>
                  </a:cubicBezTo>
                  <a:cubicBezTo>
                    <a:pt x="1824" y="3717"/>
                    <a:pt x="2767" y="3596"/>
                    <a:pt x="3709" y="3262"/>
                  </a:cubicBezTo>
                  <a:cubicBezTo>
                    <a:pt x="3405" y="2289"/>
                    <a:pt x="3131" y="1438"/>
                    <a:pt x="2888" y="526"/>
                  </a:cubicBezTo>
                  <a:cubicBezTo>
                    <a:pt x="2806" y="251"/>
                    <a:pt x="2748" y="1"/>
                    <a:pt x="2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29"/>
            <p:cNvSpPr/>
            <p:nvPr/>
          </p:nvSpPr>
          <p:spPr>
            <a:xfrm>
              <a:off x="1168781" y="4550546"/>
              <a:ext cx="66979" cy="85845"/>
            </a:xfrm>
            <a:custGeom>
              <a:avLst/>
              <a:gdLst/>
              <a:ahLst/>
              <a:cxnLst/>
              <a:rect l="l" t="t" r="r" b="b"/>
              <a:pathLst>
                <a:path w="9394" h="12040" extrusionOk="0">
                  <a:moveTo>
                    <a:pt x="7792" y="1"/>
                  </a:moveTo>
                  <a:cubicBezTo>
                    <a:pt x="7490" y="1"/>
                    <a:pt x="7200" y="55"/>
                    <a:pt x="6931" y="246"/>
                  </a:cubicBezTo>
                  <a:cubicBezTo>
                    <a:pt x="5381" y="1461"/>
                    <a:pt x="3770" y="2647"/>
                    <a:pt x="2554" y="4288"/>
                  </a:cubicBezTo>
                  <a:cubicBezTo>
                    <a:pt x="822" y="6568"/>
                    <a:pt x="1" y="9486"/>
                    <a:pt x="609" y="12039"/>
                  </a:cubicBezTo>
                  <a:cubicBezTo>
                    <a:pt x="761" y="5838"/>
                    <a:pt x="4348" y="2404"/>
                    <a:pt x="9393" y="63"/>
                  </a:cubicBezTo>
                  <a:lnTo>
                    <a:pt x="9393" y="63"/>
                  </a:lnTo>
                  <a:cubicBezTo>
                    <a:pt x="9268" y="86"/>
                    <a:pt x="9143" y="94"/>
                    <a:pt x="9017" y="94"/>
                  </a:cubicBezTo>
                  <a:cubicBezTo>
                    <a:pt x="8603" y="94"/>
                    <a:pt x="8187" y="1"/>
                    <a:pt x="7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29"/>
            <p:cNvSpPr/>
            <p:nvPr/>
          </p:nvSpPr>
          <p:spPr>
            <a:xfrm>
              <a:off x="1086650" y="3792691"/>
              <a:ext cx="35329" cy="36848"/>
            </a:xfrm>
            <a:custGeom>
              <a:avLst/>
              <a:gdLst/>
              <a:ahLst/>
              <a:cxnLst/>
              <a:rect l="l" t="t" r="r" b="b"/>
              <a:pathLst>
                <a:path w="4955" h="5168" extrusionOk="0">
                  <a:moveTo>
                    <a:pt x="4468" y="0"/>
                  </a:moveTo>
                  <a:cubicBezTo>
                    <a:pt x="3161" y="790"/>
                    <a:pt x="2097" y="1824"/>
                    <a:pt x="973" y="2827"/>
                  </a:cubicBezTo>
                  <a:cubicBezTo>
                    <a:pt x="91" y="3587"/>
                    <a:pt x="0" y="4286"/>
                    <a:pt x="821" y="5167"/>
                  </a:cubicBezTo>
                  <a:cubicBezTo>
                    <a:pt x="1793" y="4195"/>
                    <a:pt x="2736" y="3222"/>
                    <a:pt x="3860" y="2462"/>
                  </a:cubicBezTo>
                  <a:cubicBezTo>
                    <a:pt x="4803" y="1854"/>
                    <a:pt x="4955" y="1155"/>
                    <a:pt x="4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29"/>
            <p:cNvSpPr/>
            <p:nvPr/>
          </p:nvSpPr>
          <p:spPr>
            <a:xfrm>
              <a:off x="315983" y="4787433"/>
              <a:ext cx="23415" cy="100569"/>
            </a:xfrm>
            <a:custGeom>
              <a:avLst/>
              <a:gdLst/>
              <a:ahLst/>
              <a:cxnLst/>
              <a:rect l="l" t="t" r="r" b="b"/>
              <a:pathLst>
                <a:path w="3284" h="14105" extrusionOk="0">
                  <a:moveTo>
                    <a:pt x="3284" y="1"/>
                  </a:moveTo>
                  <a:lnTo>
                    <a:pt x="3284" y="1"/>
                  </a:lnTo>
                  <a:cubicBezTo>
                    <a:pt x="3223" y="92"/>
                    <a:pt x="3192" y="183"/>
                    <a:pt x="3162" y="274"/>
                  </a:cubicBezTo>
                  <a:cubicBezTo>
                    <a:pt x="2068" y="4226"/>
                    <a:pt x="1247" y="8238"/>
                    <a:pt x="396" y="12250"/>
                  </a:cubicBezTo>
                  <a:cubicBezTo>
                    <a:pt x="183" y="13041"/>
                    <a:pt x="1" y="13679"/>
                    <a:pt x="1065" y="14104"/>
                  </a:cubicBezTo>
                  <a:cubicBezTo>
                    <a:pt x="1642" y="9363"/>
                    <a:pt x="2402" y="4682"/>
                    <a:pt x="3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29"/>
            <p:cNvSpPr/>
            <p:nvPr/>
          </p:nvSpPr>
          <p:spPr>
            <a:xfrm>
              <a:off x="846519" y="4262102"/>
              <a:ext cx="16912" cy="27536"/>
            </a:xfrm>
            <a:custGeom>
              <a:avLst/>
              <a:gdLst/>
              <a:ahLst/>
              <a:cxnLst/>
              <a:rect l="l" t="t" r="r" b="b"/>
              <a:pathLst>
                <a:path w="2372" h="3862" extrusionOk="0">
                  <a:moveTo>
                    <a:pt x="1612" y="1"/>
                  </a:moveTo>
                  <a:cubicBezTo>
                    <a:pt x="1064" y="92"/>
                    <a:pt x="548" y="275"/>
                    <a:pt x="1" y="578"/>
                  </a:cubicBezTo>
                  <a:cubicBezTo>
                    <a:pt x="335" y="1673"/>
                    <a:pt x="852" y="2706"/>
                    <a:pt x="973" y="3861"/>
                  </a:cubicBezTo>
                  <a:cubicBezTo>
                    <a:pt x="1520" y="3800"/>
                    <a:pt x="1976" y="3648"/>
                    <a:pt x="2371" y="3405"/>
                  </a:cubicBezTo>
                  <a:cubicBezTo>
                    <a:pt x="2128" y="2250"/>
                    <a:pt x="1885" y="1156"/>
                    <a:pt x="1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29"/>
            <p:cNvSpPr/>
            <p:nvPr/>
          </p:nvSpPr>
          <p:spPr>
            <a:xfrm>
              <a:off x="986303" y="4256020"/>
              <a:ext cx="22766" cy="19094"/>
            </a:xfrm>
            <a:custGeom>
              <a:avLst/>
              <a:gdLst/>
              <a:ahLst/>
              <a:cxnLst/>
              <a:rect l="l" t="t" r="r" b="b"/>
              <a:pathLst>
                <a:path w="3193" h="2678" extrusionOk="0">
                  <a:moveTo>
                    <a:pt x="159" y="0"/>
                  </a:moveTo>
                  <a:cubicBezTo>
                    <a:pt x="107" y="0"/>
                    <a:pt x="54" y="1"/>
                    <a:pt x="1" y="3"/>
                  </a:cubicBezTo>
                  <a:cubicBezTo>
                    <a:pt x="183" y="763"/>
                    <a:pt x="335" y="1462"/>
                    <a:pt x="518" y="2283"/>
                  </a:cubicBezTo>
                  <a:cubicBezTo>
                    <a:pt x="1429" y="2435"/>
                    <a:pt x="2341" y="2526"/>
                    <a:pt x="3192" y="2678"/>
                  </a:cubicBezTo>
                  <a:cubicBezTo>
                    <a:pt x="2897" y="1023"/>
                    <a:pt x="1970" y="0"/>
                    <a:pt x="1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29"/>
            <p:cNvSpPr/>
            <p:nvPr/>
          </p:nvSpPr>
          <p:spPr>
            <a:xfrm>
              <a:off x="952927" y="4250480"/>
              <a:ext cx="14531" cy="21818"/>
            </a:xfrm>
            <a:custGeom>
              <a:avLst/>
              <a:gdLst/>
              <a:ahLst/>
              <a:cxnLst/>
              <a:rect l="l" t="t" r="r" b="b"/>
              <a:pathLst>
                <a:path w="2038" h="3060" extrusionOk="0">
                  <a:moveTo>
                    <a:pt x="566" y="1"/>
                  </a:moveTo>
                  <a:cubicBezTo>
                    <a:pt x="386" y="1"/>
                    <a:pt x="200" y="32"/>
                    <a:pt x="1" y="111"/>
                  </a:cubicBezTo>
                  <a:cubicBezTo>
                    <a:pt x="183" y="1114"/>
                    <a:pt x="366" y="2056"/>
                    <a:pt x="578" y="3060"/>
                  </a:cubicBezTo>
                  <a:lnTo>
                    <a:pt x="1855" y="3060"/>
                  </a:lnTo>
                  <a:cubicBezTo>
                    <a:pt x="2037" y="2056"/>
                    <a:pt x="1551" y="1236"/>
                    <a:pt x="1673" y="233"/>
                  </a:cubicBezTo>
                  <a:cubicBezTo>
                    <a:pt x="1284" y="131"/>
                    <a:pt x="937" y="1"/>
                    <a:pt x="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29"/>
            <p:cNvSpPr/>
            <p:nvPr/>
          </p:nvSpPr>
          <p:spPr>
            <a:xfrm>
              <a:off x="969183" y="4252134"/>
              <a:ext cx="14310" cy="19729"/>
            </a:xfrm>
            <a:custGeom>
              <a:avLst/>
              <a:gdLst/>
              <a:ahLst/>
              <a:cxnLst/>
              <a:rect l="l" t="t" r="r" b="b"/>
              <a:pathLst>
                <a:path w="2007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183" y="943"/>
                    <a:pt x="305" y="1824"/>
                    <a:pt x="456" y="2767"/>
                  </a:cubicBezTo>
                  <a:lnTo>
                    <a:pt x="2007" y="2767"/>
                  </a:lnTo>
                  <a:cubicBezTo>
                    <a:pt x="1824" y="1855"/>
                    <a:pt x="1581" y="1065"/>
                    <a:pt x="1551" y="244"/>
                  </a:cubicBezTo>
                  <a:cubicBezTo>
                    <a:pt x="1034" y="153"/>
                    <a:pt x="517" y="9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29"/>
            <p:cNvSpPr/>
            <p:nvPr/>
          </p:nvSpPr>
          <p:spPr>
            <a:xfrm>
              <a:off x="855189" y="4424430"/>
              <a:ext cx="13226" cy="26288"/>
            </a:xfrm>
            <a:custGeom>
              <a:avLst/>
              <a:gdLst/>
              <a:ahLst/>
              <a:cxnLst/>
              <a:rect l="l" t="t" r="r" b="b"/>
              <a:pathLst>
                <a:path w="1855" h="3687" extrusionOk="0">
                  <a:moveTo>
                    <a:pt x="244" y="0"/>
                  </a:moveTo>
                  <a:cubicBezTo>
                    <a:pt x="61" y="183"/>
                    <a:pt x="0" y="274"/>
                    <a:pt x="0" y="304"/>
                  </a:cubicBezTo>
                  <a:cubicBezTo>
                    <a:pt x="61" y="1216"/>
                    <a:pt x="639" y="1976"/>
                    <a:pt x="821" y="2857"/>
                  </a:cubicBezTo>
                  <a:lnTo>
                    <a:pt x="821" y="3161"/>
                  </a:lnTo>
                  <a:cubicBezTo>
                    <a:pt x="831" y="3161"/>
                    <a:pt x="841" y="3160"/>
                    <a:pt x="850" y="3160"/>
                  </a:cubicBezTo>
                  <a:cubicBezTo>
                    <a:pt x="1220" y="3160"/>
                    <a:pt x="1257" y="3687"/>
                    <a:pt x="1741" y="3687"/>
                  </a:cubicBezTo>
                  <a:cubicBezTo>
                    <a:pt x="1776" y="3687"/>
                    <a:pt x="1814" y="3684"/>
                    <a:pt x="1855" y="3678"/>
                  </a:cubicBezTo>
                  <a:cubicBezTo>
                    <a:pt x="1307" y="2432"/>
                    <a:pt x="791" y="1246"/>
                    <a:pt x="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29"/>
            <p:cNvSpPr/>
            <p:nvPr/>
          </p:nvSpPr>
          <p:spPr>
            <a:xfrm>
              <a:off x="570631" y="4395169"/>
              <a:ext cx="124839" cy="462102"/>
            </a:xfrm>
            <a:custGeom>
              <a:avLst/>
              <a:gdLst/>
              <a:ahLst/>
              <a:cxnLst/>
              <a:rect l="l" t="t" r="r" b="b"/>
              <a:pathLst>
                <a:path w="17509" h="64811" extrusionOk="0">
                  <a:moveTo>
                    <a:pt x="17022" y="1"/>
                  </a:moveTo>
                  <a:cubicBezTo>
                    <a:pt x="8299" y="20791"/>
                    <a:pt x="1551" y="42099"/>
                    <a:pt x="1" y="64804"/>
                  </a:cubicBezTo>
                  <a:cubicBezTo>
                    <a:pt x="53" y="64809"/>
                    <a:pt x="101" y="64811"/>
                    <a:pt x="146" y="64811"/>
                  </a:cubicBezTo>
                  <a:cubicBezTo>
                    <a:pt x="704" y="64811"/>
                    <a:pt x="733" y="64478"/>
                    <a:pt x="761" y="64196"/>
                  </a:cubicBezTo>
                  <a:cubicBezTo>
                    <a:pt x="913" y="63102"/>
                    <a:pt x="1095" y="62008"/>
                    <a:pt x="1186" y="60914"/>
                  </a:cubicBezTo>
                  <a:cubicBezTo>
                    <a:pt x="1521" y="56901"/>
                    <a:pt x="2068" y="53011"/>
                    <a:pt x="2736" y="49090"/>
                  </a:cubicBezTo>
                  <a:cubicBezTo>
                    <a:pt x="4408" y="39697"/>
                    <a:pt x="6992" y="30579"/>
                    <a:pt x="9727" y="21460"/>
                  </a:cubicBezTo>
                  <a:cubicBezTo>
                    <a:pt x="11825" y="14621"/>
                    <a:pt x="14408" y="7995"/>
                    <a:pt x="17022" y="1338"/>
                  </a:cubicBezTo>
                  <a:cubicBezTo>
                    <a:pt x="17174" y="943"/>
                    <a:pt x="17509" y="548"/>
                    <a:pt x="170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29"/>
            <p:cNvSpPr/>
            <p:nvPr/>
          </p:nvSpPr>
          <p:spPr>
            <a:xfrm>
              <a:off x="561098" y="3946235"/>
              <a:ext cx="249022" cy="178920"/>
            </a:xfrm>
            <a:custGeom>
              <a:avLst/>
              <a:gdLst/>
              <a:ahLst/>
              <a:cxnLst/>
              <a:rect l="l" t="t" r="r" b="b"/>
              <a:pathLst>
                <a:path w="34926" h="25094" extrusionOk="0">
                  <a:moveTo>
                    <a:pt x="533" y="1"/>
                  </a:moveTo>
                  <a:cubicBezTo>
                    <a:pt x="406" y="1"/>
                    <a:pt x="269" y="48"/>
                    <a:pt x="122" y="168"/>
                  </a:cubicBezTo>
                  <a:cubicBezTo>
                    <a:pt x="0" y="380"/>
                    <a:pt x="61" y="593"/>
                    <a:pt x="122" y="806"/>
                  </a:cubicBezTo>
                  <a:cubicBezTo>
                    <a:pt x="2645" y="4332"/>
                    <a:pt x="5107" y="7949"/>
                    <a:pt x="8876" y="10411"/>
                  </a:cubicBezTo>
                  <a:cubicBezTo>
                    <a:pt x="12220" y="12630"/>
                    <a:pt x="15654" y="14697"/>
                    <a:pt x="18481" y="17645"/>
                  </a:cubicBezTo>
                  <a:cubicBezTo>
                    <a:pt x="18695" y="17848"/>
                    <a:pt x="18897" y="17946"/>
                    <a:pt x="19074" y="17946"/>
                  </a:cubicBezTo>
                  <a:cubicBezTo>
                    <a:pt x="19373" y="17946"/>
                    <a:pt x="19601" y="17664"/>
                    <a:pt x="19697" y="17128"/>
                  </a:cubicBezTo>
                  <a:cubicBezTo>
                    <a:pt x="19879" y="16034"/>
                    <a:pt x="20001" y="14940"/>
                    <a:pt x="20153" y="13846"/>
                  </a:cubicBezTo>
                  <a:cubicBezTo>
                    <a:pt x="20322" y="12687"/>
                    <a:pt x="20682" y="12161"/>
                    <a:pt x="21524" y="12161"/>
                  </a:cubicBezTo>
                  <a:cubicBezTo>
                    <a:pt x="21742" y="12161"/>
                    <a:pt x="21993" y="12196"/>
                    <a:pt x="22281" y="12265"/>
                  </a:cubicBezTo>
                  <a:cubicBezTo>
                    <a:pt x="24165" y="12691"/>
                    <a:pt x="25958" y="13298"/>
                    <a:pt x="26354" y="15578"/>
                  </a:cubicBezTo>
                  <a:cubicBezTo>
                    <a:pt x="26414" y="15882"/>
                    <a:pt x="26566" y="16156"/>
                    <a:pt x="26688" y="16460"/>
                  </a:cubicBezTo>
                  <a:cubicBezTo>
                    <a:pt x="27904" y="19682"/>
                    <a:pt x="29879" y="22356"/>
                    <a:pt x="32767" y="24241"/>
                  </a:cubicBezTo>
                  <a:cubicBezTo>
                    <a:pt x="33357" y="24624"/>
                    <a:pt x="33946" y="25093"/>
                    <a:pt x="34703" y="25093"/>
                  </a:cubicBezTo>
                  <a:cubicBezTo>
                    <a:pt x="34726" y="25093"/>
                    <a:pt x="34749" y="25093"/>
                    <a:pt x="34773" y="25092"/>
                  </a:cubicBezTo>
                  <a:cubicBezTo>
                    <a:pt x="34925" y="24575"/>
                    <a:pt x="34591" y="24514"/>
                    <a:pt x="34348" y="24393"/>
                  </a:cubicBezTo>
                  <a:cubicBezTo>
                    <a:pt x="31855" y="22903"/>
                    <a:pt x="30092" y="20776"/>
                    <a:pt x="28785" y="18283"/>
                  </a:cubicBezTo>
                  <a:cubicBezTo>
                    <a:pt x="27661" y="16216"/>
                    <a:pt x="26901" y="14028"/>
                    <a:pt x="26202" y="11779"/>
                  </a:cubicBezTo>
                  <a:cubicBezTo>
                    <a:pt x="25381" y="9195"/>
                    <a:pt x="23770" y="7463"/>
                    <a:pt x="21095" y="6733"/>
                  </a:cubicBezTo>
                  <a:cubicBezTo>
                    <a:pt x="19666" y="6338"/>
                    <a:pt x="18238" y="5852"/>
                    <a:pt x="16809" y="5487"/>
                  </a:cubicBezTo>
                  <a:cubicBezTo>
                    <a:pt x="13739" y="4666"/>
                    <a:pt x="10791" y="3572"/>
                    <a:pt x="8298" y="1596"/>
                  </a:cubicBezTo>
                  <a:cubicBezTo>
                    <a:pt x="7751" y="1201"/>
                    <a:pt x="7235" y="684"/>
                    <a:pt x="6505" y="46"/>
                  </a:cubicBezTo>
                  <a:lnTo>
                    <a:pt x="6505" y="46"/>
                  </a:lnTo>
                  <a:cubicBezTo>
                    <a:pt x="6627" y="745"/>
                    <a:pt x="6839" y="1079"/>
                    <a:pt x="7143" y="1353"/>
                  </a:cubicBezTo>
                  <a:cubicBezTo>
                    <a:pt x="7691" y="1839"/>
                    <a:pt x="7447" y="2447"/>
                    <a:pt x="7295" y="2903"/>
                  </a:cubicBezTo>
                  <a:cubicBezTo>
                    <a:pt x="7199" y="3177"/>
                    <a:pt x="6983" y="3246"/>
                    <a:pt x="6738" y="3246"/>
                  </a:cubicBezTo>
                  <a:cubicBezTo>
                    <a:pt x="6521" y="3246"/>
                    <a:pt x="6280" y="3191"/>
                    <a:pt x="6080" y="3177"/>
                  </a:cubicBezTo>
                  <a:cubicBezTo>
                    <a:pt x="5684" y="3116"/>
                    <a:pt x="5289" y="2934"/>
                    <a:pt x="4925" y="2751"/>
                  </a:cubicBezTo>
                  <a:cubicBezTo>
                    <a:pt x="3648" y="2052"/>
                    <a:pt x="2493" y="1262"/>
                    <a:pt x="1307" y="441"/>
                  </a:cubicBezTo>
                  <a:cubicBezTo>
                    <a:pt x="1074" y="250"/>
                    <a:pt x="827" y="1"/>
                    <a:pt x="5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29"/>
            <p:cNvSpPr/>
            <p:nvPr/>
          </p:nvSpPr>
          <p:spPr>
            <a:xfrm>
              <a:off x="1183518" y="3927705"/>
              <a:ext cx="40755" cy="73375"/>
            </a:xfrm>
            <a:custGeom>
              <a:avLst/>
              <a:gdLst/>
              <a:ahLst/>
              <a:cxnLst/>
              <a:rect l="l" t="t" r="r" b="b"/>
              <a:pathLst>
                <a:path w="5716" h="10291" extrusionOk="0">
                  <a:moveTo>
                    <a:pt x="2068" y="1"/>
                  </a:moveTo>
                  <a:cubicBezTo>
                    <a:pt x="92" y="1460"/>
                    <a:pt x="1" y="4742"/>
                    <a:pt x="1612" y="7630"/>
                  </a:cubicBezTo>
                  <a:cubicBezTo>
                    <a:pt x="2516" y="9180"/>
                    <a:pt x="4057" y="10291"/>
                    <a:pt x="5171" y="10291"/>
                  </a:cubicBezTo>
                  <a:cubicBezTo>
                    <a:pt x="5368" y="10291"/>
                    <a:pt x="5551" y="10256"/>
                    <a:pt x="5715" y="10183"/>
                  </a:cubicBezTo>
                  <a:cubicBezTo>
                    <a:pt x="2615" y="7539"/>
                    <a:pt x="2585" y="3739"/>
                    <a:pt x="2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29"/>
            <p:cNvSpPr/>
            <p:nvPr/>
          </p:nvSpPr>
          <p:spPr>
            <a:xfrm>
              <a:off x="568463" y="3705997"/>
              <a:ext cx="60691" cy="117253"/>
            </a:xfrm>
            <a:custGeom>
              <a:avLst/>
              <a:gdLst/>
              <a:ahLst/>
              <a:cxnLst/>
              <a:rect l="l" t="t" r="r" b="b"/>
              <a:pathLst>
                <a:path w="8512" h="16445" extrusionOk="0">
                  <a:moveTo>
                    <a:pt x="8512" y="1"/>
                  </a:moveTo>
                  <a:lnTo>
                    <a:pt x="8512" y="1"/>
                  </a:lnTo>
                  <a:cubicBezTo>
                    <a:pt x="5320" y="5290"/>
                    <a:pt x="2220" y="10639"/>
                    <a:pt x="1" y="16445"/>
                  </a:cubicBezTo>
                  <a:cubicBezTo>
                    <a:pt x="2676" y="10883"/>
                    <a:pt x="6232" y="5746"/>
                    <a:pt x="8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29"/>
            <p:cNvSpPr/>
            <p:nvPr/>
          </p:nvSpPr>
          <p:spPr>
            <a:xfrm>
              <a:off x="1102899" y="4037221"/>
              <a:ext cx="54623" cy="8606"/>
            </a:xfrm>
            <a:custGeom>
              <a:avLst/>
              <a:gdLst/>
              <a:ahLst/>
              <a:cxnLst/>
              <a:rect l="l" t="t" r="r" b="b"/>
              <a:pathLst>
                <a:path w="7661" h="1207" extrusionOk="0">
                  <a:moveTo>
                    <a:pt x="4880" y="1"/>
                  </a:moveTo>
                  <a:cubicBezTo>
                    <a:pt x="2908" y="1"/>
                    <a:pt x="605" y="451"/>
                    <a:pt x="1" y="1206"/>
                  </a:cubicBezTo>
                  <a:cubicBezTo>
                    <a:pt x="2584" y="355"/>
                    <a:pt x="5077" y="902"/>
                    <a:pt x="7660" y="537"/>
                  </a:cubicBezTo>
                  <a:cubicBezTo>
                    <a:pt x="7165" y="169"/>
                    <a:pt x="6084" y="1"/>
                    <a:pt x="4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29"/>
            <p:cNvSpPr/>
            <p:nvPr/>
          </p:nvSpPr>
          <p:spPr>
            <a:xfrm>
              <a:off x="741408" y="4144856"/>
              <a:ext cx="9975" cy="40106"/>
            </a:xfrm>
            <a:custGeom>
              <a:avLst/>
              <a:gdLst/>
              <a:ahLst/>
              <a:cxnLst/>
              <a:rect l="l" t="t" r="r" b="b"/>
              <a:pathLst>
                <a:path w="1399" h="5625" extrusionOk="0">
                  <a:moveTo>
                    <a:pt x="1399" y="1"/>
                  </a:moveTo>
                  <a:cubicBezTo>
                    <a:pt x="213" y="852"/>
                    <a:pt x="1" y="4408"/>
                    <a:pt x="1065" y="5624"/>
                  </a:cubicBezTo>
                  <a:cubicBezTo>
                    <a:pt x="821" y="3770"/>
                    <a:pt x="1277" y="1946"/>
                    <a:pt x="1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29"/>
            <p:cNvSpPr/>
            <p:nvPr/>
          </p:nvSpPr>
          <p:spPr>
            <a:xfrm>
              <a:off x="774349" y="4194488"/>
              <a:ext cx="25148" cy="16763"/>
            </a:xfrm>
            <a:custGeom>
              <a:avLst/>
              <a:gdLst/>
              <a:ahLst/>
              <a:cxnLst/>
              <a:rect l="l" t="t" r="r" b="b"/>
              <a:pathLst>
                <a:path w="3527" h="2351" extrusionOk="0">
                  <a:moveTo>
                    <a:pt x="274" y="1"/>
                  </a:moveTo>
                  <a:lnTo>
                    <a:pt x="274" y="1"/>
                  </a:lnTo>
                  <a:cubicBezTo>
                    <a:pt x="1" y="912"/>
                    <a:pt x="700" y="1247"/>
                    <a:pt x="1186" y="1551"/>
                  </a:cubicBezTo>
                  <a:cubicBezTo>
                    <a:pt x="1660" y="1900"/>
                    <a:pt x="2154" y="2351"/>
                    <a:pt x="2753" y="2351"/>
                  </a:cubicBezTo>
                  <a:cubicBezTo>
                    <a:pt x="2884" y="2351"/>
                    <a:pt x="3020" y="2329"/>
                    <a:pt x="3162" y="2280"/>
                  </a:cubicBezTo>
                  <a:cubicBezTo>
                    <a:pt x="3527" y="2159"/>
                    <a:pt x="3527" y="1733"/>
                    <a:pt x="3192" y="1581"/>
                  </a:cubicBezTo>
                  <a:cubicBezTo>
                    <a:pt x="2220" y="1186"/>
                    <a:pt x="1460" y="335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29"/>
            <p:cNvSpPr/>
            <p:nvPr/>
          </p:nvSpPr>
          <p:spPr>
            <a:xfrm>
              <a:off x="1229029" y="3899099"/>
              <a:ext cx="14096" cy="32078"/>
            </a:xfrm>
            <a:custGeom>
              <a:avLst/>
              <a:gdLst/>
              <a:ahLst/>
              <a:cxnLst/>
              <a:rect l="l" t="t" r="r" b="b"/>
              <a:pathLst>
                <a:path w="1977" h="4499" extrusionOk="0">
                  <a:moveTo>
                    <a:pt x="92" y="0"/>
                  </a:moveTo>
                  <a:lnTo>
                    <a:pt x="92" y="0"/>
                  </a:lnTo>
                  <a:cubicBezTo>
                    <a:pt x="1" y="1429"/>
                    <a:pt x="1217" y="4073"/>
                    <a:pt x="1977" y="4499"/>
                  </a:cubicBezTo>
                  <a:cubicBezTo>
                    <a:pt x="1338" y="2949"/>
                    <a:pt x="700" y="149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29"/>
            <p:cNvSpPr/>
            <p:nvPr/>
          </p:nvSpPr>
          <p:spPr>
            <a:xfrm>
              <a:off x="553512" y="3833646"/>
              <a:ext cx="10196" cy="14310"/>
            </a:xfrm>
            <a:custGeom>
              <a:avLst/>
              <a:gdLst/>
              <a:ahLst/>
              <a:cxnLst/>
              <a:rect l="l" t="t" r="r" b="b"/>
              <a:pathLst>
                <a:path w="1430" h="2007" extrusionOk="0">
                  <a:moveTo>
                    <a:pt x="1186" y="1"/>
                  </a:moveTo>
                  <a:lnTo>
                    <a:pt x="1186" y="1"/>
                  </a:lnTo>
                  <a:cubicBezTo>
                    <a:pt x="578" y="518"/>
                    <a:pt x="244" y="1126"/>
                    <a:pt x="1" y="2007"/>
                  </a:cubicBezTo>
                  <a:cubicBezTo>
                    <a:pt x="1034" y="1733"/>
                    <a:pt x="1429" y="1065"/>
                    <a:pt x="1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29"/>
            <p:cNvSpPr/>
            <p:nvPr/>
          </p:nvSpPr>
          <p:spPr>
            <a:xfrm>
              <a:off x="818997" y="4126653"/>
              <a:ext cx="15608" cy="5882"/>
            </a:xfrm>
            <a:custGeom>
              <a:avLst/>
              <a:gdLst/>
              <a:ahLst/>
              <a:cxnLst/>
              <a:rect l="l" t="t" r="r" b="b"/>
              <a:pathLst>
                <a:path w="2189" h="825" extrusionOk="0">
                  <a:moveTo>
                    <a:pt x="0" y="1"/>
                  </a:moveTo>
                  <a:cubicBezTo>
                    <a:pt x="533" y="646"/>
                    <a:pt x="1221" y="825"/>
                    <a:pt x="1993" y="825"/>
                  </a:cubicBezTo>
                  <a:cubicBezTo>
                    <a:pt x="2058" y="825"/>
                    <a:pt x="2123" y="824"/>
                    <a:pt x="2189" y="821"/>
                  </a:cubicBezTo>
                  <a:cubicBezTo>
                    <a:pt x="1581" y="244"/>
                    <a:pt x="821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29"/>
            <p:cNvSpPr/>
            <p:nvPr/>
          </p:nvSpPr>
          <p:spPr>
            <a:xfrm>
              <a:off x="952713" y="4588228"/>
              <a:ext cx="118772" cy="71286"/>
            </a:xfrm>
            <a:custGeom>
              <a:avLst/>
              <a:gdLst/>
              <a:ahLst/>
              <a:cxnLst/>
              <a:rect l="l" t="t" r="r" b="b"/>
              <a:pathLst>
                <a:path w="16658" h="9998" extrusionOk="0">
                  <a:moveTo>
                    <a:pt x="388" y="1"/>
                  </a:moveTo>
                  <a:cubicBezTo>
                    <a:pt x="300" y="1"/>
                    <a:pt x="202" y="21"/>
                    <a:pt x="92" y="67"/>
                  </a:cubicBezTo>
                  <a:cubicBezTo>
                    <a:pt x="0" y="401"/>
                    <a:pt x="152" y="584"/>
                    <a:pt x="304" y="736"/>
                  </a:cubicBezTo>
                  <a:cubicBezTo>
                    <a:pt x="2128" y="2711"/>
                    <a:pt x="3891" y="4718"/>
                    <a:pt x="5928" y="6511"/>
                  </a:cubicBezTo>
                  <a:cubicBezTo>
                    <a:pt x="7508" y="7970"/>
                    <a:pt x="9271" y="9125"/>
                    <a:pt x="11399" y="9702"/>
                  </a:cubicBezTo>
                  <a:cubicBezTo>
                    <a:pt x="12055" y="9867"/>
                    <a:pt x="12712" y="9998"/>
                    <a:pt x="13368" y="9998"/>
                  </a:cubicBezTo>
                  <a:cubicBezTo>
                    <a:pt x="13806" y="9998"/>
                    <a:pt x="14244" y="9940"/>
                    <a:pt x="14682" y="9794"/>
                  </a:cubicBezTo>
                  <a:cubicBezTo>
                    <a:pt x="16019" y="9277"/>
                    <a:pt x="16657" y="8122"/>
                    <a:pt x="16262" y="6906"/>
                  </a:cubicBezTo>
                  <a:lnTo>
                    <a:pt x="16262" y="6906"/>
                  </a:lnTo>
                  <a:cubicBezTo>
                    <a:pt x="15245" y="8250"/>
                    <a:pt x="14543" y="8830"/>
                    <a:pt x="13497" y="8830"/>
                  </a:cubicBezTo>
                  <a:cubicBezTo>
                    <a:pt x="12887" y="8830"/>
                    <a:pt x="12161" y="8632"/>
                    <a:pt x="11186" y="8274"/>
                  </a:cubicBezTo>
                  <a:cubicBezTo>
                    <a:pt x="9666" y="7696"/>
                    <a:pt x="8238" y="6876"/>
                    <a:pt x="6931" y="5873"/>
                  </a:cubicBezTo>
                  <a:cubicBezTo>
                    <a:pt x="4864" y="4231"/>
                    <a:pt x="3070" y="2347"/>
                    <a:pt x="1156" y="553"/>
                  </a:cubicBezTo>
                  <a:cubicBezTo>
                    <a:pt x="959" y="357"/>
                    <a:pt x="762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29"/>
            <p:cNvSpPr/>
            <p:nvPr/>
          </p:nvSpPr>
          <p:spPr>
            <a:xfrm>
              <a:off x="1069959" y="4455638"/>
              <a:ext cx="21682" cy="18887"/>
            </a:xfrm>
            <a:custGeom>
              <a:avLst/>
              <a:gdLst/>
              <a:ahLst/>
              <a:cxnLst/>
              <a:rect l="l" t="t" r="r" b="b"/>
              <a:pathLst>
                <a:path w="3041" h="2649" extrusionOk="0">
                  <a:moveTo>
                    <a:pt x="1" y="0"/>
                  </a:moveTo>
                  <a:lnTo>
                    <a:pt x="1" y="0"/>
                  </a:lnTo>
                  <a:cubicBezTo>
                    <a:pt x="119" y="1036"/>
                    <a:pt x="1880" y="2648"/>
                    <a:pt x="2954" y="2648"/>
                  </a:cubicBezTo>
                  <a:cubicBezTo>
                    <a:pt x="2984" y="2648"/>
                    <a:pt x="3012" y="2647"/>
                    <a:pt x="3040" y="2645"/>
                  </a:cubicBezTo>
                  <a:cubicBezTo>
                    <a:pt x="2128" y="1672"/>
                    <a:pt x="1186" y="76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29"/>
            <p:cNvSpPr/>
            <p:nvPr/>
          </p:nvSpPr>
          <p:spPr>
            <a:xfrm>
              <a:off x="1137359" y="4809757"/>
              <a:ext cx="58737" cy="85610"/>
            </a:xfrm>
            <a:custGeom>
              <a:avLst/>
              <a:gdLst/>
              <a:ahLst/>
              <a:cxnLst/>
              <a:rect l="l" t="t" r="r" b="b"/>
              <a:pathLst>
                <a:path w="8238" h="12007" extrusionOk="0">
                  <a:moveTo>
                    <a:pt x="1" y="1"/>
                  </a:moveTo>
                  <a:cubicBezTo>
                    <a:pt x="92" y="2280"/>
                    <a:pt x="6627" y="11703"/>
                    <a:pt x="8238" y="12007"/>
                  </a:cubicBezTo>
                  <a:cubicBezTo>
                    <a:pt x="5107" y="8207"/>
                    <a:pt x="2402" y="419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29"/>
            <p:cNvSpPr/>
            <p:nvPr/>
          </p:nvSpPr>
          <p:spPr>
            <a:xfrm>
              <a:off x="1221015" y="4962759"/>
              <a:ext cx="30131" cy="39671"/>
            </a:xfrm>
            <a:custGeom>
              <a:avLst/>
              <a:gdLst/>
              <a:ahLst/>
              <a:cxnLst/>
              <a:rect l="l" t="t" r="r" b="b"/>
              <a:pathLst>
                <a:path w="4226" h="5564" extrusionOk="0">
                  <a:moveTo>
                    <a:pt x="0" y="1"/>
                  </a:moveTo>
                  <a:cubicBezTo>
                    <a:pt x="1338" y="1946"/>
                    <a:pt x="2523" y="3952"/>
                    <a:pt x="4225" y="5563"/>
                  </a:cubicBezTo>
                  <a:cubicBezTo>
                    <a:pt x="2250" y="1825"/>
                    <a:pt x="882" y="3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29"/>
            <p:cNvSpPr/>
            <p:nvPr/>
          </p:nvSpPr>
          <p:spPr>
            <a:xfrm>
              <a:off x="1286682" y="5071991"/>
              <a:ext cx="11494" cy="12577"/>
            </a:xfrm>
            <a:custGeom>
              <a:avLst/>
              <a:gdLst/>
              <a:ahLst/>
              <a:cxnLst/>
              <a:rect l="l" t="t" r="r" b="b"/>
              <a:pathLst>
                <a:path w="1612" h="1764" extrusionOk="0">
                  <a:moveTo>
                    <a:pt x="0" y="0"/>
                  </a:moveTo>
                  <a:cubicBezTo>
                    <a:pt x="243" y="1064"/>
                    <a:pt x="851" y="1459"/>
                    <a:pt x="1611" y="1763"/>
                  </a:cubicBezTo>
                  <a:cubicBezTo>
                    <a:pt x="1246" y="1125"/>
                    <a:pt x="882" y="48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29"/>
            <p:cNvSpPr/>
            <p:nvPr/>
          </p:nvSpPr>
          <p:spPr>
            <a:xfrm>
              <a:off x="852587" y="4315263"/>
              <a:ext cx="180539" cy="30937"/>
            </a:xfrm>
            <a:custGeom>
              <a:avLst/>
              <a:gdLst/>
              <a:ahLst/>
              <a:cxnLst/>
              <a:rect l="l" t="t" r="r" b="b"/>
              <a:pathLst>
                <a:path w="25321" h="4339" extrusionOk="0">
                  <a:moveTo>
                    <a:pt x="18574" y="1"/>
                  </a:moveTo>
                  <a:cubicBezTo>
                    <a:pt x="16095" y="1"/>
                    <a:pt x="13621" y="157"/>
                    <a:pt x="11186" y="539"/>
                  </a:cubicBezTo>
                  <a:cubicBezTo>
                    <a:pt x="7904" y="1056"/>
                    <a:pt x="4651" y="1724"/>
                    <a:pt x="1612" y="3031"/>
                  </a:cubicBezTo>
                  <a:cubicBezTo>
                    <a:pt x="1034" y="3275"/>
                    <a:pt x="396" y="3487"/>
                    <a:pt x="1" y="4338"/>
                  </a:cubicBezTo>
                  <a:cubicBezTo>
                    <a:pt x="5955" y="1888"/>
                    <a:pt x="12042" y="1014"/>
                    <a:pt x="18289" y="1014"/>
                  </a:cubicBezTo>
                  <a:cubicBezTo>
                    <a:pt x="18707" y="1014"/>
                    <a:pt x="19126" y="1018"/>
                    <a:pt x="19545" y="1025"/>
                  </a:cubicBezTo>
                  <a:cubicBezTo>
                    <a:pt x="16354" y="1420"/>
                    <a:pt x="13132" y="1755"/>
                    <a:pt x="9940" y="2120"/>
                  </a:cubicBezTo>
                  <a:cubicBezTo>
                    <a:pt x="9940" y="2241"/>
                    <a:pt x="9970" y="2393"/>
                    <a:pt x="9970" y="2515"/>
                  </a:cubicBezTo>
                  <a:cubicBezTo>
                    <a:pt x="10315" y="2515"/>
                    <a:pt x="10686" y="2528"/>
                    <a:pt x="11058" y="2528"/>
                  </a:cubicBezTo>
                  <a:cubicBezTo>
                    <a:pt x="11244" y="2528"/>
                    <a:pt x="11429" y="2525"/>
                    <a:pt x="11612" y="2515"/>
                  </a:cubicBezTo>
                  <a:cubicBezTo>
                    <a:pt x="12736" y="2424"/>
                    <a:pt x="13892" y="2272"/>
                    <a:pt x="15016" y="2180"/>
                  </a:cubicBezTo>
                  <a:cubicBezTo>
                    <a:pt x="18177" y="1816"/>
                    <a:pt x="21338" y="1512"/>
                    <a:pt x="24469" y="1329"/>
                  </a:cubicBezTo>
                  <a:cubicBezTo>
                    <a:pt x="24864" y="1329"/>
                    <a:pt x="25229" y="1268"/>
                    <a:pt x="25320" y="691"/>
                  </a:cubicBezTo>
                  <a:cubicBezTo>
                    <a:pt x="24348" y="235"/>
                    <a:pt x="23345" y="205"/>
                    <a:pt x="22372" y="113"/>
                  </a:cubicBezTo>
                  <a:cubicBezTo>
                    <a:pt x="21108" y="42"/>
                    <a:pt x="19840" y="1"/>
                    <a:pt x="18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29"/>
            <p:cNvSpPr/>
            <p:nvPr/>
          </p:nvSpPr>
          <p:spPr>
            <a:xfrm>
              <a:off x="812060" y="4291798"/>
              <a:ext cx="200909" cy="53104"/>
            </a:xfrm>
            <a:custGeom>
              <a:avLst/>
              <a:gdLst/>
              <a:ahLst/>
              <a:cxnLst/>
              <a:rect l="l" t="t" r="r" b="b"/>
              <a:pathLst>
                <a:path w="28178" h="7448" extrusionOk="0">
                  <a:moveTo>
                    <a:pt x="27357" y="0"/>
                  </a:moveTo>
                  <a:cubicBezTo>
                    <a:pt x="21582" y="0"/>
                    <a:pt x="15958" y="1064"/>
                    <a:pt x="10366" y="2432"/>
                  </a:cubicBezTo>
                  <a:cubicBezTo>
                    <a:pt x="7296" y="3192"/>
                    <a:pt x="4286" y="4256"/>
                    <a:pt x="1551" y="5866"/>
                  </a:cubicBezTo>
                  <a:cubicBezTo>
                    <a:pt x="943" y="6262"/>
                    <a:pt x="305" y="6566"/>
                    <a:pt x="1" y="7447"/>
                  </a:cubicBezTo>
                  <a:cubicBezTo>
                    <a:pt x="8694" y="2219"/>
                    <a:pt x="18360" y="1246"/>
                    <a:pt x="28177" y="304"/>
                  </a:cubicBezTo>
                  <a:cubicBezTo>
                    <a:pt x="27945" y="30"/>
                    <a:pt x="27743" y="5"/>
                    <a:pt x="27569" y="5"/>
                  </a:cubicBezTo>
                  <a:cubicBezTo>
                    <a:pt x="27530" y="5"/>
                    <a:pt x="27492" y="6"/>
                    <a:pt x="27456" y="6"/>
                  </a:cubicBezTo>
                  <a:cubicBezTo>
                    <a:pt x="27421" y="6"/>
                    <a:pt x="27388" y="5"/>
                    <a:pt x="27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29"/>
            <p:cNvSpPr/>
            <p:nvPr/>
          </p:nvSpPr>
          <p:spPr>
            <a:xfrm>
              <a:off x="926054" y="4344460"/>
              <a:ext cx="19080" cy="4456"/>
            </a:xfrm>
            <a:custGeom>
              <a:avLst/>
              <a:gdLst/>
              <a:ahLst/>
              <a:cxnLst/>
              <a:rect l="l" t="t" r="r" b="b"/>
              <a:pathLst>
                <a:path w="2676" h="625" extrusionOk="0">
                  <a:moveTo>
                    <a:pt x="2615" y="0"/>
                  </a:moveTo>
                  <a:cubicBezTo>
                    <a:pt x="1764" y="122"/>
                    <a:pt x="882" y="213"/>
                    <a:pt x="1" y="304"/>
                  </a:cubicBezTo>
                  <a:cubicBezTo>
                    <a:pt x="1" y="426"/>
                    <a:pt x="31" y="517"/>
                    <a:pt x="31" y="608"/>
                  </a:cubicBezTo>
                  <a:cubicBezTo>
                    <a:pt x="106" y="606"/>
                    <a:pt x="181" y="605"/>
                    <a:pt x="256" y="605"/>
                  </a:cubicBezTo>
                  <a:cubicBezTo>
                    <a:pt x="583" y="605"/>
                    <a:pt x="913" y="624"/>
                    <a:pt x="1241" y="624"/>
                  </a:cubicBezTo>
                  <a:cubicBezTo>
                    <a:pt x="1728" y="624"/>
                    <a:pt x="2211" y="581"/>
                    <a:pt x="2676" y="365"/>
                  </a:cubicBezTo>
                  <a:cubicBezTo>
                    <a:pt x="2676" y="243"/>
                    <a:pt x="2676" y="122"/>
                    <a:pt x="2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29"/>
            <p:cNvSpPr/>
            <p:nvPr/>
          </p:nvSpPr>
          <p:spPr>
            <a:xfrm>
              <a:off x="908935" y="3851292"/>
              <a:ext cx="35550" cy="22417"/>
            </a:xfrm>
            <a:custGeom>
              <a:avLst/>
              <a:gdLst/>
              <a:ahLst/>
              <a:cxnLst/>
              <a:rect l="l" t="t" r="r" b="b"/>
              <a:pathLst>
                <a:path w="4986" h="3144" extrusionOk="0">
                  <a:moveTo>
                    <a:pt x="1059" y="0"/>
                  </a:moveTo>
                  <a:cubicBezTo>
                    <a:pt x="891" y="0"/>
                    <a:pt x="729" y="64"/>
                    <a:pt x="578" y="231"/>
                  </a:cubicBezTo>
                  <a:cubicBezTo>
                    <a:pt x="1" y="900"/>
                    <a:pt x="852" y="1538"/>
                    <a:pt x="1216" y="2116"/>
                  </a:cubicBezTo>
                  <a:cubicBezTo>
                    <a:pt x="1667" y="2806"/>
                    <a:pt x="2301" y="3144"/>
                    <a:pt x="2949" y="3144"/>
                  </a:cubicBezTo>
                  <a:cubicBezTo>
                    <a:pt x="3697" y="3144"/>
                    <a:pt x="4464" y="2692"/>
                    <a:pt x="4985" y="1812"/>
                  </a:cubicBezTo>
                  <a:cubicBezTo>
                    <a:pt x="4074" y="1386"/>
                    <a:pt x="3283" y="930"/>
                    <a:pt x="2402" y="596"/>
                  </a:cubicBezTo>
                  <a:cubicBezTo>
                    <a:pt x="1983" y="442"/>
                    <a:pt x="1501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29"/>
            <p:cNvSpPr/>
            <p:nvPr/>
          </p:nvSpPr>
          <p:spPr>
            <a:xfrm>
              <a:off x="907202" y="3833375"/>
              <a:ext cx="50288" cy="20492"/>
            </a:xfrm>
            <a:custGeom>
              <a:avLst/>
              <a:gdLst/>
              <a:ahLst/>
              <a:cxnLst/>
              <a:rect l="l" t="t" r="r" b="b"/>
              <a:pathLst>
                <a:path w="7053" h="2874" extrusionOk="0">
                  <a:moveTo>
                    <a:pt x="457" y="0"/>
                  </a:moveTo>
                  <a:cubicBezTo>
                    <a:pt x="287" y="0"/>
                    <a:pt x="158" y="93"/>
                    <a:pt x="92" y="312"/>
                  </a:cubicBezTo>
                  <a:cubicBezTo>
                    <a:pt x="0" y="647"/>
                    <a:pt x="244" y="829"/>
                    <a:pt x="517" y="920"/>
                  </a:cubicBezTo>
                  <a:cubicBezTo>
                    <a:pt x="2219" y="1467"/>
                    <a:pt x="3830" y="2349"/>
                    <a:pt x="5624" y="2744"/>
                  </a:cubicBezTo>
                  <a:cubicBezTo>
                    <a:pt x="5867" y="2790"/>
                    <a:pt x="6110" y="2873"/>
                    <a:pt x="6349" y="2873"/>
                  </a:cubicBezTo>
                  <a:cubicBezTo>
                    <a:pt x="6589" y="2873"/>
                    <a:pt x="6824" y="2790"/>
                    <a:pt x="7052" y="2501"/>
                  </a:cubicBezTo>
                  <a:cubicBezTo>
                    <a:pt x="6931" y="2379"/>
                    <a:pt x="6870" y="2227"/>
                    <a:pt x="6748" y="2167"/>
                  </a:cubicBezTo>
                  <a:cubicBezTo>
                    <a:pt x="4712" y="1437"/>
                    <a:pt x="2675" y="768"/>
                    <a:pt x="669" y="39"/>
                  </a:cubicBezTo>
                  <a:cubicBezTo>
                    <a:pt x="593" y="14"/>
                    <a:pt x="522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29"/>
            <p:cNvSpPr/>
            <p:nvPr/>
          </p:nvSpPr>
          <p:spPr>
            <a:xfrm>
              <a:off x="914140" y="3916004"/>
              <a:ext cx="39015" cy="19743"/>
            </a:xfrm>
            <a:custGeom>
              <a:avLst/>
              <a:gdLst/>
              <a:ahLst/>
              <a:cxnLst/>
              <a:rect l="l" t="t" r="r" b="b"/>
              <a:pathLst>
                <a:path w="5472" h="2769" extrusionOk="0">
                  <a:moveTo>
                    <a:pt x="1094" y="17"/>
                  </a:moveTo>
                  <a:cubicBezTo>
                    <a:pt x="1003" y="17"/>
                    <a:pt x="912" y="20"/>
                    <a:pt x="821" y="31"/>
                  </a:cubicBezTo>
                  <a:cubicBezTo>
                    <a:pt x="517" y="61"/>
                    <a:pt x="0" y="0"/>
                    <a:pt x="61" y="517"/>
                  </a:cubicBezTo>
                  <a:cubicBezTo>
                    <a:pt x="83" y="899"/>
                    <a:pt x="305" y="949"/>
                    <a:pt x="566" y="949"/>
                  </a:cubicBezTo>
                  <a:cubicBezTo>
                    <a:pt x="659" y="949"/>
                    <a:pt x="756" y="942"/>
                    <a:pt x="851" y="942"/>
                  </a:cubicBezTo>
                  <a:cubicBezTo>
                    <a:pt x="945" y="947"/>
                    <a:pt x="1040" y="949"/>
                    <a:pt x="1134" y="949"/>
                  </a:cubicBezTo>
                  <a:cubicBezTo>
                    <a:pt x="1431" y="949"/>
                    <a:pt x="1726" y="931"/>
                    <a:pt x="2011" y="931"/>
                  </a:cubicBezTo>
                  <a:cubicBezTo>
                    <a:pt x="2218" y="931"/>
                    <a:pt x="2420" y="941"/>
                    <a:pt x="2614" y="973"/>
                  </a:cubicBezTo>
                  <a:cubicBezTo>
                    <a:pt x="3435" y="1125"/>
                    <a:pt x="4347" y="1216"/>
                    <a:pt x="4620" y="2189"/>
                  </a:cubicBezTo>
                  <a:cubicBezTo>
                    <a:pt x="4678" y="2451"/>
                    <a:pt x="4653" y="2768"/>
                    <a:pt x="4971" y="2768"/>
                  </a:cubicBezTo>
                  <a:cubicBezTo>
                    <a:pt x="4985" y="2768"/>
                    <a:pt x="5000" y="2768"/>
                    <a:pt x="5015" y="2766"/>
                  </a:cubicBezTo>
                  <a:cubicBezTo>
                    <a:pt x="5410" y="2736"/>
                    <a:pt x="5441" y="2401"/>
                    <a:pt x="5441" y="2037"/>
                  </a:cubicBezTo>
                  <a:cubicBezTo>
                    <a:pt x="5471" y="1550"/>
                    <a:pt x="5198" y="1216"/>
                    <a:pt x="4803" y="942"/>
                  </a:cubicBezTo>
                  <a:cubicBezTo>
                    <a:pt x="3830" y="304"/>
                    <a:pt x="2766" y="31"/>
                    <a:pt x="1641" y="31"/>
                  </a:cubicBezTo>
                  <a:cubicBezTo>
                    <a:pt x="1459" y="31"/>
                    <a:pt x="1277" y="17"/>
                    <a:pt x="1094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29"/>
            <p:cNvSpPr/>
            <p:nvPr/>
          </p:nvSpPr>
          <p:spPr>
            <a:xfrm>
              <a:off x="926054" y="3930293"/>
              <a:ext cx="15829" cy="8499"/>
            </a:xfrm>
            <a:custGeom>
              <a:avLst/>
              <a:gdLst/>
              <a:ahLst/>
              <a:cxnLst/>
              <a:rect l="l" t="t" r="r" b="b"/>
              <a:pathLst>
                <a:path w="2220" h="1192" extrusionOk="0">
                  <a:moveTo>
                    <a:pt x="533" y="0"/>
                  </a:moveTo>
                  <a:cubicBezTo>
                    <a:pt x="368" y="0"/>
                    <a:pt x="192" y="35"/>
                    <a:pt x="1" y="124"/>
                  </a:cubicBezTo>
                  <a:cubicBezTo>
                    <a:pt x="335" y="1005"/>
                    <a:pt x="1034" y="1097"/>
                    <a:pt x="1703" y="1188"/>
                  </a:cubicBezTo>
                  <a:cubicBezTo>
                    <a:pt x="1724" y="1190"/>
                    <a:pt x="1744" y="1192"/>
                    <a:pt x="1764" y="1192"/>
                  </a:cubicBezTo>
                  <a:cubicBezTo>
                    <a:pt x="1976" y="1192"/>
                    <a:pt x="2131" y="1048"/>
                    <a:pt x="2159" y="853"/>
                  </a:cubicBezTo>
                  <a:cubicBezTo>
                    <a:pt x="2220" y="762"/>
                    <a:pt x="2129" y="489"/>
                    <a:pt x="2068" y="489"/>
                  </a:cubicBezTo>
                  <a:cubicBezTo>
                    <a:pt x="1549" y="418"/>
                    <a:pt x="1104" y="0"/>
                    <a:pt x="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29"/>
            <p:cNvSpPr/>
            <p:nvPr/>
          </p:nvSpPr>
          <p:spPr>
            <a:xfrm>
              <a:off x="894418" y="3906685"/>
              <a:ext cx="7807" cy="19073"/>
            </a:xfrm>
            <a:custGeom>
              <a:avLst/>
              <a:gdLst/>
              <a:ahLst/>
              <a:cxnLst/>
              <a:rect l="l" t="t" r="r" b="b"/>
              <a:pathLst>
                <a:path w="1095" h="2675" extrusionOk="0">
                  <a:moveTo>
                    <a:pt x="30" y="0"/>
                  </a:moveTo>
                  <a:lnTo>
                    <a:pt x="30" y="0"/>
                  </a:lnTo>
                  <a:cubicBezTo>
                    <a:pt x="122" y="1003"/>
                    <a:pt x="0" y="1794"/>
                    <a:pt x="213" y="2675"/>
                  </a:cubicBezTo>
                  <a:cubicBezTo>
                    <a:pt x="1094" y="1794"/>
                    <a:pt x="1064" y="851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29"/>
            <p:cNvSpPr/>
            <p:nvPr/>
          </p:nvSpPr>
          <p:spPr>
            <a:xfrm>
              <a:off x="912400" y="3885987"/>
              <a:ext cx="14745" cy="10731"/>
            </a:xfrm>
            <a:custGeom>
              <a:avLst/>
              <a:gdLst/>
              <a:ahLst/>
              <a:cxnLst/>
              <a:rect l="l" t="t" r="r" b="b"/>
              <a:pathLst>
                <a:path w="2068" h="1505" extrusionOk="0">
                  <a:moveTo>
                    <a:pt x="1246" y="1"/>
                  </a:moveTo>
                  <a:cubicBezTo>
                    <a:pt x="1031" y="1"/>
                    <a:pt x="830" y="61"/>
                    <a:pt x="670" y="168"/>
                  </a:cubicBezTo>
                  <a:cubicBezTo>
                    <a:pt x="335" y="441"/>
                    <a:pt x="1" y="927"/>
                    <a:pt x="214" y="1505"/>
                  </a:cubicBezTo>
                  <a:cubicBezTo>
                    <a:pt x="822" y="1505"/>
                    <a:pt x="639" y="897"/>
                    <a:pt x="882" y="684"/>
                  </a:cubicBezTo>
                  <a:cubicBezTo>
                    <a:pt x="942" y="661"/>
                    <a:pt x="1005" y="653"/>
                    <a:pt x="1070" y="653"/>
                  </a:cubicBezTo>
                  <a:cubicBezTo>
                    <a:pt x="1238" y="653"/>
                    <a:pt x="1416" y="709"/>
                    <a:pt x="1581" y="709"/>
                  </a:cubicBezTo>
                  <a:cubicBezTo>
                    <a:pt x="1771" y="709"/>
                    <a:pt x="1944" y="636"/>
                    <a:pt x="2068" y="320"/>
                  </a:cubicBezTo>
                  <a:cubicBezTo>
                    <a:pt x="1812" y="98"/>
                    <a:pt x="1519" y="1"/>
                    <a:pt x="1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29"/>
            <p:cNvSpPr/>
            <p:nvPr/>
          </p:nvSpPr>
          <p:spPr>
            <a:xfrm>
              <a:off x="782584" y="3887149"/>
              <a:ext cx="64591" cy="60284"/>
            </a:xfrm>
            <a:custGeom>
              <a:avLst/>
              <a:gdLst/>
              <a:ahLst/>
              <a:cxnLst/>
              <a:rect l="l" t="t" r="r" b="b"/>
              <a:pathLst>
                <a:path w="9059" h="8455" extrusionOk="0">
                  <a:moveTo>
                    <a:pt x="144" y="0"/>
                  </a:moveTo>
                  <a:cubicBezTo>
                    <a:pt x="95" y="0"/>
                    <a:pt x="48" y="2"/>
                    <a:pt x="1" y="5"/>
                  </a:cubicBezTo>
                  <a:cubicBezTo>
                    <a:pt x="4104" y="1585"/>
                    <a:pt x="6749" y="4716"/>
                    <a:pt x="9059" y="8455"/>
                  </a:cubicBezTo>
                  <a:cubicBezTo>
                    <a:pt x="9029" y="5493"/>
                    <a:pt x="3141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29"/>
            <p:cNvSpPr/>
            <p:nvPr/>
          </p:nvSpPr>
          <p:spPr>
            <a:xfrm>
              <a:off x="851068" y="3953715"/>
              <a:ext cx="9761" cy="14738"/>
            </a:xfrm>
            <a:custGeom>
              <a:avLst/>
              <a:gdLst/>
              <a:ahLst/>
              <a:cxnLst/>
              <a:rect l="l" t="t" r="r" b="b"/>
              <a:pathLst>
                <a:path w="1369" h="2067" extrusionOk="0">
                  <a:moveTo>
                    <a:pt x="1" y="0"/>
                  </a:moveTo>
                  <a:lnTo>
                    <a:pt x="1" y="0"/>
                  </a:lnTo>
                  <a:cubicBezTo>
                    <a:pt x="214" y="1094"/>
                    <a:pt x="670" y="1672"/>
                    <a:pt x="1369" y="2067"/>
                  </a:cubicBezTo>
                  <a:cubicBezTo>
                    <a:pt x="1186" y="1307"/>
                    <a:pt x="882" y="63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3" name="Google Shape;3283;p29"/>
          <p:cNvGrpSpPr/>
          <p:nvPr/>
        </p:nvGrpSpPr>
        <p:grpSpPr>
          <a:xfrm>
            <a:off x="7352364" y="621352"/>
            <a:ext cx="1403890" cy="1566867"/>
            <a:chOff x="5378156" y="349199"/>
            <a:chExt cx="1502612" cy="1677049"/>
          </a:xfrm>
        </p:grpSpPr>
        <p:sp>
          <p:nvSpPr>
            <p:cNvPr id="3284" name="Google Shape;3284;p29"/>
            <p:cNvSpPr/>
            <p:nvPr/>
          </p:nvSpPr>
          <p:spPr>
            <a:xfrm>
              <a:off x="5378156" y="837257"/>
              <a:ext cx="967824" cy="1188992"/>
            </a:xfrm>
            <a:custGeom>
              <a:avLst/>
              <a:gdLst/>
              <a:ahLst/>
              <a:cxnLst/>
              <a:rect l="l" t="t" r="r" b="b"/>
              <a:pathLst>
                <a:path w="28330" h="34804" extrusionOk="0">
                  <a:moveTo>
                    <a:pt x="18755" y="1"/>
                  </a:moveTo>
                  <a:lnTo>
                    <a:pt x="1" y="34804"/>
                  </a:lnTo>
                  <a:lnTo>
                    <a:pt x="882" y="34652"/>
                  </a:lnTo>
                  <a:lnTo>
                    <a:pt x="28330" y="7661"/>
                  </a:lnTo>
                  <a:lnTo>
                    <a:pt x="24257" y="943"/>
                  </a:lnTo>
                  <a:lnTo>
                    <a:pt x="187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29"/>
            <p:cNvSpPr/>
            <p:nvPr/>
          </p:nvSpPr>
          <p:spPr>
            <a:xfrm>
              <a:off x="5449831" y="974354"/>
              <a:ext cx="828646" cy="981284"/>
            </a:xfrm>
            <a:custGeom>
              <a:avLst/>
              <a:gdLst/>
              <a:ahLst/>
              <a:cxnLst/>
              <a:rect l="l" t="t" r="r" b="b"/>
              <a:pathLst>
                <a:path w="24256" h="28724" extrusionOk="0">
                  <a:moveTo>
                    <a:pt x="22736" y="0"/>
                  </a:moveTo>
                  <a:lnTo>
                    <a:pt x="0" y="28724"/>
                  </a:lnTo>
                  <a:lnTo>
                    <a:pt x="0" y="28724"/>
                  </a:lnTo>
                  <a:lnTo>
                    <a:pt x="24256" y="942"/>
                  </a:lnTo>
                  <a:lnTo>
                    <a:pt x="2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29"/>
            <p:cNvSpPr/>
            <p:nvPr/>
          </p:nvSpPr>
          <p:spPr>
            <a:xfrm>
              <a:off x="5423867" y="852835"/>
              <a:ext cx="618922" cy="1100750"/>
            </a:xfrm>
            <a:custGeom>
              <a:avLst/>
              <a:gdLst/>
              <a:ahLst/>
              <a:cxnLst/>
              <a:rect l="l" t="t" r="r" b="b"/>
              <a:pathLst>
                <a:path w="18117" h="32221" extrusionOk="0">
                  <a:moveTo>
                    <a:pt x="15472" y="1"/>
                  </a:moveTo>
                  <a:lnTo>
                    <a:pt x="0" y="32220"/>
                  </a:lnTo>
                  <a:lnTo>
                    <a:pt x="18116" y="913"/>
                  </a:lnTo>
                  <a:lnTo>
                    <a:pt x="15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29"/>
            <p:cNvSpPr/>
            <p:nvPr/>
          </p:nvSpPr>
          <p:spPr>
            <a:xfrm>
              <a:off x="5530832" y="1166455"/>
              <a:ext cx="740404" cy="735211"/>
            </a:xfrm>
            <a:custGeom>
              <a:avLst/>
              <a:gdLst/>
              <a:ahLst/>
              <a:cxnLst/>
              <a:rect l="l" t="t" r="r" b="b"/>
              <a:pathLst>
                <a:path w="21673" h="21521" extrusionOk="0">
                  <a:moveTo>
                    <a:pt x="21125" y="0"/>
                  </a:moveTo>
                  <a:lnTo>
                    <a:pt x="0" y="21520"/>
                  </a:lnTo>
                  <a:lnTo>
                    <a:pt x="21672" y="699"/>
                  </a:lnTo>
                  <a:lnTo>
                    <a:pt x="211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29"/>
            <p:cNvSpPr/>
            <p:nvPr/>
          </p:nvSpPr>
          <p:spPr>
            <a:xfrm>
              <a:off x="5659594" y="349199"/>
              <a:ext cx="1145366" cy="926350"/>
            </a:xfrm>
            <a:custGeom>
              <a:avLst/>
              <a:gdLst/>
              <a:ahLst/>
              <a:cxnLst/>
              <a:rect l="l" t="t" r="r" b="b"/>
              <a:pathLst>
                <a:path w="33527" h="27116" extrusionOk="0">
                  <a:moveTo>
                    <a:pt x="19058" y="1"/>
                  </a:moveTo>
                  <a:cubicBezTo>
                    <a:pt x="18146" y="153"/>
                    <a:pt x="17265" y="487"/>
                    <a:pt x="16444" y="1004"/>
                  </a:cubicBezTo>
                  <a:cubicBezTo>
                    <a:pt x="13587" y="2919"/>
                    <a:pt x="12675" y="6597"/>
                    <a:pt x="14195" y="9576"/>
                  </a:cubicBezTo>
                  <a:cubicBezTo>
                    <a:pt x="13739" y="9180"/>
                    <a:pt x="13313" y="8725"/>
                    <a:pt x="12979" y="8208"/>
                  </a:cubicBezTo>
                  <a:cubicBezTo>
                    <a:pt x="11642" y="6171"/>
                    <a:pt x="11520" y="3709"/>
                    <a:pt x="12432" y="1703"/>
                  </a:cubicBezTo>
                  <a:cubicBezTo>
                    <a:pt x="11226" y="986"/>
                    <a:pt x="9900" y="642"/>
                    <a:pt x="8590" y="642"/>
                  </a:cubicBezTo>
                  <a:cubicBezTo>
                    <a:pt x="6069" y="642"/>
                    <a:pt x="3609" y="1916"/>
                    <a:pt x="2189" y="4256"/>
                  </a:cubicBezTo>
                  <a:cubicBezTo>
                    <a:pt x="0" y="7782"/>
                    <a:pt x="1125" y="12402"/>
                    <a:pt x="4681" y="14591"/>
                  </a:cubicBezTo>
                  <a:cubicBezTo>
                    <a:pt x="5167" y="14895"/>
                    <a:pt x="5684" y="15108"/>
                    <a:pt x="6170" y="15260"/>
                  </a:cubicBezTo>
                  <a:cubicBezTo>
                    <a:pt x="5745" y="18147"/>
                    <a:pt x="7052" y="21187"/>
                    <a:pt x="9696" y="22798"/>
                  </a:cubicBezTo>
                  <a:cubicBezTo>
                    <a:pt x="10923" y="23537"/>
                    <a:pt x="12272" y="23885"/>
                    <a:pt x="13600" y="23885"/>
                  </a:cubicBezTo>
                  <a:cubicBezTo>
                    <a:pt x="14838" y="23885"/>
                    <a:pt x="16058" y="23582"/>
                    <a:pt x="17143" y="23010"/>
                  </a:cubicBezTo>
                  <a:cubicBezTo>
                    <a:pt x="17447" y="24378"/>
                    <a:pt x="18237" y="25594"/>
                    <a:pt x="19514" y="26354"/>
                  </a:cubicBezTo>
                  <a:cubicBezTo>
                    <a:pt x="20357" y="26870"/>
                    <a:pt x="21294" y="27116"/>
                    <a:pt x="22221" y="27116"/>
                  </a:cubicBezTo>
                  <a:cubicBezTo>
                    <a:pt x="23971" y="27116"/>
                    <a:pt x="25684" y="26241"/>
                    <a:pt x="26657" y="24652"/>
                  </a:cubicBezTo>
                  <a:cubicBezTo>
                    <a:pt x="27143" y="23862"/>
                    <a:pt x="27356" y="23010"/>
                    <a:pt x="27417" y="22129"/>
                  </a:cubicBezTo>
                  <a:cubicBezTo>
                    <a:pt x="29058" y="21673"/>
                    <a:pt x="30457" y="20579"/>
                    <a:pt x="31368" y="19059"/>
                  </a:cubicBezTo>
                  <a:cubicBezTo>
                    <a:pt x="33527" y="15533"/>
                    <a:pt x="32432" y="10883"/>
                    <a:pt x="28846" y="8725"/>
                  </a:cubicBezTo>
                  <a:cubicBezTo>
                    <a:pt x="27903" y="8147"/>
                    <a:pt x="26870" y="7813"/>
                    <a:pt x="25806" y="7661"/>
                  </a:cubicBezTo>
                  <a:cubicBezTo>
                    <a:pt x="26201" y="5077"/>
                    <a:pt x="25046" y="2433"/>
                    <a:pt x="22706" y="974"/>
                  </a:cubicBezTo>
                  <a:cubicBezTo>
                    <a:pt x="21551" y="305"/>
                    <a:pt x="20304" y="1"/>
                    <a:pt x="19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29"/>
            <p:cNvSpPr/>
            <p:nvPr/>
          </p:nvSpPr>
          <p:spPr>
            <a:xfrm>
              <a:off x="5735368" y="388692"/>
              <a:ext cx="1145400" cy="927375"/>
            </a:xfrm>
            <a:custGeom>
              <a:avLst/>
              <a:gdLst/>
              <a:ahLst/>
              <a:cxnLst/>
              <a:rect l="l" t="t" r="r" b="b"/>
              <a:pathLst>
                <a:path w="33528" h="27146" extrusionOk="0">
                  <a:moveTo>
                    <a:pt x="19029" y="0"/>
                  </a:moveTo>
                  <a:cubicBezTo>
                    <a:pt x="18117" y="152"/>
                    <a:pt x="17266" y="517"/>
                    <a:pt x="16415" y="1033"/>
                  </a:cubicBezTo>
                  <a:cubicBezTo>
                    <a:pt x="13557" y="2948"/>
                    <a:pt x="12646" y="6626"/>
                    <a:pt x="14165" y="9575"/>
                  </a:cubicBezTo>
                  <a:cubicBezTo>
                    <a:pt x="13709" y="9210"/>
                    <a:pt x="13314" y="8754"/>
                    <a:pt x="12950" y="8207"/>
                  </a:cubicBezTo>
                  <a:cubicBezTo>
                    <a:pt x="11643" y="6201"/>
                    <a:pt x="11521" y="3739"/>
                    <a:pt x="12433" y="1733"/>
                  </a:cubicBezTo>
                  <a:cubicBezTo>
                    <a:pt x="11215" y="1014"/>
                    <a:pt x="9879" y="670"/>
                    <a:pt x="8562" y="670"/>
                  </a:cubicBezTo>
                  <a:cubicBezTo>
                    <a:pt x="6035" y="670"/>
                    <a:pt x="3578" y="1937"/>
                    <a:pt x="2159" y="4255"/>
                  </a:cubicBezTo>
                  <a:cubicBezTo>
                    <a:pt x="1" y="7812"/>
                    <a:pt x="1095" y="12432"/>
                    <a:pt x="4682" y="14590"/>
                  </a:cubicBezTo>
                  <a:cubicBezTo>
                    <a:pt x="5168" y="14894"/>
                    <a:pt x="5655" y="15137"/>
                    <a:pt x="6141" y="15289"/>
                  </a:cubicBezTo>
                  <a:cubicBezTo>
                    <a:pt x="5746" y="18177"/>
                    <a:pt x="7022" y="21216"/>
                    <a:pt x="9697" y="22797"/>
                  </a:cubicBezTo>
                  <a:cubicBezTo>
                    <a:pt x="10915" y="23556"/>
                    <a:pt x="12272" y="23912"/>
                    <a:pt x="13611" y="23912"/>
                  </a:cubicBezTo>
                  <a:cubicBezTo>
                    <a:pt x="14846" y="23912"/>
                    <a:pt x="16065" y="23609"/>
                    <a:pt x="17144" y="23040"/>
                  </a:cubicBezTo>
                  <a:cubicBezTo>
                    <a:pt x="17387" y="24408"/>
                    <a:pt x="18238" y="25623"/>
                    <a:pt x="19485" y="26383"/>
                  </a:cubicBezTo>
                  <a:cubicBezTo>
                    <a:pt x="20327" y="26899"/>
                    <a:pt x="21265" y="27145"/>
                    <a:pt x="22192" y="27145"/>
                  </a:cubicBezTo>
                  <a:cubicBezTo>
                    <a:pt x="23941" y="27145"/>
                    <a:pt x="25654" y="26270"/>
                    <a:pt x="26628" y="24681"/>
                  </a:cubicBezTo>
                  <a:cubicBezTo>
                    <a:pt x="27114" y="23861"/>
                    <a:pt x="27357" y="23040"/>
                    <a:pt x="27387" y="22158"/>
                  </a:cubicBezTo>
                  <a:cubicBezTo>
                    <a:pt x="28998" y="21702"/>
                    <a:pt x="30397" y="20608"/>
                    <a:pt x="31339" y="19088"/>
                  </a:cubicBezTo>
                  <a:cubicBezTo>
                    <a:pt x="33527" y="15563"/>
                    <a:pt x="32403" y="10912"/>
                    <a:pt x="28846" y="8754"/>
                  </a:cubicBezTo>
                  <a:cubicBezTo>
                    <a:pt x="27904" y="8176"/>
                    <a:pt x="26871" y="7842"/>
                    <a:pt x="25807" y="7690"/>
                  </a:cubicBezTo>
                  <a:cubicBezTo>
                    <a:pt x="26172" y="5106"/>
                    <a:pt x="25047" y="2432"/>
                    <a:pt x="22676" y="1003"/>
                  </a:cubicBezTo>
                  <a:cubicBezTo>
                    <a:pt x="21552" y="304"/>
                    <a:pt x="20305" y="0"/>
                    <a:pt x="190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0" name="Google Shape;3290;p29"/>
          <p:cNvGrpSpPr/>
          <p:nvPr/>
        </p:nvGrpSpPr>
        <p:grpSpPr>
          <a:xfrm rot="1111533">
            <a:off x="7463855" y="2829852"/>
            <a:ext cx="416491" cy="769637"/>
            <a:chOff x="7673876" y="1141239"/>
            <a:chExt cx="416527" cy="769704"/>
          </a:xfrm>
        </p:grpSpPr>
        <p:sp>
          <p:nvSpPr>
            <p:cNvPr id="3291" name="Google Shape;3291;p29"/>
            <p:cNvSpPr/>
            <p:nvPr/>
          </p:nvSpPr>
          <p:spPr>
            <a:xfrm>
              <a:off x="7800464" y="1141239"/>
              <a:ext cx="289939" cy="301444"/>
            </a:xfrm>
            <a:custGeom>
              <a:avLst/>
              <a:gdLst/>
              <a:ahLst/>
              <a:cxnLst/>
              <a:rect l="l" t="t" r="r" b="b"/>
              <a:pathLst>
                <a:path w="19910" h="20700" extrusionOk="0">
                  <a:moveTo>
                    <a:pt x="12766" y="0"/>
                  </a:moveTo>
                  <a:lnTo>
                    <a:pt x="7508" y="5016"/>
                  </a:lnTo>
                  <a:lnTo>
                    <a:pt x="426" y="3526"/>
                  </a:lnTo>
                  <a:lnTo>
                    <a:pt x="3556" y="10061"/>
                  </a:lnTo>
                  <a:lnTo>
                    <a:pt x="0" y="16353"/>
                  </a:lnTo>
                  <a:lnTo>
                    <a:pt x="7174" y="15350"/>
                  </a:lnTo>
                  <a:lnTo>
                    <a:pt x="12037" y="20700"/>
                  </a:lnTo>
                  <a:lnTo>
                    <a:pt x="13344" y="13617"/>
                  </a:lnTo>
                  <a:lnTo>
                    <a:pt x="19909" y="10608"/>
                  </a:lnTo>
                  <a:lnTo>
                    <a:pt x="13557" y="7174"/>
                  </a:lnTo>
                  <a:lnTo>
                    <a:pt x="12766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29"/>
            <p:cNvSpPr/>
            <p:nvPr/>
          </p:nvSpPr>
          <p:spPr>
            <a:xfrm>
              <a:off x="7673876" y="1496610"/>
              <a:ext cx="159372" cy="414332"/>
            </a:xfrm>
            <a:custGeom>
              <a:avLst/>
              <a:gdLst/>
              <a:ahLst/>
              <a:cxnLst/>
              <a:rect l="l" t="t" r="r" b="b"/>
              <a:pathLst>
                <a:path w="10944" h="28452" extrusionOk="0">
                  <a:moveTo>
                    <a:pt x="7995" y="1"/>
                  </a:moveTo>
                  <a:lnTo>
                    <a:pt x="1" y="28451"/>
                  </a:lnTo>
                  <a:lnTo>
                    <a:pt x="10943" y="639"/>
                  </a:lnTo>
                  <a:lnTo>
                    <a:pt x="79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29"/>
            <p:cNvSpPr/>
            <p:nvPr/>
          </p:nvSpPr>
          <p:spPr>
            <a:xfrm>
              <a:off x="7740271" y="1512102"/>
              <a:ext cx="173964" cy="341738"/>
            </a:xfrm>
            <a:custGeom>
              <a:avLst/>
              <a:gdLst/>
              <a:ahLst/>
              <a:cxnLst/>
              <a:rect l="l" t="t" r="r" b="b"/>
              <a:pathLst>
                <a:path w="11946" h="23467" extrusionOk="0">
                  <a:moveTo>
                    <a:pt x="9514" y="1"/>
                  </a:moveTo>
                  <a:lnTo>
                    <a:pt x="0" y="23466"/>
                  </a:lnTo>
                  <a:lnTo>
                    <a:pt x="0" y="23466"/>
                  </a:lnTo>
                  <a:lnTo>
                    <a:pt x="11946" y="791"/>
                  </a:lnTo>
                  <a:lnTo>
                    <a:pt x="95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4" name="Google Shape;3294;p29"/>
          <p:cNvSpPr/>
          <p:nvPr/>
        </p:nvSpPr>
        <p:spPr>
          <a:xfrm rot="-1826671">
            <a:off x="998996" y="698439"/>
            <a:ext cx="463097" cy="1251483"/>
          </a:xfrm>
          <a:custGeom>
            <a:avLst/>
            <a:gdLst/>
            <a:ahLst/>
            <a:cxnLst/>
            <a:rect l="l" t="t" r="r" b="b"/>
            <a:pathLst>
              <a:path w="11765" h="31795" extrusionOk="0">
                <a:moveTo>
                  <a:pt x="6323" y="0"/>
                </a:moveTo>
                <a:lnTo>
                  <a:pt x="1" y="22372"/>
                </a:lnTo>
                <a:lnTo>
                  <a:pt x="7721" y="20821"/>
                </a:lnTo>
                <a:lnTo>
                  <a:pt x="8025" y="31794"/>
                </a:lnTo>
                <a:lnTo>
                  <a:pt x="11764" y="14925"/>
                </a:lnTo>
                <a:lnTo>
                  <a:pt x="11764" y="14925"/>
                </a:lnTo>
                <a:lnTo>
                  <a:pt x="4256" y="17022"/>
                </a:lnTo>
                <a:lnTo>
                  <a:pt x="6323" y="0"/>
                </a:ln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95" name="Google Shape;3295;p29"/>
          <p:cNvGrpSpPr/>
          <p:nvPr/>
        </p:nvGrpSpPr>
        <p:grpSpPr>
          <a:xfrm>
            <a:off x="497567" y="782235"/>
            <a:ext cx="278873" cy="258619"/>
            <a:chOff x="8350417" y="3610535"/>
            <a:chExt cx="278873" cy="258619"/>
          </a:xfrm>
        </p:grpSpPr>
        <p:sp>
          <p:nvSpPr>
            <p:cNvPr id="3296" name="Google Shape;3296;p29"/>
            <p:cNvSpPr/>
            <p:nvPr/>
          </p:nvSpPr>
          <p:spPr>
            <a:xfrm>
              <a:off x="8353081" y="3613184"/>
              <a:ext cx="274445" cy="255441"/>
            </a:xfrm>
            <a:custGeom>
              <a:avLst/>
              <a:gdLst/>
              <a:ahLst/>
              <a:cxnLst/>
              <a:rect l="l" t="t" r="r" b="b"/>
              <a:pathLst>
                <a:path w="18846" h="17541" extrusionOk="0">
                  <a:moveTo>
                    <a:pt x="9423" y="1"/>
                  </a:moveTo>
                  <a:cubicBezTo>
                    <a:pt x="8693" y="1"/>
                    <a:pt x="8055" y="122"/>
                    <a:pt x="7508" y="396"/>
                  </a:cubicBezTo>
                  <a:cubicBezTo>
                    <a:pt x="6930" y="669"/>
                    <a:pt x="6505" y="1034"/>
                    <a:pt x="6231" y="1429"/>
                  </a:cubicBezTo>
                  <a:cubicBezTo>
                    <a:pt x="5958" y="1794"/>
                    <a:pt x="5867" y="2189"/>
                    <a:pt x="5806" y="2402"/>
                  </a:cubicBezTo>
                  <a:lnTo>
                    <a:pt x="5806" y="2554"/>
                  </a:lnTo>
                  <a:cubicBezTo>
                    <a:pt x="5441" y="2554"/>
                    <a:pt x="5046" y="2615"/>
                    <a:pt x="4681" y="2706"/>
                  </a:cubicBezTo>
                  <a:cubicBezTo>
                    <a:pt x="4408" y="2797"/>
                    <a:pt x="4195" y="2919"/>
                    <a:pt x="3952" y="3071"/>
                  </a:cubicBezTo>
                  <a:cubicBezTo>
                    <a:pt x="3830" y="3131"/>
                    <a:pt x="3769" y="3223"/>
                    <a:pt x="3648" y="3283"/>
                  </a:cubicBezTo>
                  <a:cubicBezTo>
                    <a:pt x="3587" y="3344"/>
                    <a:pt x="3465" y="3435"/>
                    <a:pt x="3374" y="3527"/>
                  </a:cubicBezTo>
                  <a:cubicBezTo>
                    <a:pt x="3313" y="3557"/>
                    <a:pt x="3283" y="3618"/>
                    <a:pt x="3253" y="3679"/>
                  </a:cubicBezTo>
                  <a:lnTo>
                    <a:pt x="3009" y="3679"/>
                  </a:lnTo>
                  <a:cubicBezTo>
                    <a:pt x="2949" y="3679"/>
                    <a:pt x="2857" y="3679"/>
                    <a:pt x="2736" y="3709"/>
                  </a:cubicBezTo>
                  <a:cubicBezTo>
                    <a:pt x="2553" y="3739"/>
                    <a:pt x="2341" y="3861"/>
                    <a:pt x="2097" y="3983"/>
                  </a:cubicBezTo>
                  <a:cubicBezTo>
                    <a:pt x="1642" y="4226"/>
                    <a:pt x="1186" y="4651"/>
                    <a:pt x="760" y="5198"/>
                  </a:cubicBezTo>
                  <a:cubicBezTo>
                    <a:pt x="547" y="5442"/>
                    <a:pt x="365" y="5745"/>
                    <a:pt x="243" y="6141"/>
                  </a:cubicBezTo>
                  <a:cubicBezTo>
                    <a:pt x="91" y="6475"/>
                    <a:pt x="61" y="6901"/>
                    <a:pt x="0" y="7265"/>
                  </a:cubicBezTo>
                  <a:cubicBezTo>
                    <a:pt x="0" y="7660"/>
                    <a:pt x="61" y="8025"/>
                    <a:pt x="122" y="8420"/>
                  </a:cubicBezTo>
                  <a:cubicBezTo>
                    <a:pt x="183" y="8755"/>
                    <a:pt x="274" y="9089"/>
                    <a:pt x="395" y="9423"/>
                  </a:cubicBezTo>
                  <a:cubicBezTo>
                    <a:pt x="608" y="10092"/>
                    <a:pt x="912" y="10609"/>
                    <a:pt x="1186" y="11034"/>
                  </a:cubicBezTo>
                  <a:cubicBezTo>
                    <a:pt x="1307" y="11247"/>
                    <a:pt x="1459" y="11460"/>
                    <a:pt x="1550" y="11612"/>
                  </a:cubicBezTo>
                  <a:cubicBezTo>
                    <a:pt x="1672" y="11703"/>
                    <a:pt x="1763" y="11825"/>
                    <a:pt x="1824" y="11916"/>
                  </a:cubicBezTo>
                  <a:cubicBezTo>
                    <a:pt x="1824" y="12098"/>
                    <a:pt x="1824" y="12311"/>
                    <a:pt x="1854" y="12524"/>
                  </a:cubicBezTo>
                  <a:cubicBezTo>
                    <a:pt x="1915" y="12888"/>
                    <a:pt x="2067" y="13192"/>
                    <a:pt x="2219" y="13496"/>
                  </a:cubicBezTo>
                  <a:cubicBezTo>
                    <a:pt x="2249" y="13679"/>
                    <a:pt x="2249" y="13922"/>
                    <a:pt x="2310" y="14135"/>
                  </a:cubicBezTo>
                  <a:cubicBezTo>
                    <a:pt x="2432" y="14530"/>
                    <a:pt x="2614" y="14986"/>
                    <a:pt x="2918" y="15442"/>
                  </a:cubicBezTo>
                  <a:cubicBezTo>
                    <a:pt x="3070" y="15654"/>
                    <a:pt x="3283" y="15898"/>
                    <a:pt x="3496" y="16080"/>
                  </a:cubicBezTo>
                  <a:cubicBezTo>
                    <a:pt x="3739" y="16262"/>
                    <a:pt x="3982" y="16475"/>
                    <a:pt x="4256" y="16627"/>
                  </a:cubicBezTo>
                  <a:cubicBezTo>
                    <a:pt x="4833" y="16931"/>
                    <a:pt x="5411" y="17083"/>
                    <a:pt x="5927" y="17144"/>
                  </a:cubicBezTo>
                  <a:cubicBezTo>
                    <a:pt x="6229" y="17194"/>
                    <a:pt x="6511" y="17217"/>
                    <a:pt x="6766" y="17217"/>
                  </a:cubicBezTo>
                  <a:cubicBezTo>
                    <a:pt x="6973" y="17217"/>
                    <a:pt x="7162" y="17202"/>
                    <a:pt x="7326" y="17174"/>
                  </a:cubicBezTo>
                  <a:cubicBezTo>
                    <a:pt x="7751" y="17144"/>
                    <a:pt x="8055" y="17113"/>
                    <a:pt x="8298" y="17083"/>
                  </a:cubicBezTo>
                  <a:cubicBezTo>
                    <a:pt x="8450" y="17022"/>
                    <a:pt x="8541" y="16992"/>
                    <a:pt x="8602" y="16992"/>
                  </a:cubicBezTo>
                  <a:cubicBezTo>
                    <a:pt x="8785" y="17113"/>
                    <a:pt x="9058" y="17265"/>
                    <a:pt x="9301" y="17326"/>
                  </a:cubicBezTo>
                  <a:cubicBezTo>
                    <a:pt x="9641" y="17466"/>
                    <a:pt x="10033" y="17540"/>
                    <a:pt x="10434" y="17540"/>
                  </a:cubicBezTo>
                  <a:cubicBezTo>
                    <a:pt x="10643" y="17540"/>
                    <a:pt x="10856" y="17520"/>
                    <a:pt x="11064" y="17478"/>
                  </a:cubicBezTo>
                  <a:cubicBezTo>
                    <a:pt x="11672" y="17417"/>
                    <a:pt x="12250" y="17144"/>
                    <a:pt x="12706" y="16870"/>
                  </a:cubicBezTo>
                  <a:cubicBezTo>
                    <a:pt x="13162" y="16627"/>
                    <a:pt x="13557" y="16262"/>
                    <a:pt x="13921" y="15898"/>
                  </a:cubicBezTo>
                  <a:lnTo>
                    <a:pt x="14377" y="15320"/>
                  </a:lnTo>
                  <a:cubicBezTo>
                    <a:pt x="14469" y="15138"/>
                    <a:pt x="14621" y="14834"/>
                    <a:pt x="14864" y="14803"/>
                  </a:cubicBezTo>
                  <a:cubicBezTo>
                    <a:pt x="14965" y="14803"/>
                    <a:pt x="15080" y="14817"/>
                    <a:pt x="15190" y="14817"/>
                  </a:cubicBezTo>
                  <a:cubicBezTo>
                    <a:pt x="15245" y="14817"/>
                    <a:pt x="15299" y="14814"/>
                    <a:pt x="15350" y="14803"/>
                  </a:cubicBezTo>
                  <a:cubicBezTo>
                    <a:pt x="15532" y="14743"/>
                    <a:pt x="15776" y="14682"/>
                    <a:pt x="15958" y="14591"/>
                  </a:cubicBezTo>
                  <a:cubicBezTo>
                    <a:pt x="16292" y="14439"/>
                    <a:pt x="16657" y="14195"/>
                    <a:pt x="16961" y="13831"/>
                  </a:cubicBezTo>
                  <a:cubicBezTo>
                    <a:pt x="17113" y="13679"/>
                    <a:pt x="17265" y="13466"/>
                    <a:pt x="17356" y="13223"/>
                  </a:cubicBezTo>
                  <a:cubicBezTo>
                    <a:pt x="17417" y="13162"/>
                    <a:pt x="17417" y="13132"/>
                    <a:pt x="17447" y="13040"/>
                  </a:cubicBezTo>
                  <a:cubicBezTo>
                    <a:pt x="17478" y="12980"/>
                    <a:pt x="17478" y="12919"/>
                    <a:pt x="17508" y="12858"/>
                  </a:cubicBezTo>
                  <a:cubicBezTo>
                    <a:pt x="17508" y="12828"/>
                    <a:pt x="17569" y="12736"/>
                    <a:pt x="17569" y="12676"/>
                  </a:cubicBezTo>
                  <a:cubicBezTo>
                    <a:pt x="17569" y="12645"/>
                    <a:pt x="17599" y="12554"/>
                    <a:pt x="17599" y="12463"/>
                  </a:cubicBezTo>
                  <a:cubicBezTo>
                    <a:pt x="17660" y="12068"/>
                    <a:pt x="17630" y="11642"/>
                    <a:pt x="17508" y="11247"/>
                  </a:cubicBezTo>
                  <a:cubicBezTo>
                    <a:pt x="17630" y="11095"/>
                    <a:pt x="17751" y="10913"/>
                    <a:pt x="17903" y="10730"/>
                  </a:cubicBezTo>
                  <a:cubicBezTo>
                    <a:pt x="18086" y="10457"/>
                    <a:pt x="18329" y="10092"/>
                    <a:pt x="18511" y="9636"/>
                  </a:cubicBezTo>
                  <a:cubicBezTo>
                    <a:pt x="18694" y="9180"/>
                    <a:pt x="18846" y="8633"/>
                    <a:pt x="18815" y="8056"/>
                  </a:cubicBezTo>
                  <a:cubicBezTo>
                    <a:pt x="18815" y="7508"/>
                    <a:pt x="18633" y="6961"/>
                    <a:pt x="18359" y="6536"/>
                  </a:cubicBezTo>
                  <a:cubicBezTo>
                    <a:pt x="18238" y="6323"/>
                    <a:pt x="18055" y="6171"/>
                    <a:pt x="17934" y="5989"/>
                  </a:cubicBezTo>
                  <a:lnTo>
                    <a:pt x="17508" y="5563"/>
                  </a:lnTo>
                  <a:cubicBezTo>
                    <a:pt x="17387" y="5442"/>
                    <a:pt x="17265" y="5320"/>
                    <a:pt x="17143" y="5259"/>
                  </a:cubicBezTo>
                  <a:cubicBezTo>
                    <a:pt x="17022" y="5168"/>
                    <a:pt x="16900" y="5107"/>
                    <a:pt x="16839" y="5077"/>
                  </a:cubicBezTo>
                  <a:cubicBezTo>
                    <a:pt x="16687" y="4986"/>
                    <a:pt x="16627" y="4955"/>
                    <a:pt x="16566" y="4925"/>
                  </a:cubicBezTo>
                  <a:cubicBezTo>
                    <a:pt x="16475" y="4621"/>
                    <a:pt x="16262" y="4317"/>
                    <a:pt x="16049" y="3952"/>
                  </a:cubicBezTo>
                  <a:cubicBezTo>
                    <a:pt x="15776" y="3618"/>
                    <a:pt x="15441" y="3283"/>
                    <a:pt x="15016" y="2979"/>
                  </a:cubicBezTo>
                  <a:cubicBezTo>
                    <a:pt x="14590" y="2676"/>
                    <a:pt x="14104" y="2493"/>
                    <a:pt x="13678" y="2402"/>
                  </a:cubicBezTo>
                  <a:cubicBezTo>
                    <a:pt x="13587" y="2402"/>
                    <a:pt x="13496" y="2372"/>
                    <a:pt x="13374" y="2372"/>
                  </a:cubicBezTo>
                  <a:cubicBezTo>
                    <a:pt x="13344" y="2280"/>
                    <a:pt x="13314" y="2250"/>
                    <a:pt x="13253" y="2189"/>
                  </a:cubicBezTo>
                  <a:cubicBezTo>
                    <a:pt x="13162" y="1946"/>
                    <a:pt x="12918" y="1703"/>
                    <a:pt x="12614" y="1338"/>
                  </a:cubicBezTo>
                  <a:cubicBezTo>
                    <a:pt x="12310" y="1004"/>
                    <a:pt x="11915" y="669"/>
                    <a:pt x="11338" y="396"/>
                  </a:cubicBezTo>
                  <a:cubicBezTo>
                    <a:pt x="10760" y="183"/>
                    <a:pt x="10122" y="1"/>
                    <a:pt x="942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29"/>
            <p:cNvSpPr/>
            <p:nvPr/>
          </p:nvSpPr>
          <p:spPr>
            <a:xfrm>
              <a:off x="8350417" y="3649323"/>
              <a:ext cx="88103" cy="139596"/>
            </a:xfrm>
            <a:custGeom>
              <a:avLst/>
              <a:gdLst/>
              <a:ahLst/>
              <a:cxnLst/>
              <a:rect l="l" t="t" r="r" b="b"/>
              <a:pathLst>
                <a:path w="6050" h="9586" extrusionOk="0">
                  <a:moveTo>
                    <a:pt x="5770" y="0"/>
                  </a:moveTo>
                  <a:cubicBezTo>
                    <a:pt x="5468" y="0"/>
                    <a:pt x="5166" y="40"/>
                    <a:pt x="4864" y="133"/>
                  </a:cubicBezTo>
                  <a:cubicBezTo>
                    <a:pt x="4682" y="163"/>
                    <a:pt x="4499" y="224"/>
                    <a:pt x="4287" y="315"/>
                  </a:cubicBezTo>
                  <a:cubicBezTo>
                    <a:pt x="4104" y="376"/>
                    <a:pt x="3952" y="497"/>
                    <a:pt x="3770" y="619"/>
                  </a:cubicBezTo>
                  <a:lnTo>
                    <a:pt x="3527" y="801"/>
                  </a:lnTo>
                  <a:lnTo>
                    <a:pt x="3367" y="984"/>
                  </a:lnTo>
                  <a:lnTo>
                    <a:pt x="3192" y="984"/>
                  </a:lnTo>
                  <a:cubicBezTo>
                    <a:pt x="2736" y="1045"/>
                    <a:pt x="2311" y="1227"/>
                    <a:pt x="1946" y="1440"/>
                  </a:cubicBezTo>
                  <a:cubicBezTo>
                    <a:pt x="1551" y="1683"/>
                    <a:pt x="1217" y="1987"/>
                    <a:pt x="943" y="2321"/>
                  </a:cubicBezTo>
                  <a:cubicBezTo>
                    <a:pt x="700" y="2656"/>
                    <a:pt x="426" y="3051"/>
                    <a:pt x="274" y="3476"/>
                  </a:cubicBezTo>
                  <a:cubicBezTo>
                    <a:pt x="92" y="3871"/>
                    <a:pt x="1" y="4297"/>
                    <a:pt x="1" y="4753"/>
                  </a:cubicBezTo>
                  <a:cubicBezTo>
                    <a:pt x="1" y="5634"/>
                    <a:pt x="183" y="6516"/>
                    <a:pt x="548" y="7306"/>
                  </a:cubicBezTo>
                  <a:cubicBezTo>
                    <a:pt x="882" y="8096"/>
                    <a:pt x="1399" y="8826"/>
                    <a:pt x="1977" y="9434"/>
                  </a:cubicBezTo>
                  <a:lnTo>
                    <a:pt x="1977" y="9586"/>
                  </a:lnTo>
                  <a:lnTo>
                    <a:pt x="2007" y="9434"/>
                  </a:lnTo>
                  <a:cubicBezTo>
                    <a:pt x="1490" y="8735"/>
                    <a:pt x="1065" y="8036"/>
                    <a:pt x="761" y="7215"/>
                  </a:cubicBezTo>
                  <a:cubicBezTo>
                    <a:pt x="487" y="6425"/>
                    <a:pt x="335" y="5604"/>
                    <a:pt x="396" y="4783"/>
                  </a:cubicBezTo>
                  <a:cubicBezTo>
                    <a:pt x="396" y="4388"/>
                    <a:pt x="457" y="3993"/>
                    <a:pt x="609" y="3628"/>
                  </a:cubicBezTo>
                  <a:cubicBezTo>
                    <a:pt x="761" y="3233"/>
                    <a:pt x="943" y="2899"/>
                    <a:pt x="1217" y="2595"/>
                  </a:cubicBezTo>
                  <a:cubicBezTo>
                    <a:pt x="1764" y="1956"/>
                    <a:pt x="2402" y="1409"/>
                    <a:pt x="3192" y="1257"/>
                  </a:cubicBezTo>
                  <a:lnTo>
                    <a:pt x="3496" y="1257"/>
                  </a:lnTo>
                  <a:lnTo>
                    <a:pt x="3527" y="1227"/>
                  </a:lnTo>
                  <a:cubicBezTo>
                    <a:pt x="3618" y="1197"/>
                    <a:pt x="3648" y="1105"/>
                    <a:pt x="3739" y="1045"/>
                  </a:cubicBezTo>
                  <a:lnTo>
                    <a:pt x="3922" y="832"/>
                  </a:lnTo>
                  <a:cubicBezTo>
                    <a:pt x="4074" y="741"/>
                    <a:pt x="4226" y="589"/>
                    <a:pt x="4378" y="497"/>
                  </a:cubicBezTo>
                  <a:cubicBezTo>
                    <a:pt x="4560" y="376"/>
                    <a:pt x="4712" y="315"/>
                    <a:pt x="4895" y="224"/>
                  </a:cubicBezTo>
                  <a:cubicBezTo>
                    <a:pt x="5259" y="72"/>
                    <a:pt x="5654" y="42"/>
                    <a:pt x="6050" y="11"/>
                  </a:cubicBezTo>
                  <a:cubicBezTo>
                    <a:pt x="5956" y="4"/>
                    <a:pt x="5863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29"/>
            <p:cNvSpPr/>
            <p:nvPr/>
          </p:nvSpPr>
          <p:spPr>
            <a:xfrm>
              <a:off x="8378751" y="3788883"/>
              <a:ext cx="98268" cy="77036"/>
            </a:xfrm>
            <a:custGeom>
              <a:avLst/>
              <a:gdLst/>
              <a:ahLst/>
              <a:cxnLst/>
              <a:rect l="l" t="t" r="r" b="b"/>
              <a:pathLst>
                <a:path w="6748" h="5290" extrusionOk="0">
                  <a:moveTo>
                    <a:pt x="0" y="1"/>
                  </a:moveTo>
                  <a:cubicBezTo>
                    <a:pt x="31" y="274"/>
                    <a:pt x="0" y="487"/>
                    <a:pt x="61" y="761"/>
                  </a:cubicBezTo>
                  <a:cubicBezTo>
                    <a:pt x="152" y="973"/>
                    <a:pt x="213" y="1247"/>
                    <a:pt x="334" y="1490"/>
                  </a:cubicBezTo>
                  <a:lnTo>
                    <a:pt x="334" y="1429"/>
                  </a:lnTo>
                  <a:cubicBezTo>
                    <a:pt x="334" y="2159"/>
                    <a:pt x="608" y="2858"/>
                    <a:pt x="973" y="3466"/>
                  </a:cubicBezTo>
                  <a:cubicBezTo>
                    <a:pt x="1368" y="4074"/>
                    <a:pt x="1976" y="4560"/>
                    <a:pt x="2614" y="4864"/>
                  </a:cubicBezTo>
                  <a:cubicBezTo>
                    <a:pt x="3313" y="5168"/>
                    <a:pt x="4012" y="5290"/>
                    <a:pt x="4711" y="5290"/>
                  </a:cubicBezTo>
                  <a:cubicBezTo>
                    <a:pt x="5380" y="5290"/>
                    <a:pt x="6110" y="5138"/>
                    <a:pt x="6748" y="4925"/>
                  </a:cubicBezTo>
                  <a:lnTo>
                    <a:pt x="6748" y="4925"/>
                  </a:lnTo>
                  <a:cubicBezTo>
                    <a:pt x="6503" y="4969"/>
                    <a:pt x="6258" y="4998"/>
                    <a:pt x="5990" y="4998"/>
                  </a:cubicBezTo>
                  <a:cubicBezTo>
                    <a:pt x="5892" y="4998"/>
                    <a:pt x="5790" y="4994"/>
                    <a:pt x="5684" y="4986"/>
                  </a:cubicBezTo>
                  <a:cubicBezTo>
                    <a:pt x="5517" y="5001"/>
                    <a:pt x="5350" y="5008"/>
                    <a:pt x="5183" y="5008"/>
                  </a:cubicBezTo>
                  <a:cubicBezTo>
                    <a:pt x="5015" y="5008"/>
                    <a:pt x="4848" y="5001"/>
                    <a:pt x="4681" y="4986"/>
                  </a:cubicBezTo>
                  <a:cubicBezTo>
                    <a:pt x="3982" y="4894"/>
                    <a:pt x="3344" y="4742"/>
                    <a:pt x="2736" y="4469"/>
                  </a:cubicBezTo>
                  <a:cubicBezTo>
                    <a:pt x="2158" y="4226"/>
                    <a:pt x="1642" y="3770"/>
                    <a:pt x="1246" y="3223"/>
                  </a:cubicBezTo>
                  <a:cubicBezTo>
                    <a:pt x="882" y="2706"/>
                    <a:pt x="578" y="2098"/>
                    <a:pt x="486" y="1399"/>
                  </a:cubicBezTo>
                  <a:lnTo>
                    <a:pt x="486" y="1369"/>
                  </a:lnTo>
                  <a:cubicBezTo>
                    <a:pt x="365" y="1186"/>
                    <a:pt x="274" y="943"/>
                    <a:pt x="183" y="730"/>
                  </a:cubicBezTo>
                  <a:lnTo>
                    <a:pt x="61" y="3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29"/>
            <p:cNvSpPr/>
            <p:nvPr/>
          </p:nvSpPr>
          <p:spPr>
            <a:xfrm>
              <a:off x="8476990" y="3776492"/>
              <a:ext cx="133698" cy="92661"/>
            </a:xfrm>
            <a:custGeom>
              <a:avLst/>
              <a:gdLst/>
              <a:ahLst/>
              <a:cxnLst/>
              <a:rect l="l" t="t" r="r" b="b"/>
              <a:pathLst>
                <a:path w="9181" h="6363" extrusionOk="0">
                  <a:moveTo>
                    <a:pt x="9029" y="1"/>
                  </a:moveTo>
                  <a:cubicBezTo>
                    <a:pt x="9059" y="274"/>
                    <a:pt x="9089" y="548"/>
                    <a:pt x="9059" y="700"/>
                  </a:cubicBezTo>
                  <a:cubicBezTo>
                    <a:pt x="9059" y="852"/>
                    <a:pt x="9059" y="1004"/>
                    <a:pt x="9029" y="1125"/>
                  </a:cubicBezTo>
                  <a:cubicBezTo>
                    <a:pt x="8968" y="1217"/>
                    <a:pt x="8937" y="1369"/>
                    <a:pt x="8907" y="1490"/>
                  </a:cubicBezTo>
                  <a:cubicBezTo>
                    <a:pt x="8603" y="2280"/>
                    <a:pt x="7873" y="2979"/>
                    <a:pt x="7083" y="3192"/>
                  </a:cubicBezTo>
                  <a:cubicBezTo>
                    <a:pt x="6992" y="3253"/>
                    <a:pt x="6840" y="3283"/>
                    <a:pt x="6779" y="3283"/>
                  </a:cubicBezTo>
                  <a:lnTo>
                    <a:pt x="6445" y="3283"/>
                  </a:lnTo>
                  <a:cubicBezTo>
                    <a:pt x="6384" y="3283"/>
                    <a:pt x="6323" y="3283"/>
                    <a:pt x="6202" y="3314"/>
                  </a:cubicBezTo>
                  <a:cubicBezTo>
                    <a:pt x="6141" y="3344"/>
                    <a:pt x="6050" y="3435"/>
                    <a:pt x="6019" y="3466"/>
                  </a:cubicBezTo>
                  <a:cubicBezTo>
                    <a:pt x="5898" y="3587"/>
                    <a:pt x="5867" y="3648"/>
                    <a:pt x="5776" y="3770"/>
                  </a:cubicBezTo>
                  <a:cubicBezTo>
                    <a:pt x="5715" y="3952"/>
                    <a:pt x="5533" y="4104"/>
                    <a:pt x="5411" y="4317"/>
                  </a:cubicBezTo>
                  <a:cubicBezTo>
                    <a:pt x="5259" y="4499"/>
                    <a:pt x="5107" y="4651"/>
                    <a:pt x="4955" y="4803"/>
                  </a:cubicBezTo>
                  <a:cubicBezTo>
                    <a:pt x="4256" y="5411"/>
                    <a:pt x="3496" y="5867"/>
                    <a:pt x="2645" y="6049"/>
                  </a:cubicBezTo>
                  <a:cubicBezTo>
                    <a:pt x="2347" y="6111"/>
                    <a:pt x="2041" y="6145"/>
                    <a:pt x="1735" y="6145"/>
                  </a:cubicBezTo>
                  <a:cubicBezTo>
                    <a:pt x="1139" y="6145"/>
                    <a:pt x="543" y="6016"/>
                    <a:pt x="1" y="5715"/>
                  </a:cubicBezTo>
                  <a:lnTo>
                    <a:pt x="1" y="5715"/>
                  </a:lnTo>
                  <a:cubicBezTo>
                    <a:pt x="396" y="5989"/>
                    <a:pt x="822" y="6171"/>
                    <a:pt x="1278" y="6262"/>
                  </a:cubicBezTo>
                  <a:cubicBezTo>
                    <a:pt x="1545" y="6333"/>
                    <a:pt x="1822" y="6363"/>
                    <a:pt x="2098" y="6363"/>
                  </a:cubicBezTo>
                  <a:cubicBezTo>
                    <a:pt x="2293" y="6363"/>
                    <a:pt x="2487" y="6348"/>
                    <a:pt x="2676" y="6323"/>
                  </a:cubicBezTo>
                  <a:cubicBezTo>
                    <a:pt x="3618" y="6171"/>
                    <a:pt x="4500" y="5715"/>
                    <a:pt x="5168" y="5046"/>
                  </a:cubicBezTo>
                  <a:cubicBezTo>
                    <a:pt x="5381" y="4864"/>
                    <a:pt x="5533" y="4712"/>
                    <a:pt x="5685" y="4530"/>
                  </a:cubicBezTo>
                  <a:cubicBezTo>
                    <a:pt x="5837" y="4347"/>
                    <a:pt x="5989" y="4134"/>
                    <a:pt x="6080" y="3952"/>
                  </a:cubicBezTo>
                  <a:cubicBezTo>
                    <a:pt x="6171" y="3891"/>
                    <a:pt x="6202" y="3800"/>
                    <a:pt x="6293" y="3739"/>
                  </a:cubicBezTo>
                  <a:cubicBezTo>
                    <a:pt x="6323" y="3739"/>
                    <a:pt x="6323" y="3709"/>
                    <a:pt x="6354" y="3709"/>
                  </a:cubicBezTo>
                  <a:lnTo>
                    <a:pt x="6810" y="3709"/>
                  </a:lnTo>
                  <a:cubicBezTo>
                    <a:pt x="6931" y="3709"/>
                    <a:pt x="7053" y="3648"/>
                    <a:pt x="7144" y="3618"/>
                  </a:cubicBezTo>
                  <a:cubicBezTo>
                    <a:pt x="7661" y="3496"/>
                    <a:pt x="8025" y="3192"/>
                    <a:pt x="8360" y="2858"/>
                  </a:cubicBezTo>
                  <a:cubicBezTo>
                    <a:pt x="8725" y="2524"/>
                    <a:pt x="8937" y="2098"/>
                    <a:pt x="9089" y="1642"/>
                  </a:cubicBezTo>
                  <a:cubicBezTo>
                    <a:pt x="9120" y="1490"/>
                    <a:pt x="9180" y="1369"/>
                    <a:pt x="9180" y="1217"/>
                  </a:cubicBezTo>
                  <a:lnTo>
                    <a:pt x="9180" y="821"/>
                  </a:lnTo>
                  <a:cubicBezTo>
                    <a:pt x="9180" y="548"/>
                    <a:pt x="9120" y="274"/>
                    <a:pt x="9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29"/>
            <p:cNvSpPr/>
            <p:nvPr/>
          </p:nvSpPr>
          <p:spPr>
            <a:xfrm>
              <a:off x="8438492" y="3610535"/>
              <a:ext cx="190798" cy="165998"/>
            </a:xfrm>
            <a:custGeom>
              <a:avLst/>
              <a:gdLst/>
              <a:ahLst/>
              <a:cxnLst/>
              <a:rect l="l" t="t" r="r" b="b"/>
              <a:pathLst>
                <a:path w="13102" h="11399" extrusionOk="0">
                  <a:moveTo>
                    <a:pt x="3678" y="0"/>
                  </a:moveTo>
                  <a:cubicBezTo>
                    <a:pt x="2858" y="0"/>
                    <a:pt x="2037" y="152"/>
                    <a:pt x="1338" y="578"/>
                  </a:cubicBezTo>
                  <a:cubicBezTo>
                    <a:pt x="639" y="1003"/>
                    <a:pt x="122" y="1733"/>
                    <a:pt x="1" y="2523"/>
                  </a:cubicBezTo>
                  <a:lnTo>
                    <a:pt x="1" y="2675"/>
                  </a:lnTo>
                  <a:lnTo>
                    <a:pt x="31" y="2523"/>
                  </a:lnTo>
                  <a:cubicBezTo>
                    <a:pt x="213" y="1733"/>
                    <a:pt x="760" y="1064"/>
                    <a:pt x="1429" y="730"/>
                  </a:cubicBezTo>
                  <a:cubicBezTo>
                    <a:pt x="2060" y="401"/>
                    <a:pt x="2766" y="269"/>
                    <a:pt x="3456" y="269"/>
                  </a:cubicBezTo>
                  <a:cubicBezTo>
                    <a:pt x="3530" y="269"/>
                    <a:pt x="3605" y="271"/>
                    <a:pt x="3678" y="274"/>
                  </a:cubicBezTo>
                  <a:cubicBezTo>
                    <a:pt x="4043" y="304"/>
                    <a:pt x="4438" y="365"/>
                    <a:pt x="4803" y="456"/>
                  </a:cubicBezTo>
                  <a:cubicBezTo>
                    <a:pt x="5168" y="547"/>
                    <a:pt x="5533" y="699"/>
                    <a:pt x="5837" y="882"/>
                  </a:cubicBezTo>
                  <a:cubicBezTo>
                    <a:pt x="6505" y="1307"/>
                    <a:pt x="6992" y="1915"/>
                    <a:pt x="7387" y="2554"/>
                  </a:cubicBezTo>
                  <a:lnTo>
                    <a:pt x="7448" y="2645"/>
                  </a:lnTo>
                  <a:lnTo>
                    <a:pt x="7508" y="2645"/>
                  </a:lnTo>
                  <a:cubicBezTo>
                    <a:pt x="8207" y="2706"/>
                    <a:pt x="8815" y="3010"/>
                    <a:pt x="9332" y="3435"/>
                  </a:cubicBezTo>
                  <a:cubicBezTo>
                    <a:pt x="9879" y="3891"/>
                    <a:pt x="10305" y="4469"/>
                    <a:pt x="10548" y="5076"/>
                  </a:cubicBezTo>
                  <a:lnTo>
                    <a:pt x="10609" y="5107"/>
                  </a:lnTo>
                  <a:lnTo>
                    <a:pt x="10639" y="5137"/>
                  </a:lnTo>
                  <a:cubicBezTo>
                    <a:pt x="10791" y="5259"/>
                    <a:pt x="10943" y="5320"/>
                    <a:pt x="11095" y="5441"/>
                  </a:cubicBezTo>
                  <a:lnTo>
                    <a:pt x="11551" y="5776"/>
                  </a:lnTo>
                  <a:lnTo>
                    <a:pt x="11976" y="6201"/>
                  </a:lnTo>
                  <a:cubicBezTo>
                    <a:pt x="12128" y="6383"/>
                    <a:pt x="12280" y="6566"/>
                    <a:pt x="12372" y="6779"/>
                  </a:cubicBezTo>
                  <a:cubicBezTo>
                    <a:pt x="12493" y="6991"/>
                    <a:pt x="12615" y="7204"/>
                    <a:pt x="12676" y="7417"/>
                  </a:cubicBezTo>
                  <a:cubicBezTo>
                    <a:pt x="12828" y="7873"/>
                    <a:pt x="12919" y="8359"/>
                    <a:pt x="12828" y="8815"/>
                  </a:cubicBezTo>
                  <a:cubicBezTo>
                    <a:pt x="12767" y="9271"/>
                    <a:pt x="12615" y="9788"/>
                    <a:pt x="12432" y="10183"/>
                  </a:cubicBezTo>
                  <a:cubicBezTo>
                    <a:pt x="12220" y="10608"/>
                    <a:pt x="11916" y="11034"/>
                    <a:pt x="11673" y="11399"/>
                  </a:cubicBezTo>
                  <a:lnTo>
                    <a:pt x="12128" y="10821"/>
                  </a:lnTo>
                  <a:cubicBezTo>
                    <a:pt x="12220" y="10639"/>
                    <a:pt x="12372" y="10456"/>
                    <a:pt x="12493" y="10244"/>
                  </a:cubicBezTo>
                  <a:cubicBezTo>
                    <a:pt x="12736" y="9788"/>
                    <a:pt x="12919" y="9301"/>
                    <a:pt x="12980" y="8815"/>
                  </a:cubicBezTo>
                  <a:cubicBezTo>
                    <a:pt x="13101" y="8329"/>
                    <a:pt x="13071" y="7842"/>
                    <a:pt x="12919" y="7326"/>
                  </a:cubicBezTo>
                  <a:cubicBezTo>
                    <a:pt x="12828" y="7113"/>
                    <a:pt x="12736" y="6870"/>
                    <a:pt x="12615" y="6657"/>
                  </a:cubicBezTo>
                  <a:cubicBezTo>
                    <a:pt x="12493" y="6444"/>
                    <a:pt x="12341" y="6231"/>
                    <a:pt x="12189" y="6049"/>
                  </a:cubicBezTo>
                  <a:lnTo>
                    <a:pt x="11764" y="5593"/>
                  </a:lnTo>
                  <a:cubicBezTo>
                    <a:pt x="11612" y="5441"/>
                    <a:pt x="11460" y="5320"/>
                    <a:pt x="11308" y="5228"/>
                  </a:cubicBezTo>
                  <a:cubicBezTo>
                    <a:pt x="11169" y="5117"/>
                    <a:pt x="11004" y="5006"/>
                    <a:pt x="10861" y="4895"/>
                  </a:cubicBezTo>
                  <a:lnTo>
                    <a:pt x="10861" y="4895"/>
                  </a:lnTo>
                  <a:cubicBezTo>
                    <a:pt x="10613" y="4221"/>
                    <a:pt x="10166" y="3634"/>
                    <a:pt x="9606" y="3161"/>
                  </a:cubicBezTo>
                  <a:cubicBezTo>
                    <a:pt x="9302" y="2888"/>
                    <a:pt x="8998" y="2706"/>
                    <a:pt x="8663" y="2554"/>
                  </a:cubicBezTo>
                  <a:cubicBezTo>
                    <a:pt x="8357" y="2414"/>
                    <a:pt x="8000" y="2326"/>
                    <a:pt x="7662" y="2289"/>
                  </a:cubicBezTo>
                  <a:lnTo>
                    <a:pt x="7662" y="2289"/>
                  </a:lnTo>
                  <a:cubicBezTo>
                    <a:pt x="7221" y="1676"/>
                    <a:pt x="6718" y="1045"/>
                    <a:pt x="6049" y="608"/>
                  </a:cubicBezTo>
                  <a:cubicBezTo>
                    <a:pt x="5320" y="152"/>
                    <a:pt x="4469" y="0"/>
                    <a:pt x="3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29"/>
            <p:cNvSpPr/>
            <p:nvPr/>
          </p:nvSpPr>
          <p:spPr>
            <a:xfrm>
              <a:off x="8379625" y="3687092"/>
              <a:ext cx="26577" cy="75259"/>
            </a:xfrm>
            <a:custGeom>
              <a:avLst/>
              <a:gdLst/>
              <a:ahLst/>
              <a:cxnLst/>
              <a:rect l="l" t="t" r="r" b="b"/>
              <a:pathLst>
                <a:path w="1825" h="5168" extrusionOk="0">
                  <a:moveTo>
                    <a:pt x="1764" y="1"/>
                  </a:moveTo>
                  <a:lnTo>
                    <a:pt x="1764" y="1"/>
                  </a:lnTo>
                  <a:cubicBezTo>
                    <a:pt x="1521" y="92"/>
                    <a:pt x="1308" y="214"/>
                    <a:pt x="1065" y="366"/>
                  </a:cubicBezTo>
                  <a:cubicBezTo>
                    <a:pt x="882" y="518"/>
                    <a:pt x="670" y="730"/>
                    <a:pt x="518" y="943"/>
                  </a:cubicBezTo>
                  <a:cubicBezTo>
                    <a:pt x="153" y="1399"/>
                    <a:pt x="1" y="1977"/>
                    <a:pt x="92" y="2524"/>
                  </a:cubicBezTo>
                  <a:cubicBezTo>
                    <a:pt x="153" y="3101"/>
                    <a:pt x="396" y="3648"/>
                    <a:pt x="700" y="4043"/>
                  </a:cubicBezTo>
                  <a:cubicBezTo>
                    <a:pt x="1004" y="4469"/>
                    <a:pt x="1430" y="4864"/>
                    <a:pt x="1825" y="5168"/>
                  </a:cubicBezTo>
                  <a:lnTo>
                    <a:pt x="913" y="3891"/>
                  </a:lnTo>
                  <a:cubicBezTo>
                    <a:pt x="700" y="3435"/>
                    <a:pt x="518" y="2980"/>
                    <a:pt x="426" y="2493"/>
                  </a:cubicBezTo>
                  <a:cubicBezTo>
                    <a:pt x="366" y="2037"/>
                    <a:pt x="457" y="1551"/>
                    <a:pt x="730" y="1125"/>
                  </a:cubicBezTo>
                  <a:cubicBezTo>
                    <a:pt x="852" y="913"/>
                    <a:pt x="1034" y="730"/>
                    <a:pt x="1186" y="518"/>
                  </a:cubicBezTo>
                  <a:cubicBezTo>
                    <a:pt x="1369" y="335"/>
                    <a:pt x="1582" y="183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29"/>
            <p:cNvSpPr/>
            <p:nvPr/>
          </p:nvSpPr>
          <p:spPr>
            <a:xfrm>
              <a:off x="8438492" y="3643732"/>
              <a:ext cx="72609" cy="25674"/>
            </a:xfrm>
            <a:custGeom>
              <a:avLst/>
              <a:gdLst/>
              <a:ahLst/>
              <a:cxnLst/>
              <a:rect l="l" t="t" r="r" b="b"/>
              <a:pathLst>
                <a:path w="4986" h="1763" extrusionOk="0">
                  <a:moveTo>
                    <a:pt x="3010" y="0"/>
                  </a:moveTo>
                  <a:cubicBezTo>
                    <a:pt x="2767" y="0"/>
                    <a:pt x="2493" y="0"/>
                    <a:pt x="2280" y="91"/>
                  </a:cubicBezTo>
                  <a:cubicBezTo>
                    <a:pt x="1794" y="213"/>
                    <a:pt x="1338" y="395"/>
                    <a:pt x="943" y="699"/>
                  </a:cubicBezTo>
                  <a:cubicBezTo>
                    <a:pt x="578" y="1003"/>
                    <a:pt x="213" y="1337"/>
                    <a:pt x="1" y="1763"/>
                  </a:cubicBezTo>
                  <a:cubicBezTo>
                    <a:pt x="730" y="1155"/>
                    <a:pt x="1490" y="669"/>
                    <a:pt x="2341" y="426"/>
                  </a:cubicBezTo>
                  <a:cubicBezTo>
                    <a:pt x="2629" y="387"/>
                    <a:pt x="2906" y="349"/>
                    <a:pt x="3185" y="349"/>
                  </a:cubicBezTo>
                  <a:cubicBezTo>
                    <a:pt x="3347" y="349"/>
                    <a:pt x="3511" y="362"/>
                    <a:pt x="3678" y="395"/>
                  </a:cubicBezTo>
                  <a:cubicBezTo>
                    <a:pt x="3861" y="426"/>
                    <a:pt x="4104" y="517"/>
                    <a:pt x="4317" y="547"/>
                  </a:cubicBezTo>
                  <a:cubicBezTo>
                    <a:pt x="4530" y="608"/>
                    <a:pt x="4742" y="699"/>
                    <a:pt x="4985" y="760"/>
                  </a:cubicBezTo>
                  <a:cubicBezTo>
                    <a:pt x="4621" y="517"/>
                    <a:pt x="4165" y="243"/>
                    <a:pt x="3709" y="122"/>
                  </a:cubicBezTo>
                  <a:cubicBezTo>
                    <a:pt x="3496" y="61"/>
                    <a:pt x="3223" y="61"/>
                    <a:pt x="3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29"/>
            <p:cNvSpPr/>
            <p:nvPr/>
          </p:nvSpPr>
          <p:spPr>
            <a:xfrm>
              <a:off x="8534969" y="3794197"/>
              <a:ext cx="43396" cy="42173"/>
            </a:xfrm>
            <a:custGeom>
              <a:avLst/>
              <a:gdLst/>
              <a:ahLst/>
              <a:cxnLst/>
              <a:rect l="l" t="t" r="r" b="b"/>
              <a:pathLst>
                <a:path w="2980" h="2896" extrusionOk="0">
                  <a:moveTo>
                    <a:pt x="2919" y="1"/>
                  </a:moveTo>
                  <a:cubicBezTo>
                    <a:pt x="2706" y="760"/>
                    <a:pt x="2463" y="1460"/>
                    <a:pt x="1977" y="1946"/>
                  </a:cubicBezTo>
                  <a:cubicBezTo>
                    <a:pt x="1733" y="2219"/>
                    <a:pt x="1460" y="2402"/>
                    <a:pt x="1125" y="2523"/>
                  </a:cubicBezTo>
                  <a:cubicBezTo>
                    <a:pt x="913" y="2584"/>
                    <a:pt x="761" y="2645"/>
                    <a:pt x="578" y="2675"/>
                  </a:cubicBezTo>
                  <a:cubicBezTo>
                    <a:pt x="396" y="2736"/>
                    <a:pt x="214" y="2736"/>
                    <a:pt x="1" y="2797"/>
                  </a:cubicBezTo>
                  <a:cubicBezTo>
                    <a:pt x="238" y="2852"/>
                    <a:pt x="486" y="2895"/>
                    <a:pt x="725" y="2895"/>
                  </a:cubicBezTo>
                  <a:cubicBezTo>
                    <a:pt x="885" y="2895"/>
                    <a:pt x="1040" y="2876"/>
                    <a:pt x="1186" y="2827"/>
                  </a:cubicBezTo>
                  <a:cubicBezTo>
                    <a:pt x="1399" y="2797"/>
                    <a:pt x="1581" y="2675"/>
                    <a:pt x="1764" y="2584"/>
                  </a:cubicBezTo>
                  <a:cubicBezTo>
                    <a:pt x="1946" y="2493"/>
                    <a:pt x="2098" y="2371"/>
                    <a:pt x="2250" y="2219"/>
                  </a:cubicBezTo>
                  <a:cubicBezTo>
                    <a:pt x="2524" y="1915"/>
                    <a:pt x="2706" y="1520"/>
                    <a:pt x="2828" y="1156"/>
                  </a:cubicBezTo>
                  <a:cubicBezTo>
                    <a:pt x="2949" y="760"/>
                    <a:pt x="2980" y="396"/>
                    <a:pt x="2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29"/>
            <p:cNvSpPr/>
            <p:nvPr/>
          </p:nvSpPr>
          <p:spPr>
            <a:xfrm>
              <a:off x="8410609" y="3793760"/>
              <a:ext cx="46498" cy="41867"/>
            </a:xfrm>
            <a:custGeom>
              <a:avLst/>
              <a:gdLst/>
              <a:ahLst/>
              <a:cxnLst/>
              <a:rect l="l" t="t" r="r" b="b"/>
              <a:pathLst>
                <a:path w="3193" h="2875" extrusionOk="0">
                  <a:moveTo>
                    <a:pt x="274" y="0"/>
                  </a:moveTo>
                  <a:lnTo>
                    <a:pt x="274" y="0"/>
                  </a:lnTo>
                  <a:cubicBezTo>
                    <a:pt x="213" y="183"/>
                    <a:pt x="122" y="395"/>
                    <a:pt x="92" y="608"/>
                  </a:cubicBezTo>
                  <a:cubicBezTo>
                    <a:pt x="61" y="790"/>
                    <a:pt x="1" y="1034"/>
                    <a:pt x="61" y="1246"/>
                  </a:cubicBezTo>
                  <a:cubicBezTo>
                    <a:pt x="92" y="1672"/>
                    <a:pt x="365" y="2128"/>
                    <a:pt x="730" y="2401"/>
                  </a:cubicBezTo>
                  <a:cubicBezTo>
                    <a:pt x="1064" y="2675"/>
                    <a:pt x="1520" y="2827"/>
                    <a:pt x="1946" y="2857"/>
                  </a:cubicBezTo>
                  <a:cubicBezTo>
                    <a:pt x="2088" y="2867"/>
                    <a:pt x="2230" y="2874"/>
                    <a:pt x="2370" y="2874"/>
                  </a:cubicBezTo>
                  <a:cubicBezTo>
                    <a:pt x="2652" y="2874"/>
                    <a:pt x="2929" y="2847"/>
                    <a:pt x="3192" y="2766"/>
                  </a:cubicBezTo>
                  <a:cubicBezTo>
                    <a:pt x="2797" y="2705"/>
                    <a:pt x="2371" y="2675"/>
                    <a:pt x="2037" y="2553"/>
                  </a:cubicBezTo>
                  <a:cubicBezTo>
                    <a:pt x="1642" y="2432"/>
                    <a:pt x="1277" y="2310"/>
                    <a:pt x="973" y="2097"/>
                  </a:cubicBezTo>
                  <a:cubicBezTo>
                    <a:pt x="669" y="1854"/>
                    <a:pt x="457" y="1550"/>
                    <a:pt x="365" y="1186"/>
                  </a:cubicBezTo>
                  <a:cubicBezTo>
                    <a:pt x="274" y="1034"/>
                    <a:pt x="305" y="790"/>
                    <a:pt x="274" y="608"/>
                  </a:cubicBezTo>
                  <a:cubicBezTo>
                    <a:pt x="244" y="426"/>
                    <a:pt x="274" y="243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29"/>
            <p:cNvSpPr/>
            <p:nvPr/>
          </p:nvSpPr>
          <p:spPr>
            <a:xfrm>
              <a:off x="8552238" y="3691518"/>
              <a:ext cx="32766" cy="51799"/>
            </a:xfrm>
            <a:custGeom>
              <a:avLst/>
              <a:gdLst/>
              <a:ahLst/>
              <a:cxnLst/>
              <a:rect l="l" t="t" r="r" b="b"/>
              <a:pathLst>
                <a:path w="2250" h="3557" extrusionOk="0">
                  <a:moveTo>
                    <a:pt x="0" y="1"/>
                  </a:moveTo>
                  <a:cubicBezTo>
                    <a:pt x="365" y="214"/>
                    <a:pt x="669" y="426"/>
                    <a:pt x="973" y="669"/>
                  </a:cubicBezTo>
                  <a:cubicBezTo>
                    <a:pt x="1216" y="913"/>
                    <a:pt x="1459" y="1186"/>
                    <a:pt x="1642" y="1460"/>
                  </a:cubicBezTo>
                  <a:cubicBezTo>
                    <a:pt x="1824" y="1764"/>
                    <a:pt x="1946" y="2128"/>
                    <a:pt x="1946" y="2463"/>
                  </a:cubicBezTo>
                  <a:cubicBezTo>
                    <a:pt x="1946" y="2615"/>
                    <a:pt x="1915" y="2797"/>
                    <a:pt x="1915" y="2980"/>
                  </a:cubicBezTo>
                  <a:lnTo>
                    <a:pt x="1794" y="3557"/>
                  </a:lnTo>
                  <a:cubicBezTo>
                    <a:pt x="1885" y="3375"/>
                    <a:pt x="1976" y="3223"/>
                    <a:pt x="2067" y="3040"/>
                  </a:cubicBezTo>
                  <a:cubicBezTo>
                    <a:pt x="2128" y="2828"/>
                    <a:pt x="2219" y="2645"/>
                    <a:pt x="2219" y="2463"/>
                  </a:cubicBezTo>
                  <a:cubicBezTo>
                    <a:pt x="2250" y="2280"/>
                    <a:pt x="2219" y="2037"/>
                    <a:pt x="2189" y="1855"/>
                  </a:cubicBezTo>
                  <a:cubicBezTo>
                    <a:pt x="2128" y="1673"/>
                    <a:pt x="2067" y="1460"/>
                    <a:pt x="1946" y="1277"/>
                  </a:cubicBezTo>
                  <a:cubicBezTo>
                    <a:pt x="1763" y="913"/>
                    <a:pt x="1459" y="639"/>
                    <a:pt x="1094" y="426"/>
                  </a:cubicBezTo>
                  <a:cubicBezTo>
                    <a:pt x="760" y="183"/>
                    <a:pt x="395" y="3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7" name="Google Shape;3187;p29"/>
          <p:cNvGrpSpPr/>
          <p:nvPr/>
        </p:nvGrpSpPr>
        <p:grpSpPr>
          <a:xfrm flipH="1">
            <a:off x="945386" y="1322205"/>
            <a:ext cx="6525994" cy="3847320"/>
            <a:chOff x="4351822" y="500578"/>
            <a:chExt cx="932955" cy="695092"/>
          </a:xfrm>
        </p:grpSpPr>
        <p:sp>
          <p:nvSpPr>
            <p:cNvPr id="3188" name="Google Shape;3188;p29"/>
            <p:cNvSpPr/>
            <p:nvPr/>
          </p:nvSpPr>
          <p:spPr>
            <a:xfrm>
              <a:off x="4354075" y="569954"/>
              <a:ext cx="828860" cy="548444"/>
            </a:xfrm>
            <a:custGeom>
              <a:avLst/>
              <a:gdLst/>
              <a:ahLst/>
              <a:cxnLst/>
              <a:rect l="l" t="t" r="r" b="b"/>
              <a:pathLst>
                <a:path w="111857" h="74014" extrusionOk="0">
                  <a:moveTo>
                    <a:pt x="103346" y="0"/>
                  </a:moveTo>
                  <a:lnTo>
                    <a:pt x="8329" y="213"/>
                  </a:lnTo>
                  <a:cubicBezTo>
                    <a:pt x="3709" y="213"/>
                    <a:pt x="1" y="3982"/>
                    <a:pt x="1" y="8572"/>
                  </a:cubicBezTo>
                  <a:lnTo>
                    <a:pt x="153" y="65685"/>
                  </a:lnTo>
                  <a:cubicBezTo>
                    <a:pt x="153" y="70275"/>
                    <a:pt x="3922" y="74013"/>
                    <a:pt x="8511" y="74013"/>
                  </a:cubicBezTo>
                  <a:lnTo>
                    <a:pt x="103528" y="73770"/>
                  </a:lnTo>
                  <a:cubicBezTo>
                    <a:pt x="108149" y="73770"/>
                    <a:pt x="111857" y="70001"/>
                    <a:pt x="111857" y="65411"/>
                  </a:cubicBezTo>
                  <a:lnTo>
                    <a:pt x="111705" y="8298"/>
                  </a:lnTo>
                  <a:cubicBezTo>
                    <a:pt x="111705" y="3708"/>
                    <a:pt x="107936" y="0"/>
                    <a:pt x="103346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29"/>
            <p:cNvSpPr/>
            <p:nvPr/>
          </p:nvSpPr>
          <p:spPr>
            <a:xfrm>
              <a:off x="4351822" y="568146"/>
              <a:ext cx="832469" cy="552052"/>
            </a:xfrm>
            <a:custGeom>
              <a:avLst/>
              <a:gdLst/>
              <a:ahLst/>
              <a:cxnLst/>
              <a:rect l="l" t="t" r="r" b="b"/>
              <a:pathLst>
                <a:path w="112344" h="74501" extrusionOk="0">
                  <a:moveTo>
                    <a:pt x="103407" y="457"/>
                  </a:moveTo>
                  <a:cubicBezTo>
                    <a:pt x="104380" y="457"/>
                    <a:pt x="105261" y="548"/>
                    <a:pt x="106112" y="791"/>
                  </a:cubicBezTo>
                  <a:cubicBezTo>
                    <a:pt x="106963" y="1065"/>
                    <a:pt x="107784" y="1490"/>
                    <a:pt x="108513" y="2007"/>
                  </a:cubicBezTo>
                  <a:cubicBezTo>
                    <a:pt x="110003" y="3071"/>
                    <a:pt x="111067" y="4651"/>
                    <a:pt x="111553" y="6384"/>
                  </a:cubicBezTo>
                  <a:cubicBezTo>
                    <a:pt x="111583" y="6566"/>
                    <a:pt x="111674" y="6810"/>
                    <a:pt x="111705" y="7022"/>
                  </a:cubicBezTo>
                  <a:lnTo>
                    <a:pt x="111826" y="7721"/>
                  </a:lnTo>
                  <a:cubicBezTo>
                    <a:pt x="111826" y="8177"/>
                    <a:pt x="111857" y="8633"/>
                    <a:pt x="111857" y="9089"/>
                  </a:cubicBezTo>
                  <a:lnTo>
                    <a:pt x="111857" y="11855"/>
                  </a:lnTo>
                  <a:lnTo>
                    <a:pt x="111918" y="34166"/>
                  </a:lnTo>
                  <a:lnTo>
                    <a:pt x="112009" y="56476"/>
                  </a:lnTo>
                  <a:lnTo>
                    <a:pt x="112039" y="62038"/>
                  </a:lnTo>
                  <a:lnTo>
                    <a:pt x="112039" y="64835"/>
                  </a:lnTo>
                  <a:cubicBezTo>
                    <a:pt x="112039" y="65777"/>
                    <a:pt x="112039" y="66658"/>
                    <a:pt x="111826" y="67570"/>
                  </a:cubicBezTo>
                  <a:cubicBezTo>
                    <a:pt x="111401" y="69333"/>
                    <a:pt x="110337" y="70975"/>
                    <a:pt x="108939" y="72130"/>
                  </a:cubicBezTo>
                  <a:cubicBezTo>
                    <a:pt x="107480" y="73254"/>
                    <a:pt x="105656" y="73862"/>
                    <a:pt x="103832" y="73893"/>
                  </a:cubicBezTo>
                  <a:lnTo>
                    <a:pt x="14712" y="73984"/>
                  </a:lnTo>
                  <a:lnTo>
                    <a:pt x="9119" y="73984"/>
                  </a:lnTo>
                  <a:cubicBezTo>
                    <a:pt x="8208" y="73984"/>
                    <a:pt x="7326" y="73893"/>
                    <a:pt x="6475" y="73619"/>
                  </a:cubicBezTo>
                  <a:cubicBezTo>
                    <a:pt x="5593" y="73376"/>
                    <a:pt x="4803" y="72950"/>
                    <a:pt x="4074" y="72403"/>
                  </a:cubicBezTo>
                  <a:cubicBezTo>
                    <a:pt x="2615" y="71400"/>
                    <a:pt x="1520" y="69820"/>
                    <a:pt x="1065" y="68087"/>
                  </a:cubicBezTo>
                  <a:cubicBezTo>
                    <a:pt x="1034" y="67844"/>
                    <a:pt x="943" y="67662"/>
                    <a:pt x="913" y="67449"/>
                  </a:cubicBezTo>
                  <a:lnTo>
                    <a:pt x="791" y="66750"/>
                  </a:lnTo>
                  <a:cubicBezTo>
                    <a:pt x="791" y="66294"/>
                    <a:pt x="761" y="65838"/>
                    <a:pt x="761" y="65382"/>
                  </a:cubicBezTo>
                  <a:lnTo>
                    <a:pt x="761" y="62616"/>
                  </a:lnTo>
                  <a:lnTo>
                    <a:pt x="730" y="40305"/>
                  </a:lnTo>
                  <a:lnTo>
                    <a:pt x="669" y="17995"/>
                  </a:lnTo>
                  <a:lnTo>
                    <a:pt x="669" y="12433"/>
                  </a:lnTo>
                  <a:lnTo>
                    <a:pt x="669" y="9636"/>
                  </a:lnTo>
                  <a:cubicBezTo>
                    <a:pt x="669" y="8694"/>
                    <a:pt x="730" y="7813"/>
                    <a:pt x="913" y="6962"/>
                  </a:cubicBezTo>
                  <a:cubicBezTo>
                    <a:pt x="1277" y="5199"/>
                    <a:pt x="2341" y="3648"/>
                    <a:pt x="3709" y="2554"/>
                  </a:cubicBezTo>
                  <a:cubicBezTo>
                    <a:pt x="5138" y="1430"/>
                    <a:pt x="6870" y="882"/>
                    <a:pt x="8663" y="822"/>
                  </a:cubicBezTo>
                  <a:lnTo>
                    <a:pt x="97844" y="487"/>
                  </a:lnTo>
                  <a:lnTo>
                    <a:pt x="103407" y="457"/>
                  </a:lnTo>
                  <a:close/>
                  <a:moveTo>
                    <a:pt x="97844" y="1"/>
                  </a:moveTo>
                  <a:lnTo>
                    <a:pt x="8663" y="62"/>
                  </a:lnTo>
                  <a:cubicBezTo>
                    <a:pt x="6718" y="123"/>
                    <a:pt x="4803" y="761"/>
                    <a:pt x="3283" y="1977"/>
                  </a:cubicBezTo>
                  <a:cubicBezTo>
                    <a:pt x="1794" y="3192"/>
                    <a:pt x="639" y="4895"/>
                    <a:pt x="244" y="6810"/>
                  </a:cubicBezTo>
                  <a:cubicBezTo>
                    <a:pt x="1" y="7752"/>
                    <a:pt x="1" y="8724"/>
                    <a:pt x="1" y="9636"/>
                  </a:cubicBezTo>
                  <a:lnTo>
                    <a:pt x="1" y="12433"/>
                  </a:lnTo>
                  <a:lnTo>
                    <a:pt x="31" y="17995"/>
                  </a:lnTo>
                  <a:lnTo>
                    <a:pt x="122" y="40305"/>
                  </a:lnTo>
                  <a:lnTo>
                    <a:pt x="183" y="62616"/>
                  </a:lnTo>
                  <a:lnTo>
                    <a:pt x="183" y="65382"/>
                  </a:lnTo>
                  <a:cubicBezTo>
                    <a:pt x="153" y="65838"/>
                    <a:pt x="183" y="66294"/>
                    <a:pt x="244" y="66780"/>
                  </a:cubicBezTo>
                  <a:lnTo>
                    <a:pt x="335" y="67510"/>
                  </a:lnTo>
                  <a:cubicBezTo>
                    <a:pt x="335" y="67753"/>
                    <a:pt x="457" y="67965"/>
                    <a:pt x="487" y="68209"/>
                  </a:cubicBezTo>
                  <a:cubicBezTo>
                    <a:pt x="1034" y="70063"/>
                    <a:pt x="2159" y="71735"/>
                    <a:pt x="3739" y="72829"/>
                  </a:cubicBezTo>
                  <a:cubicBezTo>
                    <a:pt x="4499" y="73406"/>
                    <a:pt x="5350" y="73832"/>
                    <a:pt x="6262" y="74136"/>
                  </a:cubicBezTo>
                  <a:cubicBezTo>
                    <a:pt x="7174" y="74440"/>
                    <a:pt x="8147" y="74501"/>
                    <a:pt x="9089" y="74501"/>
                  </a:cubicBezTo>
                  <a:lnTo>
                    <a:pt x="14682" y="74470"/>
                  </a:lnTo>
                  <a:lnTo>
                    <a:pt x="103832" y="74136"/>
                  </a:lnTo>
                  <a:cubicBezTo>
                    <a:pt x="105717" y="74105"/>
                    <a:pt x="107601" y="73497"/>
                    <a:pt x="109152" y="72342"/>
                  </a:cubicBezTo>
                  <a:cubicBezTo>
                    <a:pt x="110611" y="71157"/>
                    <a:pt x="111705" y="69546"/>
                    <a:pt x="112130" y="67662"/>
                  </a:cubicBezTo>
                  <a:cubicBezTo>
                    <a:pt x="112343" y="66750"/>
                    <a:pt x="112343" y="65777"/>
                    <a:pt x="112343" y="64865"/>
                  </a:cubicBezTo>
                  <a:lnTo>
                    <a:pt x="112343" y="62099"/>
                  </a:lnTo>
                  <a:lnTo>
                    <a:pt x="112343" y="56506"/>
                  </a:lnTo>
                  <a:lnTo>
                    <a:pt x="112313" y="34196"/>
                  </a:lnTo>
                  <a:lnTo>
                    <a:pt x="112282" y="11886"/>
                  </a:lnTo>
                  <a:lnTo>
                    <a:pt x="112282" y="9120"/>
                  </a:lnTo>
                  <a:cubicBezTo>
                    <a:pt x="112282" y="8664"/>
                    <a:pt x="112282" y="8208"/>
                    <a:pt x="112252" y="7721"/>
                  </a:cubicBezTo>
                  <a:lnTo>
                    <a:pt x="112130" y="6992"/>
                  </a:lnTo>
                  <a:cubicBezTo>
                    <a:pt x="112130" y="6749"/>
                    <a:pt x="112009" y="6536"/>
                    <a:pt x="111978" y="6293"/>
                  </a:cubicBezTo>
                  <a:cubicBezTo>
                    <a:pt x="111492" y="4439"/>
                    <a:pt x="110337" y="2767"/>
                    <a:pt x="108787" y="1673"/>
                  </a:cubicBezTo>
                  <a:cubicBezTo>
                    <a:pt x="108027" y="1095"/>
                    <a:pt x="107146" y="670"/>
                    <a:pt x="106234" y="366"/>
                  </a:cubicBezTo>
                  <a:cubicBezTo>
                    <a:pt x="105322" y="62"/>
                    <a:pt x="104380" y="1"/>
                    <a:pt x="103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29"/>
            <p:cNvSpPr/>
            <p:nvPr/>
          </p:nvSpPr>
          <p:spPr>
            <a:xfrm rot="16200000" flipH="1">
              <a:off x="5168892" y="599579"/>
              <a:ext cx="107964" cy="121763"/>
            </a:xfrm>
            <a:custGeom>
              <a:avLst/>
              <a:gdLst/>
              <a:ahLst/>
              <a:cxnLst/>
              <a:rect l="l" t="t" r="r" b="b"/>
              <a:pathLst>
                <a:path w="23436" h="25989" extrusionOk="0">
                  <a:moveTo>
                    <a:pt x="21977" y="1"/>
                  </a:moveTo>
                  <a:lnTo>
                    <a:pt x="1" y="2676"/>
                  </a:lnTo>
                  <a:cubicBezTo>
                    <a:pt x="1" y="2676"/>
                    <a:pt x="7417" y="22463"/>
                    <a:pt x="23436" y="25989"/>
                  </a:cubicBezTo>
                  <a:cubicBezTo>
                    <a:pt x="23436" y="25989"/>
                    <a:pt x="9910" y="7964"/>
                    <a:pt x="219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1" name="Google Shape;3191;p29"/>
            <p:cNvSpPr/>
            <p:nvPr/>
          </p:nvSpPr>
          <p:spPr>
            <a:xfrm rot="5400000" flipV="1">
              <a:off x="5171446" y="595611"/>
              <a:ext cx="105319" cy="121343"/>
            </a:xfrm>
            <a:custGeom>
              <a:avLst/>
              <a:gdLst/>
              <a:ahLst/>
              <a:cxnLst/>
              <a:rect l="l" t="t" r="r" b="b"/>
              <a:pathLst>
                <a:path w="24013" h="26566" extrusionOk="0">
                  <a:moveTo>
                    <a:pt x="22037" y="0"/>
                  </a:moveTo>
                  <a:cubicBezTo>
                    <a:pt x="21034" y="699"/>
                    <a:pt x="20062" y="1490"/>
                    <a:pt x="19271" y="2432"/>
                  </a:cubicBezTo>
                  <a:cubicBezTo>
                    <a:pt x="18481" y="3405"/>
                    <a:pt x="17873" y="4499"/>
                    <a:pt x="17478" y="5684"/>
                  </a:cubicBezTo>
                  <a:cubicBezTo>
                    <a:pt x="17417" y="5927"/>
                    <a:pt x="17296" y="6231"/>
                    <a:pt x="17235" y="6535"/>
                  </a:cubicBezTo>
                  <a:lnTo>
                    <a:pt x="17022" y="7447"/>
                  </a:lnTo>
                  <a:lnTo>
                    <a:pt x="16931" y="8359"/>
                  </a:lnTo>
                  <a:cubicBezTo>
                    <a:pt x="16900" y="8693"/>
                    <a:pt x="16900" y="8997"/>
                    <a:pt x="16900" y="9301"/>
                  </a:cubicBezTo>
                  <a:cubicBezTo>
                    <a:pt x="16900" y="10548"/>
                    <a:pt x="16992" y="11763"/>
                    <a:pt x="17235" y="12979"/>
                  </a:cubicBezTo>
                  <a:cubicBezTo>
                    <a:pt x="17691" y="15380"/>
                    <a:pt x="18572" y="17721"/>
                    <a:pt x="19575" y="19940"/>
                  </a:cubicBezTo>
                  <a:cubicBezTo>
                    <a:pt x="20468" y="21856"/>
                    <a:pt x="21496" y="23704"/>
                    <a:pt x="22700" y="25484"/>
                  </a:cubicBezTo>
                  <a:lnTo>
                    <a:pt x="22700" y="25484"/>
                  </a:lnTo>
                  <a:cubicBezTo>
                    <a:pt x="21652" y="25208"/>
                    <a:pt x="20617" y="24859"/>
                    <a:pt x="19636" y="24438"/>
                  </a:cubicBezTo>
                  <a:cubicBezTo>
                    <a:pt x="18329" y="23922"/>
                    <a:pt x="17022" y="23283"/>
                    <a:pt x="15867" y="22523"/>
                  </a:cubicBezTo>
                  <a:cubicBezTo>
                    <a:pt x="13466" y="21034"/>
                    <a:pt x="11308" y="19180"/>
                    <a:pt x="9362" y="17083"/>
                  </a:cubicBezTo>
                  <a:cubicBezTo>
                    <a:pt x="7417" y="14985"/>
                    <a:pt x="5715" y="12706"/>
                    <a:pt x="4195" y="10304"/>
                  </a:cubicBezTo>
                  <a:cubicBezTo>
                    <a:pt x="2675" y="7934"/>
                    <a:pt x="1307" y="5380"/>
                    <a:pt x="244" y="2766"/>
                  </a:cubicBezTo>
                  <a:lnTo>
                    <a:pt x="0" y="2949"/>
                  </a:lnTo>
                  <a:cubicBezTo>
                    <a:pt x="1064" y="5593"/>
                    <a:pt x="2402" y="8146"/>
                    <a:pt x="3891" y="10608"/>
                  </a:cubicBezTo>
                  <a:cubicBezTo>
                    <a:pt x="5380" y="13040"/>
                    <a:pt x="7083" y="15411"/>
                    <a:pt x="9028" y="17539"/>
                  </a:cubicBezTo>
                  <a:cubicBezTo>
                    <a:pt x="10943" y="19666"/>
                    <a:pt x="13131" y="21612"/>
                    <a:pt x="15563" y="23162"/>
                  </a:cubicBezTo>
                  <a:cubicBezTo>
                    <a:pt x="16779" y="23952"/>
                    <a:pt x="18055" y="24590"/>
                    <a:pt x="19393" y="25198"/>
                  </a:cubicBezTo>
                  <a:cubicBezTo>
                    <a:pt x="20730" y="25806"/>
                    <a:pt x="22128" y="26232"/>
                    <a:pt x="23527" y="26566"/>
                  </a:cubicBezTo>
                  <a:cubicBezTo>
                    <a:pt x="23648" y="26566"/>
                    <a:pt x="23770" y="26566"/>
                    <a:pt x="23831" y="26505"/>
                  </a:cubicBezTo>
                  <a:cubicBezTo>
                    <a:pt x="23983" y="26384"/>
                    <a:pt x="24013" y="26110"/>
                    <a:pt x="23922" y="25958"/>
                  </a:cubicBezTo>
                  <a:cubicBezTo>
                    <a:pt x="22493" y="24043"/>
                    <a:pt x="21247" y="21946"/>
                    <a:pt x="20183" y="19757"/>
                  </a:cubicBezTo>
                  <a:cubicBezTo>
                    <a:pt x="19119" y="17599"/>
                    <a:pt x="18238" y="15320"/>
                    <a:pt x="17751" y="12979"/>
                  </a:cubicBezTo>
                  <a:cubicBezTo>
                    <a:pt x="17539" y="11794"/>
                    <a:pt x="17387" y="10608"/>
                    <a:pt x="17387" y="9392"/>
                  </a:cubicBezTo>
                  <a:cubicBezTo>
                    <a:pt x="17417" y="9089"/>
                    <a:pt x="17387" y="8785"/>
                    <a:pt x="17417" y="8481"/>
                  </a:cubicBezTo>
                  <a:lnTo>
                    <a:pt x="17478" y="7569"/>
                  </a:lnTo>
                  <a:lnTo>
                    <a:pt x="17630" y="6687"/>
                  </a:lnTo>
                  <a:cubicBezTo>
                    <a:pt x="17691" y="6383"/>
                    <a:pt x="17782" y="6140"/>
                    <a:pt x="17873" y="5836"/>
                  </a:cubicBezTo>
                  <a:cubicBezTo>
                    <a:pt x="18238" y="4681"/>
                    <a:pt x="18815" y="3617"/>
                    <a:pt x="19545" y="2675"/>
                  </a:cubicBezTo>
                  <a:cubicBezTo>
                    <a:pt x="20305" y="1733"/>
                    <a:pt x="21217" y="912"/>
                    <a:pt x="22189" y="243"/>
                  </a:cubicBezTo>
                  <a:lnTo>
                    <a:pt x="22037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2" name="Google Shape;3192;p29"/>
            <p:cNvSpPr/>
            <p:nvPr/>
          </p:nvSpPr>
          <p:spPr>
            <a:xfrm>
              <a:off x="4536525" y="505084"/>
              <a:ext cx="15768" cy="131987"/>
            </a:xfrm>
            <a:custGeom>
              <a:avLst/>
              <a:gdLst/>
              <a:ahLst/>
              <a:cxnLst/>
              <a:rect l="l" t="t" r="r" b="b"/>
              <a:pathLst>
                <a:path w="2128" h="17812" extrusionOk="0">
                  <a:moveTo>
                    <a:pt x="1733" y="0"/>
                  </a:moveTo>
                  <a:lnTo>
                    <a:pt x="0" y="304"/>
                  </a:lnTo>
                  <a:lnTo>
                    <a:pt x="2128" y="17812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29"/>
            <p:cNvSpPr/>
            <p:nvPr/>
          </p:nvSpPr>
          <p:spPr>
            <a:xfrm>
              <a:off x="4562876" y="500578"/>
              <a:ext cx="11271" cy="112847"/>
            </a:xfrm>
            <a:custGeom>
              <a:avLst/>
              <a:gdLst/>
              <a:ahLst/>
              <a:cxnLst/>
              <a:rect l="l" t="t" r="r" b="b"/>
              <a:pathLst>
                <a:path w="1521" h="15229" extrusionOk="0">
                  <a:moveTo>
                    <a:pt x="1520" y="0"/>
                  </a:moveTo>
                  <a:lnTo>
                    <a:pt x="0" y="122"/>
                  </a:lnTo>
                  <a:lnTo>
                    <a:pt x="152" y="15228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29"/>
            <p:cNvSpPr/>
            <p:nvPr/>
          </p:nvSpPr>
          <p:spPr>
            <a:xfrm>
              <a:off x="4960205" y="1064357"/>
              <a:ext cx="16672" cy="131313"/>
            </a:xfrm>
            <a:custGeom>
              <a:avLst/>
              <a:gdLst/>
              <a:ahLst/>
              <a:cxnLst/>
              <a:rect l="l" t="t" r="r" b="b"/>
              <a:pathLst>
                <a:path w="2250" h="17721" extrusionOk="0">
                  <a:moveTo>
                    <a:pt x="2250" y="0"/>
                  </a:moveTo>
                  <a:lnTo>
                    <a:pt x="456" y="61"/>
                  </a:lnTo>
                  <a:lnTo>
                    <a:pt x="0" y="17721"/>
                  </a:lnTo>
                  <a:lnTo>
                    <a:pt x="22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29"/>
            <p:cNvSpPr/>
            <p:nvPr/>
          </p:nvSpPr>
          <p:spPr>
            <a:xfrm>
              <a:off x="4975744" y="1062779"/>
              <a:ext cx="26135" cy="111046"/>
            </a:xfrm>
            <a:custGeom>
              <a:avLst/>
              <a:gdLst/>
              <a:ahLst/>
              <a:cxnLst/>
              <a:rect l="l" t="t" r="r" b="b"/>
              <a:pathLst>
                <a:path w="3527" h="14986" extrusionOk="0">
                  <a:moveTo>
                    <a:pt x="2007" y="1"/>
                  </a:moveTo>
                  <a:lnTo>
                    <a:pt x="1" y="14986"/>
                  </a:lnTo>
                  <a:lnTo>
                    <a:pt x="1" y="14986"/>
                  </a:lnTo>
                  <a:lnTo>
                    <a:pt x="3527" y="122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0" name="Google Shape;3220;p29"/>
          <p:cNvSpPr txBox="1">
            <a:spLocks noGrp="1"/>
          </p:cNvSpPr>
          <p:nvPr>
            <p:ph type="title" idx="15"/>
          </p:nvPr>
        </p:nvSpPr>
        <p:spPr>
          <a:xfrm>
            <a:off x="710592" y="178943"/>
            <a:ext cx="7718400" cy="1153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sz="2800" dirty="0"/>
              <a:t>LARUTAN ELEKROLIT DAN NON-ELEKTROLIT</a:t>
            </a:r>
            <a:br>
              <a:rPr lang="en-ID" sz="2800" dirty="0"/>
            </a:br>
            <a:br>
              <a:rPr lang="en-ID" sz="2800" dirty="0"/>
            </a:br>
            <a:br>
              <a:rPr lang="en-US" sz="28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-ID" sz="2800" dirty="0"/>
            </a:br>
            <a:endParaRPr sz="2800" dirty="0"/>
          </a:p>
        </p:txBody>
      </p:sp>
      <p:grpSp>
        <p:nvGrpSpPr>
          <p:cNvPr id="3227" name="Google Shape;3227;p29"/>
          <p:cNvGrpSpPr/>
          <p:nvPr/>
        </p:nvGrpSpPr>
        <p:grpSpPr>
          <a:xfrm>
            <a:off x="-848020" y="2188220"/>
            <a:ext cx="2286857" cy="3172799"/>
            <a:chOff x="246201" y="3581443"/>
            <a:chExt cx="1162069" cy="1573562"/>
          </a:xfrm>
        </p:grpSpPr>
        <p:sp>
          <p:nvSpPr>
            <p:cNvPr id="3228" name="Google Shape;3228;p29"/>
            <p:cNvSpPr/>
            <p:nvPr/>
          </p:nvSpPr>
          <p:spPr>
            <a:xfrm>
              <a:off x="246201" y="3581443"/>
              <a:ext cx="1162069" cy="1573562"/>
            </a:xfrm>
            <a:custGeom>
              <a:avLst/>
              <a:gdLst/>
              <a:ahLst/>
              <a:cxnLst/>
              <a:rect l="l" t="t" r="r" b="b"/>
              <a:pathLst>
                <a:path w="162983" h="220696" extrusionOk="0">
                  <a:moveTo>
                    <a:pt x="117176" y="132396"/>
                  </a:moveTo>
                  <a:lnTo>
                    <a:pt x="117176" y="132396"/>
                  </a:lnTo>
                  <a:cubicBezTo>
                    <a:pt x="122537" y="134804"/>
                    <a:pt x="128115" y="135995"/>
                    <a:pt x="134011" y="135995"/>
                  </a:cubicBezTo>
                  <a:cubicBezTo>
                    <a:pt x="134366" y="135995"/>
                    <a:pt x="134722" y="135991"/>
                    <a:pt x="135079" y="135982"/>
                  </a:cubicBezTo>
                  <a:lnTo>
                    <a:pt x="135079" y="135982"/>
                  </a:lnTo>
                  <a:cubicBezTo>
                    <a:pt x="135018" y="136469"/>
                    <a:pt x="134593" y="136590"/>
                    <a:pt x="134349" y="136773"/>
                  </a:cubicBezTo>
                  <a:cubicBezTo>
                    <a:pt x="131948" y="138505"/>
                    <a:pt x="129973" y="140572"/>
                    <a:pt x="129091" y="143490"/>
                  </a:cubicBezTo>
                  <a:cubicBezTo>
                    <a:pt x="128422" y="145770"/>
                    <a:pt x="128817" y="147989"/>
                    <a:pt x="129243" y="150207"/>
                  </a:cubicBezTo>
                  <a:cubicBezTo>
                    <a:pt x="129638" y="152244"/>
                    <a:pt x="130094" y="154250"/>
                    <a:pt x="130003" y="156347"/>
                  </a:cubicBezTo>
                  <a:cubicBezTo>
                    <a:pt x="130003" y="156742"/>
                    <a:pt x="130033" y="157168"/>
                    <a:pt x="129699" y="157563"/>
                  </a:cubicBezTo>
                  <a:cubicBezTo>
                    <a:pt x="128787" y="155375"/>
                    <a:pt x="128848" y="153065"/>
                    <a:pt x="128301" y="150906"/>
                  </a:cubicBezTo>
                  <a:cubicBezTo>
                    <a:pt x="127267" y="146621"/>
                    <a:pt x="125140" y="142912"/>
                    <a:pt x="121796" y="140025"/>
                  </a:cubicBezTo>
                  <a:cubicBezTo>
                    <a:pt x="120823" y="139174"/>
                    <a:pt x="120337" y="138019"/>
                    <a:pt x="119668" y="136955"/>
                  </a:cubicBezTo>
                  <a:cubicBezTo>
                    <a:pt x="118817" y="135466"/>
                    <a:pt x="117966" y="134007"/>
                    <a:pt x="117176" y="132396"/>
                  </a:cubicBezTo>
                  <a:close/>
                  <a:moveTo>
                    <a:pt x="66463" y="0"/>
                  </a:moveTo>
                  <a:cubicBezTo>
                    <a:pt x="65853" y="0"/>
                    <a:pt x="65253" y="217"/>
                    <a:pt x="64652" y="631"/>
                  </a:cubicBezTo>
                  <a:cubicBezTo>
                    <a:pt x="57722" y="5707"/>
                    <a:pt x="51734" y="11695"/>
                    <a:pt x="46567" y="18564"/>
                  </a:cubicBezTo>
                  <a:cubicBezTo>
                    <a:pt x="42129" y="24552"/>
                    <a:pt x="38026" y="30662"/>
                    <a:pt x="35928" y="37926"/>
                  </a:cubicBezTo>
                  <a:cubicBezTo>
                    <a:pt x="35533" y="39324"/>
                    <a:pt x="35108" y="40723"/>
                    <a:pt x="35260" y="42212"/>
                  </a:cubicBezTo>
                  <a:cubicBezTo>
                    <a:pt x="35411" y="43732"/>
                    <a:pt x="36019" y="45160"/>
                    <a:pt x="36779" y="46498"/>
                  </a:cubicBezTo>
                  <a:cubicBezTo>
                    <a:pt x="39089" y="50723"/>
                    <a:pt x="42220" y="54279"/>
                    <a:pt x="45624" y="57592"/>
                  </a:cubicBezTo>
                  <a:cubicBezTo>
                    <a:pt x="47144" y="59051"/>
                    <a:pt x="48694" y="60419"/>
                    <a:pt x="50305" y="61847"/>
                  </a:cubicBezTo>
                  <a:cubicBezTo>
                    <a:pt x="48786" y="64066"/>
                    <a:pt x="47266" y="66224"/>
                    <a:pt x="46050" y="68565"/>
                  </a:cubicBezTo>
                  <a:cubicBezTo>
                    <a:pt x="36840" y="86042"/>
                    <a:pt x="27843" y="103611"/>
                    <a:pt x="19667" y="121575"/>
                  </a:cubicBezTo>
                  <a:cubicBezTo>
                    <a:pt x="12919" y="136438"/>
                    <a:pt x="7022" y="151636"/>
                    <a:pt x="2615" y="167411"/>
                  </a:cubicBezTo>
                  <a:cubicBezTo>
                    <a:pt x="1703" y="170694"/>
                    <a:pt x="943" y="174098"/>
                    <a:pt x="274" y="177472"/>
                  </a:cubicBezTo>
                  <a:cubicBezTo>
                    <a:pt x="0" y="178749"/>
                    <a:pt x="335" y="179266"/>
                    <a:pt x="1581" y="179630"/>
                  </a:cubicBezTo>
                  <a:cubicBezTo>
                    <a:pt x="2128" y="179782"/>
                    <a:pt x="2645" y="179934"/>
                    <a:pt x="3222" y="180056"/>
                  </a:cubicBezTo>
                  <a:cubicBezTo>
                    <a:pt x="6110" y="180694"/>
                    <a:pt x="8511" y="182184"/>
                    <a:pt x="10426" y="184433"/>
                  </a:cubicBezTo>
                  <a:cubicBezTo>
                    <a:pt x="11429" y="185588"/>
                    <a:pt x="12341" y="186864"/>
                    <a:pt x="13253" y="188080"/>
                  </a:cubicBezTo>
                  <a:cubicBezTo>
                    <a:pt x="16346" y="192045"/>
                    <a:pt x="20090" y="194605"/>
                    <a:pt x="25182" y="194605"/>
                  </a:cubicBezTo>
                  <a:cubicBezTo>
                    <a:pt x="25594" y="194605"/>
                    <a:pt x="26015" y="194589"/>
                    <a:pt x="26445" y="194555"/>
                  </a:cubicBezTo>
                  <a:cubicBezTo>
                    <a:pt x="28755" y="194372"/>
                    <a:pt x="30396" y="193399"/>
                    <a:pt x="31308" y="191211"/>
                  </a:cubicBezTo>
                  <a:cubicBezTo>
                    <a:pt x="32129" y="189266"/>
                    <a:pt x="32524" y="187229"/>
                    <a:pt x="32797" y="185132"/>
                  </a:cubicBezTo>
                  <a:cubicBezTo>
                    <a:pt x="33041" y="183035"/>
                    <a:pt x="33466" y="181059"/>
                    <a:pt x="35472" y="179843"/>
                  </a:cubicBezTo>
                  <a:cubicBezTo>
                    <a:pt x="36445" y="179298"/>
                    <a:pt x="37392" y="178990"/>
                    <a:pt x="38395" y="178990"/>
                  </a:cubicBezTo>
                  <a:cubicBezTo>
                    <a:pt x="38959" y="178990"/>
                    <a:pt x="39540" y="179088"/>
                    <a:pt x="40153" y="179296"/>
                  </a:cubicBezTo>
                  <a:cubicBezTo>
                    <a:pt x="42238" y="179949"/>
                    <a:pt x="44334" y="180320"/>
                    <a:pt x="46454" y="180320"/>
                  </a:cubicBezTo>
                  <a:cubicBezTo>
                    <a:pt x="47888" y="180320"/>
                    <a:pt x="49332" y="180150"/>
                    <a:pt x="50792" y="179782"/>
                  </a:cubicBezTo>
                  <a:cubicBezTo>
                    <a:pt x="52919" y="179235"/>
                    <a:pt x="53953" y="177837"/>
                    <a:pt x="54226" y="175679"/>
                  </a:cubicBezTo>
                  <a:cubicBezTo>
                    <a:pt x="54409" y="173886"/>
                    <a:pt x="54257" y="172062"/>
                    <a:pt x="54804" y="170268"/>
                  </a:cubicBezTo>
                  <a:cubicBezTo>
                    <a:pt x="55099" y="169384"/>
                    <a:pt x="55266" y="168995"/>
                    <a:pt x="55718" y="168995"/>
                  </a:cubicBezTo>
                  <a:cubicBezTo>
                    <a:pt x="55965" y="168995"/>
                    <a:pt x="56296" y="169111"/>
                    <a:pt x="56780" y="169326"/>
                  </a:cubicBezTo>
                  <a:cubicBezTo>
                    <a:pt x="59303" y="170481"/>
                    <a:pt x="61886" y="171180"/>
                    <a:pt x="64652" y="171363"/>
                  </a:cubicBezTo>
                  <a:cubicBezTo>
                    <a:pt x="66146" y="171438"/>
                    <a:pt x="67641" y="171519"/>
                    <a:pt x="69126" y="171519"/>
                  </a:cubicBezTo>
                  <a:cubicBezTo>
                    <a:pt x="71237" y="171519"/>
                    <a:pt x="73330" y="171356"/>
                    <a:pt x="75382" y="170785"/>
                  </a:cubicBezTo>
                  <a:cubicBezTo>
                    <a:pt x="79698" y="169569"/>
                    <a:pt x="83194" y="167290"/>
                    <a:pt x="84896" y="162882"/>
                  </a:cubicBezTo>
                  <a:cubicBezTo>
                    <a:pt x="85169" y="162153"/>
                    <a:pt x="85595" y="161515"/>
                    <a:pt x="85929" y="160815"/>
                  </a:cubicBezTo>
                  <a:cubicBezTo>
                    <a:pt x="86719" y="159174"/>
                    <a:pt x="88118" y="158384"/>
                    <a:pt x="89850" y="158262"/>
                  </a:cubicBezTo>
                  <a:cubicBezTo>
                    <a:pt x="93437" y="158019"/>
                    <a:pt x="96872" y="157350"/>
                    <a:pt x="100154" y="155800"/>
                  </a:cubicBezTo>
                  <a:cubicBezTo>
                    <a:pt x="101066" y="155405"/>
                    <a:pt x="101522" y="154888"/>
                    <a:pt x="101613" y="153916"/>
                  </a:cubicBezTo>
                  <a:cubicBezTo>
                    <a:pt x="101826" y="152517"/>
                    <a:pt x="101917" y="151058"/>
                    <a:pt x="102434" y="149599"/>
                  </a:cubicBezTo>
                  <a:cubicBezTo>
                    <a:pt x="105656" y="151940"/>
                    <a:pt x="108756" y="154250"/>
                    <a:pt x="111948" y="156438"/>
                  </a:cubicBezTo>
                  <a:cubicBezTo>
                    <a:pt x="112951" y="157138"/>
                    <a:pt x="113285" y="157928"/>
                    <a:pt x="113316" y="159083"/>
                  </a:cubicBezTo>
                  <a:cubicBezTo>
                    <a:pt x="113376" y="160998"/>
                    <a:pt x="113224" y="162943"/>
                    <a:pt x="113559" y="164919"/>
                  </a:cubicBezTo>
                  <a:cubicBezTo>
                    <a:pt x="113924" y="167168"/>
                    <a:pt x="113863" y="169509"/>
                    <a:pt x="114501" y="171758"/>
                  </a:cubicBezTo>
                  <a:cubicBezTo>
                    <a:pt x="116416" y="178232"/>
                    <a:pt x="120428" y="183187"/>
                    <a:pt x="125474" y="187503"/>
                  </a:cubicBezTo>
                  <a:cubicBezTo>
                    <a:pt x="128909" y="190390"/>
                    <a:pt x="131979" y="193491"/>
                    <a:pt x="133346" y="197989"/>
                  </a:cubicBezTo>
                  <a:cubicBezTo>
                    <a:pt x="133742" y="199144"/>
                    <a:pt x="133894" y="200573"/>
                    <a:pt x="135170" y="201211"/>
                  </a:cubicBezTo>
                  <a:cubicBezTo>
                    <a:pt x="134106" y="204129"/>
                    <a:pt x="133073" y="206956"/>
                    <a:pt x="134046" y="210056"/>
                  </a:cubicBezTo>
                  <a:cubicBezTo>
                    <a:pt x="134380" y="211211"/>
                    <a:pt x="134836" y="212154"/>
                    <a:pt x="135900" y="212640"/>
                  </a:cubicBezTo>
                  <a:cubicBezTo>
                    <a:pt x="136842" y="213096"/>
                    <a:pt x="137906" y="213491"/>
                    <a:pt x="138909" y="213917"/>
                  </a:cubicBezTo>
                  <a:cubicBezTo>
                    <a:pt x="139973" y="214372"/>
                    <a:pt x="141158" y="214524"/>
                    <a:pt x="142009" y="215315"/>
                  </a:cubicBezTo>
                  <a:cubicBezTo>
                    <a:pt x="145201" y="218233"/>
                    <a:pt x="149061" y="219874"/>
                    <a:pt x="153256" y="220482"/>
                  </a:cubicBezTo>
                  <a:cubicBezTo>
                    <a:pt x="154140" y="220607"/>
                    <a:pt x="155024" y="220696"/>
                    <a:pt x="155898" y="220696"/>
                  </a:cubicBezTo>
                  <a:cubicBezTo>
                    <a:pt x="157576" y="220696"/>
                    <a:pt x="159214" y="220367"/>
                    <a:pt x="160733" y="219327"/>
                  </a:cubicBezTo>
                  <a:cubicBezTo>
                    <a:pt x="162921" y="217655"/>
                    <a:pt x="162982" y="216075"/>
                    <a:pt x="160672" y="214676"/>
                  </a:cubicBezTo>
                  <a:cubicBezTo>
                    <a:pt x="157237" y="212609"/>
                    <a:pt x="154867" y="209692"/>
                    <a:pt x="152860" y="206257"/>
                  </a:cubicBezTo>
                  <a:cubicBezTo>
                    <a:pt x="148666" y="199083"/>
                    <a:pt x="145262" y="191606"/>
                    <a:pt x="141705" y="184098"/>
                  </a:cubicBezTo>
                  <a:cubicBezTo>
                    <a:pt x="140793" y="182184"/>
                    <a:pt x="139882" y="180208"/>
                    <a:pt x="138939" y="178141"/>
                  </a:cubicBezTo>
                  <a:cubicBezTo>
                    <a:pt x="139114" y="178133"/>
                    <a:pt x="139277" y="178130"/>
                    <a:pt x="139433" y="178130"/>
                  </a:cubicBezTo>
                  <a:cubicBezTo>
                    <a:pt x="139899" y="178130"/>
                    <a:pt x="140292" y="178164"/>
                    <a:pt x="140702" y="178232"/>
                  </a:cubicBezTo>
                  <a:cubicBezTo>
                    <a:pt x="141590" y="178415"/>
                    <a:pt x="142461" y="178511"/>
                    <a:pt x="143313" y="178511"/>
                  </a:cubicBezTo>
                  <a:cubicBezTo>
                    <a:pt x="145584" y="178511"/>
                    <a:pt x="147716" y="177826"/>
                    <a:pt x="149639" y="176256"/>
                  </a:cubicBezTo>
                  <a:cubicBezTo>
                    <a:pt x="151736" y="174554"/>
                    <a:pt x="151736" y="172791"/>
                    <a:pt x="149639" y="171150"/>
                  </a:cubicBezTo>
                  <a:cubicBezTo>
                    <a:pt x="148727" y="170420"/>
                    <a:pt x="147815" y="169752"/>
                    <a:pt x="146873" y="169113"/>
                  </a:cubicBezTo>
                  <a:cubicBezTo>
                    <a:pt x="144836" y="167746"/>
                    <a:pt x="143073" y="166074"/>
                    <a:pt x="141736" y="163946"/>
                  </a:cubicBezTo>
                  <a:cubicBezTo>
                    <a:pt x="141097" y="162882"/>
                    <a:pt x="140429" y="161788"/>
                    <a:pt x="139578" y="160876"/>
                  </a:cubicBezTo>
                  <a:cubicBezTo>
                    <a:pt x="139243" y="160481"/>
                    <a:pt x="139365" y="160208"/>
                    <a:pt x="139547" y="159873"/>
                  </a:cubicBezTo>
                  <a:cubicBezTo>
                    <a:pt x="140337" y="158353"/>
                    <a:pt x="141219" y="156925"/>
                    <a:pt x="142222" y="155496"/>
                  </a:cubicBezTo>
                  <a:cubicBezTo>
                    <a:pt x="145079" y="151484"/>
                    <a:pt x="148240" y="147654"/>
                    <a:pt x="151067" y="143551"/>
                  </a:cubicBezTo>
                  <a:cubicBezTo>
                    <a:pt x="152557" y="141332"/>
                    <a:pt x="153712" y="139052"/>
                    <a:pt x="154259" y="136438"/>
                  </a:cubicBezTo>
                  <a:cubicBezTo>
                    <a:pt x="154532" y="135253"/>
                    <a:pt x="154016" y="134159"/>
                    <a:pt x="154167" y="133003"/>
                  </a:cubicBezTo>
                  <a:cubicBezTo>
                    <a:pt x="154411" y="131545"/>
                    <a:pt x="154289" y="130086"/>
                    <a:pt x="154107" y="128657"/>
                  </a:cubicBezTo>
                  <a:cubicBezTo>
                    <a:pt x="153833" y="126286"/>
                    <a:pt x="153134" y="124037"/>
                    <a:pt x="151280" y="122365"/>
                  </a:cubicBezTo>
                  <a:cubicBezTo>
                    <a:pt x="146569" y="118110"/>
                    <a:pt x="141827" y="113915"/>
                    <a:pt x="136082" y="110936"/>
                  </a:cubicBezTo>
                  <a:cubicBezTo>
                    <a:pt x="130003" y="107775"/>
                    <a:pt x="123772" y="105040"/>
                    <a:pt x="116963" y="103763"/>
                  </a:cubicBezTo>
                  <a:cubicBezTo>
                    <a:pt x="116294" y="103641"/>
                    <a:pt x="115808" y="103368"/>
                    <a:pt x="115291" y="102881"/>
                  </a:cubicBezTo>
                  <a:cubicBezTo>
                    <a:pt x="113468" y="101058"/>
                    <a:pt x="111613" y="99264"/>
                    <a:pt x="109516" y="97714"/>
                  </a:cubicBezTo>
                  <a:cubicBezTo>
                    <a:pt x="108513" y="96954"/>
                    <a:pt x="107540" y="96225"/>
                    <a:pt x="107328" y="94827"/>
                  </a:cubicBezTo>
                  <a:cubicBezTo>
                    <a:pt x="107297" y="94492"/>
                    <a:pt x="107085" y="94158"/>
                    <a:pt x="106872" y="93915"/>
                  </a:cubicBezTo>
                  <a:cubicBezTo>
                    <a:pt x="106294" y="93337"/>
                    <a:pt x="106446" y="92790"/>
                    <a:pt x="106841" y="92213"/>
                  </a:cubicBezTo>
                  <a:cubicBezTo>
                    <a:pt x="107054" y="91878"/>
                    <a:pt x="107297" y="91483"/>
                    <a:pt x="107540" y="91179"/>
                  </a:cubicBezTo>
                  <a:cubicBezTo>
                    <a:pt x="109881" y="88231"/>
                    <a:pt x="111401" y="84948"/>
                    <a:pt x="111340" y="81118"/>
                  </a:cubicBezTo>
                  <a:cubicBezTo>
                    <a:pt x="111310" y="79933"/>
                    <a:pt x="111340" y="78747"/>
                    <a:pt x="111340" y="77592"/>
                  </a:cubicBezTo>
                  <a:cubicBezTo>
                    <a:pt x="111681" y="77400"/>
                    <a:pt x="112019" y="77343"/>
                    <a:pt x="112355" y="77343"/>
                  </a:cubicBezTo>
                  <a:cubicBezTo>
                    <a:pt x="112852" y="77343"/>
                    <a:pt x="113347" y="77468"/>
                    <a:pt x="113848" y="77468"/>
                  </a:cubicBezTo>
                  <a:cubicBezTo>
                    <a:pt x="113974" y="77468"/>
                    <a:pt x="114101" y="77460"/>
                    <a:pt x="114228" y="77440"/>
                  </a:cubicBezTo>
                  <a:cubicBezTo>
                    <a:pt x="117723" y="76984"/>
                    <a:pt x="121188" y="76377"/>
                    <a:pt x="124623" y="75647"/>
                  </a:cubicBezTo>
                  <a:cubicBezTo>
                    <a:pt x="129547" y="74583"/>
                    <a:pt x="134349" y="72972"/>
                    <a:pt x="139122" y="71392"/>
                  </a:cubicBezTo>
                  <a:cubicBezTo>
                    <a:pt x="141584" y="70541"/>
                    <a:pt x="144015" y="69598"/>
                    <a:pt x="146234" y="68109"/>
                  </a:cubicBezTo>
                  <a:cubicBezTo>
                    <a:pt x="147541" y="67258"/>
                    <a:pt x="148332" y="66133"/>
                    <a:pt x="148332" y="64461"/>
                  </a:cubicBezTo>
                  <a:cubicBezTo>
                    <a:pt x="148332" y="61939"/>
                    <a:pt x="147815" y="59507"/>
                    <a:pt x="146903" y="57136"/>
                  </a:cubicBezTo>
                  <a:cubicBezTo>
                    <a:pt x="145657" y="53975"/>
                    <a:pt x="144319" y="50905"/>
                    <a:pt x="143073" y="47744"/>
                  </a:cubicBezTo>
                  <a:cubicBezTo>
                    <a:pt x="141097" y="42820"/>
                    <a:pt x="138939" y="37987"/>
                    <a:pt x="135565" y="33823"/>
                  </a:cubicBezTo>
                  <a:cubicBezTo>
                    <a:pt x="135474" y="33701"/>
                    <a:pt x="135353" y="33580"/>
                    <a:pt x="135322" y="33458"/>
                  </a:cubicBezTo>
                  <a:cubicBezTo>
                    <a:pt x="134198" y="29476"/>
                    <a:pt x="131462" y="26589"/>
                    <a:pt x="128574" y="23823"/>
                  </a:cubicBezTo>
                  <a:cubicBezTo>
                    <a:pt x="127510" y="22789"/>
                    <a:pt x="126264" y="21877"/>
                    <a:pt x="124805" y="21391"/>
                  </a:cubicBezTo>
                  <a:cubicBezTo>
                    <a:pt x="124457" y="21266"/>
                    <a:pt x="124116" y="21191"/>
                    <a:pt x="123781" y="21191"/>
                  </a:cubicBezTo>
                  <a:cubicBezTo>
                    <a:pt x="123384" y="21191"/>
                    <a:pt x="122996" y="21296"/>
                    <a:pt x="122617" y="21543"/>
                  </a:cubicBezTo>
                  <a:cubicBezTo>
                    <a:pt x="120671" y="22759"/>
                    <a:pt x="119000" y="24279"/>
                    <a:pt x="117297" y="25768"/>
                  </a:cubicBezTo>
                  <a:cubicBezTo>
                    <a:pt x="116720" y="26254"/>
                    <a:pt x="116477" y="26862"/>
                    <a:pt x="116750" y="27622"/>
                  </a:cubicBezTo>
                  <a:cubicBezTo>
                    <a:pt x="117024" y="28443"/>
                    <a:pt x="117206" y="29294"/>
                    <a:pt x="117024" y="30236"/>
                  </a:cubicBezTo>
                  <a:cubicBezTo>
                    <a:pt x="116872" y="30996"/>
                    <a:pt x="117024" y="31756"/>
                    <a:pt x="117419" y="32455"/>
                  </a:cubicBezTo>
                  <a:cubicBezTo>
                    <a:pt x="117571" y="32668"/>
                    <a:pt x="117541" y="32850"/>
                    <a:pt x="117541" y="33124"/>
                  </a:cubicBezTo>
                  <a:cubicBezTo>
                    <a:pt x="117389" y="34613"/>
                    <a:pt x="117966" y="36011"/>
                    <a:pt x="118544" y="37227"/>
                  </a:cubicBezTo>
                  <a:cubicBezTo>
                    <a:pt x="119060" y="38382"/>
                    <a:pt x="120215" y="39142"/>
                    <a:pt x="121492" y="39598"/>
                  </a:cubicBezTo>
                  <a:cubicBezTo>
                    <a:pt x="121786" y="39688"/>
                    <a:pt x="122072" y="39737"/>
                    <a:pt x="122348" y="39737"/>
                  </a:cubicBezTo>
                  <a:cubicBezTo>
                    <a:pt x="122813" y="39737"/>
                    <a:pt x="123250" y="39599"/>
                    <a:pt x="123650" y="39294"/>
                  </a:cubicBezTo>
                  <a:cubicBezTo>
                    <a:pt x="124197" y="38868"/>
                    <a:pt x="124684" y="38382"/>
                    <a:pt x="125261" y="37926"/>
                  </a:cubicBezTo>
                  <a:cubicBezTo>
                    <a:pt x="125806" y="38425"/>
                    <a:pt x="126401" y="38738"/>
                    <a:pt x="127035" y="38738"/>
                  </a:cubicBezTo>
                  <a:cubicBezTo>
                    <a:pt x="127250" y="38738"/>
                    <a:pt x="127469" y="38702"/>
                    <a:pt x="127693" y="38625"/>
                  </a:cubicBezTo>
                  <a:cubicBezTo>
                    <a:pt x="127909" y="38553"/>
                    <a:pt x="128095" y="38519"/>
                    <a:pt x="128255" y="38519"/>
                  </a:cubicBezTo>
                  <a:cubicBezTo>
                    <a:pt x="128769" y="38519"/>
                    <a:pt x="129020" y="38874"/>
                    <a:pt x="129182" y="39476"/>
                  </a:cubicBezTo>
                  <a:cubicBezTo>
                    <a:pt x="129243" y="39750"/>
                    <a:pt x="129365" y="39993"/>
                    <a:pt x="129456" y="40267"/>
                  </a:cubicBezTo>
                  <a:cubicBezTo>
                    <a:pt x="130307" y="43185"/>
                    <a:pt x="131219" y="46163"/>
                    <a:pt x="130550" y="49264"/>
                  </a:cubicBezTo>
                  <a:cubicBezTo>
                    <a:pt x="130155" y="50935"/>
                    <a:pt x="129942" y="52607"/>
                    <a:pt x="130155" y="54370"/>
                  </a:cubicBezTo>
                  <a:cubicBezTo>
                    <a:pt x="130307" y="55464"/>
                    <a:pt x="130672" y="56498"/>
                    <a:pt x="130976" y="57683"/>
                  </a:cubicBezTo>
                  <a:cubicBezTo>
                    <a:pt x="128802" y="57107"/>
                    <a:pt x="126671" y="56774"/>
                    <a:pt x="124580" y="56774"/>
                  </a:cubicBezTo>
                  <a:cubicBezTo>
                    <a:pt x="122373" y="56774"/>
                    <a:pt x="120210" y="57144"/>
                    <a:pt x="118088" y="57987"/>
                  </a:cubicBezTo>
                  <a:cubicBezTo>
                    <a:pt x="114553" y="54452"/>
                    <a:pt x="110675" y="51864"/>
                    <a:pt x="105648" y="51864"/>
                  </a:cubicBezTo>
                  <a:cubicBezTo>
                    <a:pt x="105272" y="51864"/>
                    <a:pt x="104890" y="51879"/>
                    <a:pt x="104501" y="51908"/>
                  </a:cubicBezTo>
                  <a:cubicBezTo>
                    <a:pt x="104319" y="51391"/>
                    <a:pt x="104471" y="51057"/>
                    <a:pt x="104501" y="50692"/>
                  </a:cubicBezTo>
                  <a:cubicBezTo>
                    <a:pt x="104622" y="49780"/>
                    <a:pt x="104562" y="48808"/>
                    <a:pt x="104106" y="48017"/>
                  </a:cubicBezTo>
                  <a:cubicBezTo>
                    <a:pt x="103832" y="47531"/>
                    <a:pt x="103893" y="47227"/>
                    <a:pt x="104106" y="46771"/>
                  </a:cubicBezTo>
                  <a:cubicBezTo>
                    <a:pt x="105899" y="42972"/>
                    <a:pt x="107328" y="39020"/>
                    <a:pt x="108665" y="34978"/>
                  </a:cubicBezTo>
                  <a:cubicBezTo>
                    <a:pt x="108999" y="33975"/>
                    <a:pt x="109273" y="32941"/>
                    <a:pt x="108999" y="31847"/>
                  </a:cubicBezTo>
                  <a:cubicBezTo>
                    <a:pt x="112586" y="31391"/>
                    <a:pt x="114197" y="29051"/>
                    <a:pt x="114136" y="27014"/>
                  </a:cubicBezTo>
                  <a:cubicBezTo>
                    <a:pt x="114106" y="26133"/>
                    <a:pt x="113893" y="25251"/>
                    <a:pt x="113224" y="24613"/>
                  </a:cubicBezTo>
                  <a:cubicBezTo>
                    <a:pt x="112279" y="23689"/>
                    <a:pt x="111189" y="23432"/>
                    <a:pt x="110033" y="23432"/>
                  </a:cubicBezTo>
                  <a:cubicBezTo>
                    <a:pt x="109517" y="23432"/>
                    <a:pt x="108987" y="23483"/>
                    <a:pt x="108452" y="23549"/>
                  </a:cubicBezTo>
                  <a:cubicBezTo>
                    <a:pt x="108170" y="21553"/>
                    <a:pt x="107399" y="20554"/>
                    <a:pt x="105940" y="20554"/>
                  </a:cubicBezTo>
                  <a:cubicBezTo>
                    <a:pt x="105511" y="20554"/>
                    <a:pt x="105023" y="20641"/>
                    <a:pt x="104471" y="20813"/>
                  </a:cubicBezTo>
                  <a:cubicBezTo>
                    <a:pt x="102321" y="21472"/>
                    <a:pt x="100197" y="21883"/>
                    <a:pt x="98042" y="21883"/>
                  </a:cubicBezTo>
                  <a:cubicBezTo>
                    <a:pt x="96814" y="21883"/>
                    <a:pt x="95576" y="21750"/>
                    <a:pt x="94318" y="21452"/>
                  </a:cubicBezTo>
                  <a:cubicBezTo>
                    <a:pt x="93684" y="21304"/>
                    <a:pt x="93130" y="21228"/>
                    <a:pt x="92635" y="21228"/>
                  </a:cubicBezTo>
                  <a:cubicBezTo>
                    <a:pt x="90998" y="21228"/>
                    <a:pt x="90019" y="22062"/>
                    <a:pt x="88969" y="23883"/>
                  </a:cubicBezTo>
                  <a:cubicBezTo>
                    <a:pt x="88878" y="24096"/>
                    <a:pt x="88878" y="24339"/>
                    <a:pt x="88513" y="24400"/>
                  </a:cubicBezTo>
                  <a:cubicBezTo>
                    <a:pt x="86659" y="24491"/>
                    <a:pt x="85899" y="25859"/>
                    <a:pt x="85382" y="27348"/>
                  </a:cubicBezTo>
                  <a:cubicBezTo>
                    <a:pt x="84653" y="29294"/>
                    <a:pt x="84349" y="31330"/>
                    <a:pt x="84501" y="33397"/>
                  </a:cubicBezTo>
                  <a:cubicBezTo>
                    <a:pt x="84501" y="33549"/>
                    <a:pt x="84653" y="33732"/>
                    <a:pt x="84470" y="33884"/>
                  </a:cubicBezTo>
                  <a:cubicBezTo>
                    <a:pt x="83315" y="34947"/>
                    <a:pt x="83102" y="36315"/>
                    <a:pt x="83163" y="37926"/>
                  </a:cubicBezTo>
                  <a:cubicBezTo>
                    <a:pt x="82652" y="37828"/>
                    <a:pt x="82162" y="37782"/>
                    <a:pt x="81690" y="37782"/>
                  </a:cubicBezTo>
                  <a:cubicBezTo>
                    <a:pt x="79239" y="37782"/>
                    <a:pt x="77268" y="39016"/>
                    <a:pt x="75382" y="40571"/>
                  </a:cubicBezTo>
                  <a:cubicBezTo>
                    <a:pt x="74774" y="41057"/>
                    <a:pt x="74044" y="41330"/>
                    <a:pt x="73285" y="41452"/>
                  </a:cubicBezTo>
                  <a:cubicBezTo>
                    <a:pt x="70245" y="41817"/>
                    <a:pt x="67509" y="42881"/>
                    <a:pt x="65078" y="44765"/>
                  </a:cubicBezTo>
                  <a:cubicBezTo>
                    <a:pt x="64774" y="45008"/>
                    <a:pt x="64500" y="45373"/>
                    <a:pt x="64105" y="45434"/>
                  </a:cubicBezTo>
                  <a:cubicBezTo>
                    <a:pt x="61005" y="42485"/>
                    <a:pt x="57296" y="40875"/>
                    <a:pt x="52919" y="40540"/>
                  </a:cubicBezTo>
                  <a:cubicBezTo>
                    <a:pt x="54135" y="38868"/>
                    <a:pt x="55047" y="37197"/>
                    <a:pt x="55746" y="35403"/>
                  </a:cubicBezTo>
                  <a:cubicBezTo>
                    <a:pt x="57205" y="31452"/>
                    <a:pt x="57631" y="27288"/>
                    <a:pt x="58239" y="23123"/>
                  </a:cubicBezTo>
                  <a:cubicBezTo>
                    <a:pt x="58634" y="20692"/>
                    <a:pt x="58786" y="18230"/>
                    <a:pt x="59333" y="15829"/>
                  </a:cubicBezTo>
                  <a:cubicBezTo>
                    <a:pt x="59511" y="15802"/>
                    <a:pt x="59687" y="15792"/>
                    <a:pt x="59861" y="15792"/>
                  </a:cubicBezTo>
                  <a:cubicBezTo>
                    <a:pt x="60316" y="15792"/>
                    <a:pt x="60760" y="15858"/>
                    <a:pt x="61194" y="15858"/>
                  </a:cubicBezTo>
                  <a:cubicBezTo>
                    <a:pt x="61531" y="15858"/>
                    <a:pt x="61863" y="15818"/>
                    <a:pt x="62190" y="15677"/>
                  </a:cubicBezTo>
                  <a:cubicBezTo>
                    <a:pt x="62370" y="15607"/>
                    <a:pt x="62543" y="15589"/>
                    <a:pt x="62716" y="15589"/>
                  </a:cubicBezTo>
                  <a:cubicBezTo>
                    <a:pt x="62923" y="15589"/>
                    <a:pt x="63130" y="15616"/>
                    <a:pt x="63345" y="15616"/>
                  </a:cubicBezTo>
                  <a:cubicBezTo>
                    <a:pt x="64622" y="15646"/>
                    <a:pt x="65929" y="15616"/>
                    <a:pt x="67205" y="15768"/>
                  </a:cubicBezTo>
                  <a:cubicBezTo>
                    <a:pt x="67218" y="15769"/>
                    <a:pt x="67230" y="15770"/>
                    <a:pt x="67243" y="15770"/>
                  </a:cubicBezTo>
                  <a:cubicBezTo>
                    <a:pt x="67474" y="15770"/>
                    <a:pt x="67703" y="15514"/>
                    <a:pt x="67904" y="15312"/>
                  </a:cubicBezTo>
                  <a:cubicBezTo>
                    <a:pt x="68847" y="14309"/>
                    <a:pt x="70093" y="13549"/>
                    <a:pt x="70275" y="11999"/>
                  </a:cubicBezTo>
                  <a:cubicBezTo>
                    <a:pt x="70336" y="11725"/>
                    <a:pt x="70549" y="11816"/>
                    <a:pt x="70671" y="11725"/>
                  </a:cubicBezTo>
                  <a:cubicBezTo>
                    <a:pt x="71582" y="11056"/>
                    <a:pt x="72069" y="10145"/>
                    <a:pt x="72342" y="9050"/>
                  </a:cubicBezTo>
                  <a:cubicBezTo>
                    <a:pt x="72798" y="6953"/>
                    <a:pt x="72069" y="4856"/>
                    <a:pt x="72342" y="2758"/>
                  </a:cubicBezTo>
                  <a:cubicBezTo>
                    <a:pt x="72373" y="2272"/>
                    <a:pt x="72008" y="2120"/>
                    <a:pt x="71643" y="1938"/>
                  </a:cubicBezTo>
                  <a:cubicBezTo>
                    <a:pt x="70275" y="1147"/>
                    <a:pt x="68816" y="600"/>
                    <a:pt x="67327" y="144"/>
                  </a:cubicBezTo>
                  <a:cubicBezTo>
                    <a:pt x="67036" y="48"/>
                    <a:pt x="66749" y="0"/>
                    <a:pt x="66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29"/>
            <p:cNvSpPr/>
            <p:nvPr/>
          </p:nvSpPr>
          <p:spPr>
            <a:xfrm>
              <a:off x="818997" y="4384082"/>
              <a:ext cx="369512" cy="462523"/>
            </a:xfrm>
            <a:custGeom>
              <a:avLst/>
              <a:gdLst/>
              <a:ahLst/>
              <a:cxnLst/>
              <a:rect l="l" t="t" r="r" b="b"/>
              <a:pathLst>
                <a:path w="51825" h="64870" extrusionOk="0">
                  <a:moveTo>
                    <a:pt x="14172" y="1"/>
                  </a:moveTo>
                  <a:cubicBezTo>
                    <a:pt x="10163" y="1"/>
                    <a:pt x="6994" y="2157"/>
                    <a:pt x="3709" y="4170"/>
                  </a:cubicBezTo>
                  <a:cubicBezTo>
                    <a:pt x="4408" y="5690"/>
                    <a:pt x="4803" y="7331"/>
                    <a:pt x="5897" y="8638"/>
                  </a:cubicBezTo>
                  <a:lnTo>
                    <a:pt x="5897" y="8820"/>
                  </a:lnTo>
                  <a:cubicBezTo>
                    <a:pt x="6961" y="11009"/>
                    <a:pt x="8450" y="12954"/>
                    <a:pt x="9727" y="15051"/>
                  </a:cubicBezTo>
                  <a:cubicBezTo>
                    <a:pt x="9970" y="15386"/>
                    <a:pt x="10396" y="15720"/>
                    <a:pt x="9788" y="16298"/>
                  </a:cubicBezTo>
                  <a:cubicBezTo>
                    <a:pt x="6809" y="12893"/>
                    <a:pt x="2888" y="10188"/>
                    <a:pt x="2037" y="5234"/>
                  </a:cubicBezTo>
                  <a:cubicBezTo>
                    <a:pt x="1307" y="6146"/>
                    <a:pt x="0" y="6662"/>
                    <a:pt x="426" y="8030"/>
                  </a:cubicBezTo>
                  <a:cubicBezTo>
                    <a:pt x="1824" y="12589"/>
                    <a:pt x="3648" y="16936"/>
                    <a:pt x="6475" y="20827"/>
                  </a:cubicBezTo>
                  <a:cubicBezTo>
                    <a:pt x="9970" y="25599"/>
                    <a:pt x="13952" y="29915"/>
                    <a:pt x="18754" y="33502"/>
                  </a:cubicBezTo>
                  <a:cubicBezTo>
                    <a:pt x="23314" y="36967"/>
                    <a:pt x="27812" y="40493"/>
                    <a:pt x="32676" y="43502"/>
                  </a:cubicBezTo>
                  <a:cubicBezTo>
                    <a:pt x="33740" y="44140"/>
                    <a:pt x="34287" y="44961"/>
                    <a:pt x="34560" y="46116"/>
                  </a:cubicBezTo>
                  <a:cubicBezTo>
                    <a:pt x="34803" y="47332"/>
                    <a:pt x="35016" y="48608"/>
                    <a:pt x="34955" y="49854"/>
                  </a:cubicBezTo>
                  <a:cubicBezTo>
                    <a:pt x="34925" y="51283"/>
                    <a:pt x="34803" y="52742"/>
                    <a:pt x="34925" y="54140"/>
                  </a:cubicBezTo>
                  <a:cubicBezTo>
                    <a:pt x="35199" y="57301"/>
                    <a:pt x="36110" y="60371"/>
                    <a:pt x="37083" y="63380"/>
                  </a:cubicBezTo>
                  <a:cubicBezTo>
                    <a:pt x="37296" y="63958"/>
                    <a:pt x="37539" y="64505"/>
                    <a:pt x="37934" y="64870"/>
                  </a:cubicBezTo>
                  <a:cubicBezTo>
                    <a:pt x="38907" y="62013"/>
                    <a:pt x="39788" y="59155"/>
                    <a:pt x="38299" y="56237"/>
                  </a:cubicBezTo>
                  <a:cubicBezTo>
                    <a:pt x="38238" y="56085"/>
                    <a:pt x="38208" y="55903"/>
                    <a:pt x="38147" y="55751"/>
                  </a:cubicBezTo>
                  <a:cubicBezTo>
                    <a:pt x="37995" y="54414"/>
                    <a:pt x="37448" y="53168"/>
                    <a:pt x="37934" y="51739"/>
                  </a:cubicBezTo>
                  <a:lnTo>
                    <a:pt x="37934" y="51739"/>
                  </a:lnTo>
                  <a:cubicBezTo>
                    <a:pt x="38572" y="53927"/>
                    <a:pt x="39059" y="56146"/>
                    <a:pt x="40062" y="58335"/>
                  </a:cubicBezTo>
                  <a:cubicBezTo>
                    <a:pt x="40943" y="56845"/>
                    <a:pt x="41734" y="55386"/>
                    <a:pt x="42949" y="54292"/>
                  </a:cubicBezTo>
                  <a:cubicBezTo>
                    <a:pt x="43947" y="53397"/>
                    <a:pt x="45010" y="52695"/>
                    <a:pt x="46319" y="52695"/>
                  </a:cubicBezTo>
                  <a:cubicBezTo>
                    <a:pt x="46565" y="52695"/>
                    <a:pt x="46819" y="52720"/>
                    <a:pt x="47083" y="52772"/>
                  </a:cubicBezTo>
                  <a:cubicBezTo>
                    <a:pt x="48086" y="52955"/>
                    <a:pt x="48907" y="53502"/>
                    <a:pt x="49697" y="54019"/>
                  </a:cubicBezTo>
                  <a:cubicBezTo>
                    <a:pt x="50114" y="54279"/>
                    <a:pt x="50520" y="54440"/>
                    <a:pt x="50922" y="54440"/>
                  </a:cubicBezTo>
                  <a:cubicBezTo>
                    <a:pt x="51225" y="54440"/>
                    <a:pt x="51525" y="54349"/>
                    <a:pt x="51825" y="54140"/>
                  </a:cubicBezTo>
                  <a:cubicBezTo>
                    <a:pt x="51764" y="53198"/>
                    <a:pt x="50670" y="52803"/>
                    <a:pt x="50579" y="51861"/>
                  </a:cubicBezTo>
                  <a:cubicBezTo>
                    <a:pt x="50453" y="51881"/>
                    <a:pt x="50331" y="51891"/>
                    <a:pt x="50214" y="51891"/>
                  </a:cubicBezTo>
                  <a:cubicBezTo>
                    <a:pt x="49459" y="51891"/>
                    <a:pt x="48917" y="51473"/>
                    <a:pt x="48785" y="50736"/>
                  </a:cubicBezTo>
                  <a:cubicBezTo>
                    <a:pt x="49150" y="50675"/>
                    <a:pt x="49485" y="50645"/>
                    <a:pt x="49940" y="50584"/>
                  </a:cubicBezTo>
                  <a:cubicBezTo>
                    <a:pt x="49545" y="49702"/>
                    <a:pt x="49211" y="48943"/>
                    <a:pt x="48877" y="48152"/>
                  </a:cubicBezTo>
                  <a:cubicBezTo>
                    <a:pt x="48513" y="48245"/>
                    <a:pt x="48148" y="48289"/>
                    <a:pt x="47801" y="48289"/>
                  </a:cubicBezTo>
                  <a:cubicBezTo>
                    <a:pt x="46669" y="48289"/>
                    <a:pt x="45732" y="47819"/>
                    <a:pt x="45685" y="47028"/>
                  </a:cubicBezTo>
                  <a:lnTo>
                    <a:pt x="45685" y="47028"/>
                  </a:lnTo>
                  <a:cubicBezTo>
                    <a:pt x="46254" y="47238"/>
                    <a:pt x="46838" y="47551"/>
                    <a:pt x="47507" y="47551"/>
                  </a:cubicBezTo>
                  <a:cubicBezTo>
                    <a:pt x="47803" y="47551"/>
                    <a:pt x="48115" y="47490"/>
                    <a:pt x="48451" y="47332"/>
                  </a:cubicBezTo>
                  <a:cubicBezTo>
                    <a:pt x="47874" y="46967"/>
                    <a:pt x="48451" y="46116"/>
                    <a:pt x="47661" y="45873"/>
                  </a:cubicBezTo>
                  <a:cubicBezTo>
                    <a:pt x="46874" y="45610"/>
                    <a:pt x="46133" y="45167"/>
                    <a:pt x="45301" y="45167"/>
                  </a:cubicBezTo>
                  <a:cubicBezTo>
                    <a:pt x="45168" y="45167"/>
                    <a:pt x="45033" y="45179"/>
                    <a:pt x="44895" y="45204"/>
                  </a:cubicBezTo>
                  <a:cubicBezTo>
                    <a:pt x="44838" y="45215"/>
                    <a:pt x="44783" y="45220"/>
                    <a:pt x="44727" y="45220"/>
                  </a:cubicBezTo>
                  <a:cubicBezTo>
                    <a:pt x="44335" y="45220"/>
                    <a:pt x="43972" y="44957"/>
                    <a:pt x="43679" y="44718"/>
                  </a:cubicBezTo>
                  <a:cubicBezTo>
                    <a:pt x="42250" y="43684"/>
                    <a:pt x="41095" y="42468"/>
                    <a:pt x="40214" y="41009"/>
                  </a:cubicBezTo>
                  <a:cubicBezTo>
                    <a:pt x="40062" y="40736"/>
                    <a:pt x="39758" y="40432"/>
                    <a:pt x="40092" y="39976"/>
                  </a:cubicBezTo>
                  <a:lnTo>
                    <a:pt x="40092" y="39976"/>
                  </a:lnTo>
                  <a:cubicBezTo>
                    <a:pt x="40548" y="40280"/>
                    <a:pt x="40791" y="40736"/>
                    <a:pt x="41095" y="41161"/>
                  </a:cubicBezTo>
                  <a:cubicBezTo>
                    <a:pt x="41886" y="42164"/>
                    <a:pt x="42797" y="43076"/>
                    <a:pt x="43892" y="43806"/>
                  </a:cubicBezTo>
                  <a:cubicBezTo>
                    <a:pt x="44357" y="44108"/>
                    <a:pt x="44760" y="44264"/>
                    <a:pt x="45110" y="44264"/>
                  </a:cubicBezTo>
                  <a:cubicBezTo>
                    <a:pt x="45673" y="44264"/>
                    <a:pt x="46096" y="43860"/>
                    <a:pt x="46415" y="43015"/>
                  </a:cubicBezTo>
                  <a:cubicBezTo>
                    <a:pt x="46810" y="41830"/>
                    <a:pt x="47022" y="40614"/>
                    <a:pt x="46810" y="39398"/>
                  </a:cubicBezTo>
                  <a:cubicBezTo>
                    <a:pt x="46293" y="35933"/>
                    <a:pt x="44895" y="32863"/>
                    <a:pt x="42797" y="30097"/>
                  </a:cubicBezTo>
                  <a:cubicBezTo>
                    <a:pt x="41642" y="28578"/>
                    <a:pt x="40183" y="27392"/>
                    <a:pt x="39150" y="25812"/>
                  </a:cubicBezTo>
                  <a:cubicBezTo>
                    <a:pt x="36627" y="21799"/>
                    <a:pt x="34621" y="17544"/>
                    <a:pt x="32372" y="13441"/>
                  </a:cubicBezTo>
                  <a:cubicBezTo>
                    <a:pt x="30791" y="10492"/>
                    <a:pt x="29150" y="7483"/>
                    <a:pt x="26597" y="5173"/>
                  </a:cubicBezTo>
                  <a:cubicBezTo>
                    <a:pt x="23162" y="2042"/>
                    <a:pt x="19210" y="127"/>
                    <a:pt x="14499" y="6"/>
                  </a:cubicBezTo>
                  <a:cubicBezTo>
                    <a:pt x="14389" y="2"/>
                    <a:pt x="14280" y="1"/>
                    <a:pt x="14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29"/>
            <p:cNvSpPr/>
            <p:nvPr/>
          </p:nvSpPr>
          <p:spPr>
            <a:xfrm>
              <a:off x="253353" y="4026312"/>
              <a:ext cx="537046" cy="935370"/>
            </a:xfrm>
            <a:custGeom>
              <a:avLst/>
              <a:gdLst/>
              <a:ahLst/>
              <a:cxnLst/>
              <a:rect l="l" t="t" r="r" b="b"/>
              <a:pathLst>
                <a:path w="75322" h="131188" extrusionOk="0">
                  <a:moveTo>
                    <a:pt x="49910" y="1"/>
                  </a:moveTo>
                  <a:cubicBezTo>
                    <a:pt x="48755" y="1915"/>
                    <a:pt x="47509" y="3861"/>
                    <a:pt x="46415" y="5867"/>
                  </a:cubicBezTo>
                  <a:cubicBezTo>
                    <a:pt x="42403" y="13223"/>
                    <a:pt x="38694" y="20670"/>
                    <a:pt x="34925" y="28116"/>
                  </a:cubicBezTo>
                  <a:cubicBezTo>
                    <a:pt x="27478" y="42889"/>
                    <a:pt x="20183" y="57691"/>
                    <a:pt x="13952" y="73041"/>
                  </a:cubicBezTo>
                  <a:cubicBezTo>
                    <a:pt x="8481" y="86567"/>
                    <a:pt x="3466" y="100245"/>
                    <a:pt x="365" y="114531"/>
                  </a:cubicBezTo>
                  <a:cubicBezTo>
                    <a:pt x="1" y="116203"/>
                    <a:pt x="92" y="116355"/>
                    <a:pt x="1824" y="116507"/>
                  </a:cubicBezTo>
                  <a:cubicBezTo>
                    <a:pt x="1885" y="116385"/>
                    <a:pt x="1915" y="116264"/>
                    <a:pt x="1946" y="116142"/>
                  </a:cubicBezTo>
                  <a:cubicBezTo>
                    <a:pt x="3952" y="107601"/>
                    <a:pt x="7052" y="99333"/>
                    <a:pt x="10092" y="91127"/>
                  </a:cubicBezTo>
                  <a:cubicBezTo>
                    <a:pt x="14864" y="78239"/>
                    <a:pt x="20487" y="65685"/>
                    <a:pt x="25928" y="53071"/>
                  </a:cubicBezTo>
                  <a:cubicBezTo>
                    <a:pt x="26033" y="52862"/>
                    <a:pt x="26047" y="52494"/>
                    <a:pt x="26536" y="52494"/>
                  </a:cubicBezTo>
                  <a:cubicBezTo>
                    <a:pt x="26615" y="52494"/>
                    <a:pt x="26705" y="52503"/>
                    <a:pt x="26810" y="52524"/>
                  </a:cubicBezTo>
                  <a:cubicBezTo>
                    <a:pt x="22463" y="63163"/>
                    <a:pt x="17782" y="73588"/>
                    <a:pt x="13648" y="84227"/>
                  </a:cubicBezTo>
                  <a:cubicBezTo>
                    <a:pt x="9514" y="94896"/>
                    <a:pt x="5745" y="105686"/>
                    <a:pt x="2584" y="116689"/>
                  </a:cubicBezTo>
                  <a:cubicBezTo>
                    <a:pt x="2835" y="116870"/>
                    <a:pt x="3040" y="116981"/>
                    <a:pt x="3205" y="116981"/>
                  </a:cubicBezTo>
                  <a:cubicBezTo>
                    <a:pt x="3399" y="116981"/>
                    <a:pt x="3535" y="116825"/>
                    <a:pt x="3618" y="116446"/>
                  </a:cubicBezTo>
                  <a:cubicBezTo>
                    <a:pt x="3739" y="115929"/>
                    <a:pt x="3800" y="115413"/>
                    <a:pt x="3952" y="114926"/>
                  </a:cubicBezTo>
                  <a:cubicBezTo>
                    <a:pt x="6353" y="106963"/>
                    <a:pt x="9028" y="99151"/>
                    <a:pt x="12159" y="91491"/>
                  </a:cubicBezTo>
                  <a:cubicBezTo>
                    <a:pt x="17387" y="78938"/>
                    <a:pt x="23192" y="66719"/>
                    <a:pt x="28937" y="54439"/>
                  </a:cubicBezTo>
                  <a:cubicBezTo>
                    <a:pt x="34348" y="42767"/>
                    <a:pt x="39941" y="31217"/>
                    <a:pt x="46202" y="19970"/>
                  </a:cubicBezTo>
                  <a:cubicBezTo>
                    <a:pt x="46381" y="19690"/>
                    <a:pt x="46473" y="19110"/>
                    <a:pt x="46822" y="19110"/>
                  </a:cubicBezTo>
                  <a:cubicBezTo>
                    <a:pt x="46889" y="19110"/>
                    <a:pt x="46965" y="19131"/>
                    <a:pt x="47053" y="19180"/>
                  </a:cubicBezTo>
                  <a:cubicBezTo>
                    <a:pt x="47570" y="19484"/>
                    <a:pt x="47023" y="19970"/>
                    <a:pt x="46871" y="20366"/>
                  </a:cubicBezTo>
                  <a:cubicBezTo>
                    <a:pt x="43892" y="26262"/>
                    <a:pt x="40822" y="32159"/>
                    <a:pt x="37934" y="38117"/>
                  </a:cubicBezTo>
                  <a:cubicBezTo>
                    <a:pt x="29788" y="54925"/>
                    <a:pt x="22007" y="71856"/>
                    <a:pt x="15502" y="89394"/>
                  </a:cubicBezTo>
                  <a:cubicBezTo>
                    <a:pt x="12159" y="98421"/>
                    <a:pt x="8906" y="107510"/>
                    <a:pt x="7296" y="117084"/>
                  </a:cubicBezTo>
                  <a:cubicBezTo>
                    <a:pt x="7052" y="118756"/>
                    <a:pt x="6992" y="118786"/>
                    <a:pt x="8420" y="119516"/>
                  </a:cubicBezTo>
                  <a:cubicBezTo>
                    <a:pt x="10244" y="110823"/>
                    <a:pt x="11976" y="102069"/>
                    <a:pt x="15806" y="94014"/>
                  </a:cubicBezTo>
                  <a:cubicBezTo>
                    <a:pt x="15989" y="94075"/>
                    <a:pt x="16171" y="94136"/>
                    <a:pt x="16323" y="94166"/>
                  </a:cubicBezTo>
                  <a:cubicBezTo>
                    <a:pt x="15442" y="96567"/>
                    <a:pt x="14287" y="98877"/>
                    <a:pt x="13679" y="101431"/>
                  </a:cubicBezTo>
                  <a:cubicBezTo>
                    <a:pt x="14006" y="101185"/>
                    <a:pt x="13966" y="100744"/>
                    <a:pt x="14284" y="100744"/>
                  </a:cubicBezTo>
                  <a:cubicBezTo>
                    <a:pt x="14320" y="100744"/>
                    <a:pt x="14361" y="100749"/>
                    <a:pt x="14408" y="100762"/>
                  </a:cubicBezTo>
                  <a:cubicBezTo>
                    <a:pt x="14803" y="100975"/>
                    <a:pt x="14590" y="101187"/>
                    <a:pt x="14530" y="101431"/>
                  </a:cubicBezTo>
                  <a:cubicBezTo>
                    <a:pt x="12676" y="107236"/>
                    <a:pt x="11612" y="113254"/>
                    <a:pt x="10791" y="119303"/>
                  </a:cubicBezTo>
                  <a:cubicBezTo>
                    <a:pt x="10700" y="120215"/>
                    <a:pt x="10092" y="121188"/>
                    <a:pt x="10730" y="122039"/>
                  </a:cubicBezTo>
                  <a:cubicBezTo>
                    <a:pt x="12250" y="123984"/>
                    <a:pt x="13618" y="126173"/>
                    <a:pt x="15563" y="127784"/>
                  </a:cubicBezTo>
                  <a:cubicBezTo>
                    <a:pt x="16232" y="128391"/>
                    <a:pt x="16961" y="128999"/>
                    <a:pt x="17873" y="129364"/>
                  </a:cubicBezTo>
                  <a:cubicBezTo>
                    <a:pt x="17934" y="129121"/>
                    <a:pt x="18025" y="128969"/>
                    <a:pt x="18056" y="128787"/>
                  </a:cubicBezTo>
                  <a:cubicBezTo>
                    <a:pt x="18937" y="123285"/>
                    <a:pt x="20062" y="117844"/>
                    <a:pt x="21582" y="112495"/>
                  </a:cubicBezTo>
                  <a:cubicBezTo>
                    <a:pt x="27478" y="91309"/>
                    <a:pt x="34925" y="70701"/>
                    <a:pt x="43314" y="50396"/>
                  </a:cubicBezTo>
                  <a:cubicBezTo>
                    <a:pt x="45290" y="45655"/>
                    <a:pt x="47509" y="41065"/>
                    <a:pt x="50093" y="36597"/>
                  </a:cubicBezTo>
                  <a:cubicBezTo>
                    <a:pt x="50250" y="36335"/>
                    <a:pt x="50294" y="35892"/>
                    <a:pt x="50869" y="35892"/>
                  </a:cubicBezTo>
                  <a:cubicBezTo>
                    <a:pt x="50960" y="35892"/>
                    <a:pt x="51066" y="35903"/>
                    <a:pt x="51187" y="35928"/>
                  </a:cubicBezTo>
                  <a:cubicBezTo>
                    <a:pt x="43406" y="50731"/>
                    <a:pt x="37782" y="66324"/>
                    <a:pt x="32342" y="82008"/>
                  </a:cubicBezTo>
                  <a:cubicBezTo>
                    <a:pt x="26901" y="97722"/>
                    <a:pt x="21582" y="113437"/>
                    <a:pt x="18633" y="129850"/>
                  </a:cubicBezTo>
                  <a:cubicBezTo>
                    <a:pt x="20323" y="130748"/>
                    <a:pt x="22037" y="131187"/>
                    <a:pt x="23813" y="131187"/>
                  </a:cubicBezTo>
                  <a:cubicBezTo>
                    <a:pt x="24081" y="131187"/>
                    <a:pt x="24350" y="131177"/>
                    <a:pt x="24621" y="131157"/>
                  </a:cubicBezTo>
                  <a:cubicBezTo>
                    <a:pt x="27782" y="130945"/>
                    <a:pt x="28664" y="130276"/>
                    <a:pt x="29697" y="127267"/>
                  </a:cubicBezTo>
                  <a:cubicBezTo>
                    <a:pt x="30548" y="124622"/>
                    <a:pt x="30761" y="121796"/>
                    <a:pt x="31308" y="119060"/>
                  </a:cubicBezTo>
                  <a:cubicBezTo>
                    <a:pt x="33101" y="110033"/>
                    <a:pt x="34864" y="100944"/>
                    <a:pt x="37174" y="92008"/>
                  </a:cubicBezTo>
                  <a:cubicBezTo>
                    <a:pt x="41643" y="74926"/>
                    <a:pt x="48786" y="59029"/>
                    <a:pt x="57996" y="44013"/>
                  </a:cubicBezTo>
                  <a:cubicBezTo>
                    <a:pt x="60093" y="40609"/>
                    <a:pt x="62251" y="37235"/>
                    <a:pt x="64379" y="33831"/>
                  </a:cubicBezTo>
                  <a:cubicBezTo>
                    <a:pt x="64804" y="33193"/>
                    <a:pt x="65260" y="32554"/>
                    <a:pt x="66415" y="32372"/>
                  </a:cubicBezTo>
                  <a:lnTo>
                    <a:pt x="66415" y="32372"/>
                  </a:lnTo>
                  <a:cubicBezTo>
                    <a:pt x="65594" y="33436"/>
                    <a:pt x="65108" y="34378"/>
                    <a:pt x="64622" y="35320"/>
                  </a:cubicBezTo>
                  <a:cubicBezTo>
                    <a:pt x="60336" y="43649"/>
                    <a:pt x="56354" y="52129"/>
                    <a:pt x="52828" y="60731"/>
                  </a:cubicBezTo>
                  <a:cubicBezTo>
                    <a:pt x="46780" y="75594"/>
                    <a:pt x="41521" y="90671"/>
                    <a:pt x="38785" y="106567"/>
                  </a:cubicBezTo>
                  <a:cubicBezTo>
                    <a:pt x="38390" y="108847"/>
                    <a:pt x="38117" y="111127"/>
                    <a:pt x="38056" y="113437"/>
                  </a:cubicBezTo>
                  <a:cubicBezTo>
                    <a:pt x="38026" y="114987"/>
                    <a:pt x="38573" y="115868"/>
                    <a:pt x="39637" y="115899"/>
                  </a:cubicBezTo>
                  <a:cubicBezTo>
                    <a:pt x="39637" y="112859"/>
                    <a:pt x="40001" y="109881"/>
                    <a:pt x="40427" y="106871"/>
                  </a:cubicBezTo>
                  <a:cubicBezTo>
                    <a:pt x="41004" y="103072"/>
                    <a:pt x="41947" y="99394"/>
                    <a:pt x="42828" y="95655"/>
                  </a:cubicBezTo>
                  <a:cubicBezTo>
                    <a:pt x="44682" y="87935"/>
                    <a:pt x="46567" y="80275"/>
                    <a:pt x="48907" y="72676"/>
                  </a:cubicBezTo>
                  <a:cubicBezTo>
                    <a:pt x="49029" y="72342"/>
                    <a:pt x="48998" y="71916"/>
                    <a:pt x="49789" y="71734"/>
                  </a:cubicBezTo>
                  <a:lnTo>
                    <a:pt x="49789" y="71734"/>
                  </a:lnTo>
                  <a:cubicBezTo>
                    <a:pt x="48299" y="77509"/>
                    <a:pt x="46658" y="83132"/>
                    <a:pt x="45412" y="88816"/>
                  </a:cubicBezTo>
                  <a:cubicBezTo>
                    <a:pt x="45716" y="88148"/>
                    <a:pt x="45959" y="87449"/>
                    <a:pt x="46172" y="86780"/>
                  </a:cubicBezTo>
                  <a:cubicBezTo>
                    <a:pt x="46257" y="86496"/>
                    <a:pt x="46316" y="86105"/>
                    <a:pt x="46646" y="86105"/>
                  </a:cubicBezTo>
                  <a:cubicBezTo>
                    <a:pt x="46669" y="86105"/>
                    <a:pt x="46693" y="86107"/>
                    <a:pt x="46719" y="86111"/>
                  </a:cubicBezTo>
                  <a:cubicBezTo>
                    <a:pt x="47266" y="86233"/>
                    <a:pt x="46901" y="86689"/>
                    <a:pt x="46871" y="86962"/>
                  </a:cubicBezTo>
                  <a:cubicBezTo>
                    <a:pt x="46020" y="90367"/>
                    <a:pt x="45199" y="93801"/>
                    <a:pt x="44561" y="97266"/>
                  </a:cubicBezTo>
                  <a:cubicBezTo>
                    <a:pt x="43801" y="101218"/>
                    <a:pt x="43284" y="105169"/>
                    <a:pt x="42950" y="109151"/>
                  </a:cubicBezTo>
                  <a:cubicBezTo>
                    <a:pt x="42767" y="111309"/>
                    <a:pt x="42585" y="113467"/>
                    <a:pt x="42737" y="115656"/>
                  </a:cubicBezTo>
                  <a:cubicBezTo>
                    <a:pt x="42767" y="116051"/>
                    <a:pt x="42615" y="116780"/>
                    <a:pt x="43345" y="116811"/>
                  </a:cubicBezTo>
                  <a:cubicBezTo>
                    <a:pt x="44332" y="116863"/>
                    <a:pt x="45324" y="116948"/>
                    <a:pt x="46313" y="116948"/>
                  </a:cubicBezTo>
                  <a:cubicBezTo>
                    <a:pt x="47638" y="116948"/>
                    <a:pt x="48956" y="116795"/>
                    <a:pt x="50245" y="116203"/>
                  </a:cubicBezTo>
                  <a:cubicBezTo>
                    <a:pt x="51339" y="115717"/>
                    <a:pt x="52099" y="114896"/>
                    <a:pt x="52099" y="113619"/>
                  </a:cubicBezTo>
                  <a:cubicBezTo>
                    <a:pt x="52160" y="110853"/>
                    <a:pt x="52494" y="108209"/>
                    <a:pt x="53254" y="105473"/>
                  </a:cubicBezTo>
                  <a:cubicBezTo>
                    <a:pt x="57540" y="90032"/>
                    <a:pt x="62737" y="74926"/>
                    <a:pt x="68604" y="59971"/>
                  </a:cubicBezTo>
                  <a:cubicBezTo>
                    <a:pt x="70701" y="54591"/>
                    <a:pt x="73041" y="49302"/>
                    <a:pt x="74865" y="43801"/>
                  </a:cubicBezTo>
                  <a:cubicBezTo>
                    <a:pt x="75108" y="43162"/>
                    <a:pt x="75321" y="42463"/>
                    <a:pt x="75169" y="41734"/>
                  </a:cubicBezTo>
                  <a:cubicBezTo>
                    <a:pt x="74956" y="40579"/>
                    <a:pt x="74804" y="39393"/>
                    <a:pt x="74500" y="38238"/>
                  </a:cubicBezTo>
                  <a:cubicBezTo>
                    <a:pt x="73224" y="33527"/>
                    <a:pt x="71096" y="29241"/>
                    <a:pt x="68330" y="25290"/>
                  </a:cubicBezTo>
                  <a:cubicBezTo>
                    <a:pt x="67266" y="23800"/>
                    <a:pt x="65868" y="22584"/>
                    <a:pt x="64409" y="21217"/>
                  </a:cubicBezTo>
                  <a:cubicBezTo>
                    <a:pt x="59333" y="29120"/>
                    <a:pt x="55382" y="37448"/>
                    <a:pt x="50853" y="45472"/>
                  </a:cubicBezTo>
                  <a:cubicBezTo>
                    <a:pt x="52646" y="41187"/>
                    <a:pt x="54774" y="37022"/>
                    <a:pt x="57023" y="32980"/>
                  </a:cubicBezTo>
                  <a:cubicBezTo>
                    <a:pt x="59242" y="28907"/>
                    <a:pt x="61278" y="24651"/>
                    <a:pt x="64075" y="20882"/>
                  </a:cubicBezTo>
                  <a:cubicBezTo>
                    <a:pt x="62008" y="19150"/>
                    <a:pt x="60184" y="17478"/>
                    <a:pt x="59029" y="15259"/>
                  </a:cubicBezTo>
                  <a:cubicBezTo>
                    <a:pt x="46567" y="37174"/>
                    <a:pt x="35199" y="59515"/>
                    <a:pt x="26384" y="83376"/>
                  </a:cubicBezTo>
                  <a:cubicBezTo>
                    <a:pt x="26050" y="82525"/>
                    <a:pt x="26384" y="82069"/>
                    <a:pt x="26536" y="81613"/>
                  </a:cubicBezTo>
                  <a:cubicBezTo>
                    <a:pt x="31886" y="66658"/>
                    <a:pt x="38573" y="52311"/>
                    <a:pt x="45655" y="38147"/>
                  </a:cubicBezTo>
                  <a:cubicBezTo>
                    <a:pt x="49546" y="30305"/>
                    <a:pt x="53953" y="22706"/>
                    <a:pt x="58117" y="15046"/>
                  </a:cubicBezTo>
                  <a:cubicBezTo>
                    <a:pt x="58421" y="14469"/>
                    <a:pt x="58451" y="14013"/>
                    <a:pt x="58208" y="13405"/>
                  </a:cubicBezTo>
                  <a:cubicBezTo>
                    <a:pt x="57236" y="10791"/>
                    <a:pt x="56445" y="8116"/>
                    <a:pt x="56780" y="5259"/>
                  </a:cubicBezTo>
                  <a:cubicBezTo>
                    <a:pt x="56810" y="5046"/>
                    <a:pt x="56780" y="4894"/>
                    <a:pt x="56597" y="4742"/>
                  </a:cubicBezTo>
                  <a:cubicBezTo>
                    <a:pt x="55625" y="4104"/>
                    <a:pt x="54682" y="3435"/>
                    <a:pt x="53710" y="2767"/>
                  </a:cubicBezTo>
                  <a:cubicBezTo>
                    <a:pt x="44956" y="17843"/>
                    <a:pt x="36445" y="32889"/>
                    <a:pt x="29636" y="48846"/>
                  </a:cubicBezTo>
                  <a:cubicBezTo>
                    <a:pt x="35959" y="32585"/>
                    <a:pt x="44378" y="17417"/>
                    <a:pt x="53254" y="2463"/>
                  </a:cubicBezTo>
                  <a:cubicBezTo>
                    <a:pt x="52980" y="2219"/>
                    <a:pt x="52737" y="1976"/>
                    <a:pt x="52372" y="1855"/>
                  </a:cubicBezTo>
                  <a:cubicBezTo>
                    <a:pt x="50731" y="4925"/>
                    <a:pt x="49150" y="7934"/>
                    <a:pt x="47509" y="10973"/>
                  </a:cubicBezTo>
                  <a:cubicBezTo>
                    <a:pt x="47418" y="10943"/>
                    <a:pt x="47327" y="10882"/>
                    <a:pt x="47235" y="10852"/>
                  </a:cubicBezTo>
                  <a:cubicBezTo>
                    <a:pt x="47387" y="10548"/>
                    <a:pt x="47509" y="10244"/>
                    <a:pt x="47661" y="9940"/>
                  </a:cubicBezTo>
                  <a:cubicBezTo>
                    <a:pt x="48755" y="7782"/>
                    <a:pt x="49910" y="5624"/>
                    <a:pt x="51005" y="3435"/>
                  </a:cubicBezTo>
                  <a:cubicBezTo>
                    <a:pt x="52068" y="1368"/>
                    <a:pt x="52068" y="1368"/>
                    <a:pt x="500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29"/>
            <p:cNvSpPr/>
            <p:nvPr/>
          </p:nvSpPr>
          <p:spPr>
            <a:xfrm>
              <a:off x="503017" y="3653556"/>
              <a:ext cx="782589" cy="638463"/>
            </a:xfrm>
            <a:custGeom>
              <a:avLst/>
              <a:gdLst/>
              <a:ahLst/>
              <a:cxnLst/>
              <a:rect l="l" t="t" r="r" b="b"/>
              <a:pathLst>
                <a:path w="109760" h="89546" extrusionOk="0">
                  <a:moveTo>
                    <a:pt x="18876" y="0"/>
                  </a:moveTo>
                  <a:cubicBezTo>
                    <a:pt x="18055" y="638"/>
                    <a:pt x="17296" y="1155"/>
                    <a:pt x="16718" y="1915"/>
                  </a:cubicBezTo>
                  <a:cubicBezTo>
                    <a:pt x="14408" y="5015"/>
                    <a:pt x="12067" y="8055"/>
                    <a:pt x="9757" y="11125"/>
                  </a:cubicBezTo>
                  <a:cubicBezTo>
                    <a:pt x="5472" y="16809"/>
                    <a:pt x="2158" y="23040"/>
                    <a:pt x="274" y="29970"/>
                  </a:cubicBezTo>
                  <a:cubicBezTo>
                    <a:pt x="0" y="30912"/>
                    <a:pt x="0" y="31764"/>
                    <a:pt x="304" y="32706"/>
                  </a:cubicBezTo>
                  <a:cubicBezTo>
                    <a:pt x="1186" y="35411"/>
                    <a:pt x="2766" y="37721"/>
                    <a:pt x="4469" y="39910"/>
                  </a:cubicBezTo>
                  <a:cubicBezTo>
                    <a:pt x="9089" y="45897"/>
                    <a:pt x="14651" y="50852"/>
                    <a:pt x="20730" y="55259"/>
                  </a:cubicBezTo>
                  <a:cubicBezTo>
                    <a:pt x="22463" y="56475"/>
                    <a:pt x="24347" y="57448"/>
                    <a:pt x="25685" y="59211"/>
                  </a:cubicBezTo>
                  <a:cubicBezTo>
                    <a:pt x="27600" y="61764"/>
                    <a:pt x="28724" y="64895"/>
                    <a:pt x="31156" y="67053"/>
                  </a:cubicBezTo>
                  <a:cubicBezTo>
                    <a:pt x="31156" y="67053"/>
                    <a:pt x="31156" y="67114"/>
                    <a:pt x="31126" y="67205"/>
                  </a:cubicBezTo>
                  <a:cubicBezTo>
                    <a:pt x="31069" y="67230"/>
                    <a:pt x="31014" y="67241"/>
                    <a:pt x="30959" y="67241"/>
                  </a:cubicBezTo>
                  <a:cubicBezTo>
                    <a:pt x="30753" y="67241"/>
                    <a:pt x="30565" y="67082"/>
                    <a:pt x="30396" y="66962"/>
                  </a:cubicBezTo>
                  <a:cubicBezTo>
                    <a:pt x="29393" y="66323"/>
                    <a:pt x="28755" y="65351"/>
                    <a:pt x="28116" y="64439"/>
                  </a:cubicBezTo>
                  <a:cubicBezTo>
                    <a:pt x="26901" y="62676"/>
                    <a:pt x="25715" y="60883"/>
                    <a:pt x="24287" y="59332"/>
                  </a:cubicBezTo>
                  <a:cubicBezTo>
                    <a:pt x="23739" y="58755"/>
                    <a:pt x="23162" y="58208"/>
                    <a:pt x="22402" y="57782"/>
                  </a:cubicBezTo>
                  <a:lnTo>
                    <a:pt x="22402" y="57782"/>
                  </a:lnTo>
                  <a:cubicBezTo>
                    <a:pt x="22250" y="59059"/>
                    <a:pt x="22524" y="60183"/>
                    <a:pt x="22676" y="61308"/>
                  </a:cubicBezTo>
                  <a:cubicBezTo>
                    <a:pt x="23679" y="67418"/>
                    <a:pt x="27964" y="71156"/>
                    <a:pt x="32402" y="74834"/>
                  </a:cubicBezTo>
                  <a:cubicBezTo>
                    <a:pt x="32372" y="74621"/>
                    <a:pt x="32372" y="74409"/>
                    <a:pt x="32341" y="74196"/>
                  </a:cubicBezTo>
                  <a:cubicBezTo>
                    <a:pt x="31916" y="71126"/>
                    <a:pt x="32281" y="68147"/>
                    <a:pt x="33344" y="65259"/>
                  </a:cubicBezTo>
                  <a:cubicBezTo>
                    <a:pt x="33496" y="64834"/>
                    <a:pt x="33618" y="64226"/>
                    <a:pt x="34226" y="64226"/>
                  </a:cubicBezTo>
                  <a:cubicBezTo>
                    <a:pt x="34439" y="64439"/>
                    <a:pt x="34408" y="64530"/>
                    <a:pt x="34348" y="64682"/>
                  </a:cubicBezTo>
                  <a:cubicBezTo>
                    <a:pt x="33223" y="67539"/>
                    <a:pt x="33132" y="70457"/>
                    <a:pt x="33284" y="73466"/>
                  </a:cubicBezTo>
                  <a:cubicBezTo>
                    <a:pt x="33405" y="75320"/>
                    <a:pt x="33922" y="77083"/>
                    <a:pt x="35016" y="78634"/>
                  </a:cubicBezTo>
                  <a:cubicBezTo>
                    <a:pt x="37205" y="81764"/>
                    <a:pt x="38998" y="85017"/>
                    <a:pt x="39758" y="88816"/>
                  </a:cubicBezTo>
                  <a:cubicBezTo>
                    <a:pt x="39819" y="89090"/>
                    <a:pt x="39971" y="89394"/>
                    <a:pt x="40001" y="89546"/>
                  </a:cubicBezTo>
                  <a:cubicBezTo>
                    <a:pt x="46397" y="85111"/>
                    <a:pt x="53181" y="83010"/>
                    <a:pt x="60333" y="83010"/>
                  </a:cubicBezTo>
                  <a:cubicBezTo>
                    <a:pt x="63378" y="83010"/>
                    <a:pt x="66490" y="83391"/>
                    <a:pt x="69667" y="84135"/>
                  </a:cubicBezTo>
                  <a:cubicBezTo>
                    <a:pt x="69181" y="81703"/>
                    <a:pt x="69211" y="79181"/>
                    <a:pt x="69850" y="78634"/>
                  </a:cubicBezTo>
                  <a:cubicBezTo>
                    <a:pt x="70062" y="79576"/>
                    <a:pt x="69850" y="80518"/>
                    <a:pt x="70245" y="81400"/>
                  </a:cubicBezTo>
                  <a:cubicBezTo>
                    <a:pt x="73406" y="77570"/>
                    <a:pt x="74409" y="73132"/>
                    <a:pt x="74257" y="68177"/>
                  </a:cubicBezTo>
                  <a:lnTo>
                    <a:pt x="74257" y="68177"/>
                  </a:lnTo>
                  <a:cubicBezTo>
                    <a:pt x="73953" y="68299"/>
                    <a:pt x="73801" y="68421"/>
                    <a:pt x="73619" y="68451"/>
                  </a:cubicBezTo>
                  <a:cubicBezTo>
                    <a:pt x="73300" y="68536"/>
                    <a:pt x="72893" y="68858"/>
                    <a:pt x="72583" y="68858"/>
                  </a:cubicBezTo>
                  <a:cubicBezTo>
                    <a:pt x="72449" y="68858"/>
                    <a:pt x="72333" y="68798"/>
                    <a:pt x="72251" y="68633"/>
                  </a:cubicBezTo>
                  <a:cubicBezTo>
                    <a:pt x="71917" y="67995"/>
                    <a:pt x="72828" y="67904"/>
                    <a:pt x="73193" y="67691"/>
                  </a:cubicBezTo>
                  <a:cubicBezTo>
                    <a:pt x="74926" y="66597"/>
                    <a:pt x="76142" y="65290"/>
                    <a:pt x="76172" y="63101"/>
                  </a:cubicBezTo>
                  <a:cubicBezTo>
                    <a:pt x="76202" y="61612"/>
                    <a:pt x="76081" y="60092"/>
                    <a:pt x="76476" y="58603"/>
                  </a:cubicBezTo>
                  <a:cubicBezTo>
                    <a:pt x="76810" y="57296"/>
                    <a:pt x="77114" y="55958"/>
                    <a:pt x="78178" y="55016"/>
                  </a:cubicBezTo>
                  <a:cubicBezTo>
                    <a:pt x="78512" y="55229"/>
                    <a:pt x="78361" y="55472"/>
                    <a:pt x="78330" y="55654"/>
                  </a:cubicBezTo>
                  <a:cubicBezTo>
                    <a:pt x="77965" y="56718"/>
                    <a:pt x="77813" y="57813"/>
                    <a:pt x="77601" y="58907"/>
                  </a:cubicBezTo>
                  <a:cubicBezTo>
                    <a:pt x="77366" y="60580"/>
                    <a:pt x="77584" y="61006"/>
                    <a:pt x="79159" y="61006"/>
                  </a:cubicBezTo>
                  <a:cubicBezTo>
                    <a:pt x="79216" y="61006"/>
                    <a:pt x="79273" y="61005"/>
                    <a:pt x="79333" y="61004"/>
                  </a:cubicBezTo>
                  <a:cubicBezTo>
                    <a:pt x="82737" y="60943"/>
                    <a:pt x="86020" y="60275"/>
                    <a:pt x="89060" y="58694"/>
                  </a:cubicBezTo>
                  <a:cubicBezTo>
                    <a:pt x="89321" y="58563"/>
                    <a:pt x="89567" y="58308"/>
                    <a:pt x="89932" y="58308"/>
                  </a:cubicBezTo>
                  <a:cubicBezTo>
                    <a:pt x="90076" y="58308"/>
                    <a:pt x="90238" y="58348"/>
                    <a:pt x="90428" y="58451"/>
                  </a:cubicBezTo>
                  <a:cubicBezTo>
                    <a:pt x="89242" y="60883"/>
                    <a:pt x="86811" y="61764"/>
                    <a:pt x="84592" y="63101"/>
                  </a:cubicBezTo>
                  <a:cubicBezTo>
                    <a:pt x="85008" y="63152"/>
                    <a:pt x="85409" y="63175"/>
                    <a:pt x="85800" y="63175"/>
                  </a:cubicBezTo>
                  <a:cubicBezTo>
                    <a:pt x="86809" y="63175"/>
                    <a:pt x="87745" y="63025"/>
                    <a:pt x="88665" y="62828"/>
                  </a:cubicBezTo>
                  <a:cubicBezTo>
                    <a:pt x="92586" y="62038"/>
                    <a:pt x="96294" y="60427"/>
                    <a:pt x="100185" y="59454"/>
                  </a:cubicBezTo>
                  <a:cubicBezTo>
                    <a:pt x="101856" y="59028"/>
                    <a:pt x="103559" y="58816"/>
                    <a:pt x="105200" y="58117"/>
                  </a:cubicBezTo>
                  <a:cubicBezTo>
                    <a:pt x="104470" y="57509"/>
                    <a:pt x="103680" y="57083"/>
                    <a:pt x="103346" y="56110"/>
                  </a:cubicBezTo>
                  <a:cubicBezTo>
                    <a:pt x="103574" y="56034"/>
                    <a:pt x="103771" y="56004"/>
                    <a:pt x="103957" y="56004"/>
                  </a:cubicBezTo>
                  <a:cubicBezTo>
                    <a:pt x="104144" y="56004"/>
                    <a:pt x="104318" y="56034"/>
                    <a:pt x="104501" y="56080"/>
                  </a:cubicBezTo>
                  <a:cubicBezTo>
                    <a:pt x="104973" y="56197"/>
                    <a:pt x="105414" y="56251"/>
                    <a:pt x="105824" y="56251"/>
                  </a:cubicBezTo>
                  <a:cubicBezTo>
                    <a:pt x="108395" y="56251"/>
                    <a:pt x="109733" y="54110"/>
                    <a:pt x="109759" y="51855"/>
                  </a:cubicBezTo>
                  <a:cubicBezTo>
                    <a:pt x="109759" y="48512"/>
                    <a:pt x="108726" y="45350"/>
                    <a:pt x="107480" y="42280"/>
                  </a:cubicBezTo>
                  <a:cubicBezTo>
                    <a:pt x="105109" y="36505"/>
                    <a:pt x="102920" y="30639"/>
                    <a:pt x="99455" y="25411"/>
                  </a:cubicBezTo>
                  <a:cubicBezTo>
                    <a:pt x="99303" y="25168"/>
                    <a:pt x="99242" y="24833"/>
                    <a:pt x="98847" y="24681"/>
                  </a:cubicBezTo>
                  <a:cubicBezTo>
                    <a:pt x="97935" y="25745"/>
                    <a:pt x="97023" y="26839"/>
                    <a:pt x="95808" y="27599"/>
                  </a:cubicBezTo>
                  <a:cubicBezTo>
                    <a:pt x="98969" y="33314"/>
                    <a:pt x="101583" y="39150"/>
                    <a:pt x="103559" y="45290"/>
                  </a:cubicBezTo>
                  <a:cubicBezTo>
                    <a:pt x="100823" y="39454"/>
                    <a:pt x="98482" y="33466"/>
                    <a:pt x="95291" y="27843"/>
                  </a:cubicBezTo>
                  <a:cubicBezTo>
                    <a:pt x="94744" y="27964"/>
                    <a:pt x="94136" y="28116"/>
                    <a:pt x="93467" y="28146"/>
                  </a:cubicBezTo>
                  <a:cubicBezTo>
                    <a:pt x="93528" y="28359"/>
                    <a:pt x="93619" y="28511"/>
                    <a:pt x="93650" y="28663"/>
                  </a:cubicBezTo>
                  <a:cubicBezTo>
                    <a:pt x="95321" y="32615"/>
                    <a:pt x="96233" y="36627"/>
                    <a:pt x="95321" y="40973"/>
                  </a:cubicBezTo>
                  <a:cubicBezTo>
                    <a:pt x="94683" y="44165"/>
                    <a:pt x="95321" y="47205"/>
                    <a:pt x="98330" y="49241"/>
                  </a:cubicBezTo>
                  <a:cubicBezTo>
                    <a:pt x="98665" y="49454"/>
                    <a:pt x="98938" y="49788"/>
                    <a:pt x="99242" y="50062"/>
                  </a:cubicBezTo>
                  <a:cubicBezTo>
                    <a:pt x="99607" y="50396"/>
                    <a:pt x="99729" y="50852"/>
                    <a:pt x="99607" y="51308"/>
                  </a:cubicBezTo>
                  <a:cubicBezTo>
                    <a:pt x="99364" y="52129"/>
                    <a:pt x="98999" y="52888"/>
                    <a:pt x="98665" y="53648"/>
                  </a:cubicBezTo>
                  <a:cubicBezTo>
                    <a:pt x="98569" y="53839"/>
                    <a:pt x="98437" y="54030"/>
                    <a:pt x="98222" y="54030"/>
                  </a:cubicBezTo>
                  <a:cubicBezTo>
                    <a:pt x="98164" y="54030"/>
                    <a:pt x="98099" y="54015"/>
                    <a:pt x="98027" y="53983"/>
                  </a:cubicBezTo>
                  <a:cubicBezTo>
                    <a:pt x="97723" y="53831"/>
                    <a:pt x="97753" y="53527"/>
                    <a:pt x="97844" y="53253"/>
                  </a:cubicBezTo>
                  <a:cubicBezTo>
                    <a:pt x="98027" y="52493"/>
                    <a:pt x="98330" y="51733"/>
                    <a:pt x="98695" y="50974"/>
                  </a:cubicBezTo>
                  <a:cubicBezTo>
                    <a:pt x="97692" y="50487"/>
                    <a:pt x="96811" y="49910"/>
                    <a:pt x="96172" y="49119"/>
                  </a:cubicBezTo>
                  <a:cubicBezTo>
                    <a:pt x="95747" y="48633"/>
                    <a:pt x="95200" y="48360"/>
                    <a:pt x="94592" y="48177"/>
                  </a:cubicBezTo>
                  <a:cubicBezTo>
                    <a:pt x="92790" y="47634"/>
                    <a:pt x="90926" y="47402"/>
                    <a:pt x="89055" y="47402"/>
                  </a:cubicBezTo>
                  <a:cubicBezTo>
                    <a:pt x="88307" y="47402"/>
                    <a:pt x="87557" y="47439"/>
                    <a:pt x="86811" y="47508"/>
                  </a:cubicBezTo>
                  <a:cubicBezTo>
                    <a:pt x="83771" y="47812"/>
                    <a:pt x="80914" y="48694"/>
                    <a:pt x="78999" y="51369"/>
                  </a:cubicBezTo>
                  <a:cubicBezTo>
                    <a:pt x="78854" y="51513"/>
                    <a:pt x="78724" y="51700"/>
                    <a:pt x="78502" y="51700"/>
                  </a:cubicBezTo>
                  <a:cubicBezTo>
                    <a:pt x="78398" y="51700"/>
                    <a:pt x="78273" y="51658"/>
                    <a:pt x="78117" y="51551"/>
                  </a:cubicBezTo>
                  <a:cubicBezTo>
                    <a:pt x="78908" y="50183"/>
                    <a:pt x="79759" y="48785"/>
                    <a:pt x="80549" y="47448"/>
                  </a:cubicBezTo>
                  <a:cubicBezTo>
                    <a:pt x="78087" y="44986"/>
                    <a:pt x="74774" y="43223"/>
                    <a:pt x="71552" y="42736"/>
                  </a:cubicBezTo>
                  <a:cubicBezTo>
                    <a:pt x="71005" y="43587"/>
                    <a:pt x="70275" y="44317"/>
                    <a:pt x="69485" y="44925"/>
                  </a:cubicBezTo>
                  <a:cubicBezTo>
                    <a:pt x="67327" y="46627"/>
                    <a:pt x="64804" y="47782"/>
                    <a:pt x="62281" y="48603"/>
                  </a:cubicBezTo>
                  <a:cubicBezTo>
                    <a:pt x="61124" y="48976"/>
                    <a:pt x="59967" y="49257"/>
                    <a:pt x="58747" y="49257"/>
                  </a:cubicBezTo>
                  <a:cubicBezTo>
                    <a:pt x="57980" y="49257"/>
                    <a:pt x="57187" y="49146"/>
                    <a:pt x="56354" y="48876"/>
                  </a:cubicBezTo>
                  <a:cubicBezTo>
                    <a:pt x="53983" y="48116"/>
                    <a:pt x="51855" y="47174"/>
                    <a:pt x="49880" y="45806"/>
                  </a:cubicBezTo>
                  <a:cubicBezTo>
                    <a:pt x="48634" y="44925"/>
                    <a:pt x="47570" y="43800"/>
                    <a:pt x="46475" y="42706"/>
                  </a:cubicBezTo>
                  <a:cubicBezTo>
                    <a:pt x="44348" y="40578"/>
                    <a:pt x="42250" y="38390"/>
                    <a:pt x="39880" y="36536"/>
                  </a:cubicBezTo>
                  <a:cubicBezTo>
                    <a:pt x="38444" y="35383"/>
                    <a:pt x="36863" y="35159"/>
                    <a:pt x="35263" y="35159"/>
                  </a:cubicBezTo>
                  <a:cubicBezTo>
                    <a:pt x="34796" y="35159"/>
                    <a:pt x="34328" y="35178"/>
                    <a:pt x="33861" y="35198"/>
                  </a:cubicBezTo>
                  <a:cubicBezTo>
                    <a:pt x="32341" y="35289"/>
                    <a:pt x="30852" y="35867"/>
                    <a:pt x="29484" y="36536"/>
                  </a:cubicBezTo>
                  <a:cubicBezTo>
                    <a:pt x="29115" y="36726"/>
                    <a:pt x="28774" y="36819"/>
                    <a:pt x="28444" y="36819"/>
                  </a:cubicBezTo>
                  <a:cubicBezTo>
                    <a:pt x="27932" y="36819"/>
                    <a:pt x="27449" y="36596"/>
                    <a:pt x="26931" y="36171"/>
                  </a:cubicBezTo>
                  <a:cubicBezTo>
                    <a:pt x="24043" y="33800"/>
                    <a:pt x="20973" y="31794"/>
                    <a:pt x="17174" y="31186"/>
                  </a:cubicBezTo>
                  <a:cubicBezTo>
                    <a:pt x="16993" y="31144"/>
                    <a:pt x="16819" y="31109"/>
                    <a:pt x="16652" y="31109"/>
                  </a:cubicBezTo>
                  <a:cubicBezTo>
                    <a:pt x="16452" y="31109"/>
                    <a:pt x="16261" y="31159"/>
                    <a:pt x="16080" y="31308"/>
                  </a:cubicBezTo>
                  <a:lnTo>
                    <a:pt x="14469" y="32432"/>
                  </a:lnTo>
                  <a:cubicBezTo>
                    <a:pt x="15077" y="33040"/>
                    <a:pt x="15958" y="33344"/>
                    <a:pt x="16384" y="34530"/>
                  </a:cubicBezTo>
                  <a:cubicBezTo>
                    <a:pt x="14165" y="33800"/>
                    <a:pt x="12128" y="33314"/>
                    <a:pt x="10061" y="33010"/>
                  </a:cubicBezTo>
                  <a:cubicBezTo>
                    <a:pt x="9750" y="32957"/>
                    <a:pt x="9444" y="32934"/>
                    <a:pt x="9143" y="32934"/>
                  </a:cubicBezTo>
                  <a:cubicBezTo>
                    <a:pt x="7362" y="32934"/>
                    <a:pt x="5746" y="33758"/>
                    <a:pt x="3952" y="34226"/>
                  </a:cubicBezTo>
                  <a:cubicBezTo>
                    <a:pt x="4317" y="32858"/>
                    <a:pt x="5228" y="32432"/>
                    <a:pt x="6049" y="31824"/>
                  </a:cubicBezTo>
                  <a:cubicBezTo>
                    <a:pt x="7326" y="30882"/>
                    <a:pt x="8937" y="30578"/>
                    <a:pt x="10213" y="29697"/>
                  </a:cubicBezTo>
                  <a:cubicBezTo>
                    <a:pt x="13891" y="27204"/>
                    <a:pt x="16384" y="23770"/>
                    <a:pt x="17600" y="19484"/>
                  </a:cubicBezTo>
                  <a:cubicBezTo>
                    <a:pt x="19028" y="14347"/>
                    <a:pt x="19727" y="9028"/>
                    <a:pt x="21125" y="3891"/>
                  </a:cubicBezTo>
                  <a:cubicBezTo>
                    <a:pt x="21186" y="3648"/>
                    <a:pt x="21156" y="3435"/>
                    <a:pt x="20943" y="3253"/>
                  </a:cubicBezTo>
                  <a:cubicBezTo>
                    <a:pt x="19940" y="2371"/>
                    <a:pt x="19332" y="1277"/>
                    <a:pt x="18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29"/>
            <p:cNvSpPr/>
            <p:nvPr/>
          </p:nvSpPr>
          <p:spPr>
            <a:xfrm>
              <a:off x="701530" y="4369379"/>
              <a:ext cx="268744" cy="427237"/>
            </a:xfrm>
            <a:custGeom>
              <a:avLst/>
              <a:gdLst/>
              <a:ahLst/>
              <a:cxnLst/>
              <a:rect l="l" t="t" r="r" b="b"/>
              <a:pathLst>
                <a:path w="37692" h="59921" extrusionOk="0">
                  <a:moveTo>
                    <a:pt x="13405" y="1"/>
                  </a:moveTo>
                  <a:cubicBezTo>
                    <a:pt x="13314" y="244"/>
                    <a:pt x="13193" y="366"/>
                    <a:pt x="13162" y="548"/>
                  </a:cubicBezTo>
                  <a:cubicBezTo>
                    <a:pt x="12402" y="3952"/>
                    <a:pt x="11186" y="7205"/>
                    <a:pt x="10183" y="10518"/>
                  </a:cubicBezTo>
                  <a:cubicBezTo>
                    <a:pt x="8664" y="15654"/>
                    <a:pt x="7630" y="20883"/>
                    <a:pt x="6536" y="26080"/>
                  </a:cubicBezTo>
                  <a:cubicBezTo>
                    <a:pt x="4408" y="35928"/>
                    <a:pt x="2220" y="45746"/>
                    <a:pt x="609" y="55716"/>
                  </a:cubicBezTo>
                  <a:cubicBezTo>
                    <a:pt x="396" y="57053"/>
                    <a:pt x="1" y="58330"/>
                    <a:pt x="183" y="59819"/>
                  </a:cubicBezTo>
                  <a:cubicBezTo>
                    <a:pt x="289" y="59778"/>
                    <a:pt x="401" y="59763"/>
                    <a:pt x="515" y="59763"/>
                  </a:cubicBezTo>
                  <a:cubicBezTo>
                    <a:pt x="805" y="59763"/>
                    <a:pt x="1108" y="59860"/>
                    <a:pt x="1364" y="59860"/>
                  </a:cubicBezTo>
                  <a:cubicBezTo>
                    <a:pt x="1669" y="59860"/>
                    <a:pt x="1907" y="59722"/>
                    <a:pt x="1977" y="59120"/>
                  </a:cubicBezTo>
                  <a:cubicBezTo>
                    <a:pt x="2524" y="54956"/>
                    <a:pt x="3040" y="50761"/>
                    <a:pt x="3648" y="46628"/>
                  </a:cubicBezTo>
                  <a:cubicBezTo>
                    <a:pt x="4591" y="39910"/>
                    <a:pt x="6019" y="33284"/>
                    <a:pt x="7873" y="26749"/>
                  </a:cubicBezTo>
                  <a:cubicBezTo>
                    <a:pt x="7934" y="26415"/>
                    <a:pt x="7995" y="26080"/>
                    <a:pt x="8390" y="25959"/>
                  </a:cubicBezTo>
                  <a:cubicBezTo>
                    <a:pt x="8481" y="25989"/>
                    <a:pt x="8603" y="26080"/>
                    <a:pt x="8603" y="26080"/>
                  </a:cubicBezTo>
                  <a:cubicBezTo>
                    <a:pt x="5928" y="37175"/>
                    <a:pt x="3952" y="48360"/>
                    <a:pt x="2767" y="59758"/>
                  </a:cubicBezTo>
                  <a:cubicBezTo>
                    <a:pt x="3172" y="59840"/>
                    <a:pt x="3631" y="59921"/>
                    <a:pt x="4073" y="59921"/>
                  </a:cubicBezTo>
                  <a:cubicBezTo>
                    <a:pt x="4293" y="59921"/>
                    <a:pt x="4510" y="59900"/>
                    <a:pt x="4712" y="59850"/>
                  </a:cubicBezTo>
                  <a:cubicBezTo>
                    <a:pt x="4864" y="50427"/>
                    <a:pt x="6141" y="41278"/>
                    <a:pt x="8694" y="32311"/>
                  </a:cubicBezTo>
                  <a:cubicBezTo>
                    <a:pt x="8876" y="32342"/>
                    <a:pt x="9028" y="32342"/>
                    <a:pt x="9241" y="32372"/>
                  </a:cubicBezTo>
                  <a:cubicBezTo>
                    <a:pt x="6992" y="41369"/>
                    <a:pt x="5624" y="50549"/>
                    <a:pt x="5472" y="59758"/>
                  </a:cubicBezTo>
                  <a:lnTo>
                    <a:pt x="7569" y="59758"/>
                  </a:lnTo>
                  <a:cubicBezTo>
                    <a:pt x="7965" y="49242"/>
                    <a:pt x="9150" y="38907"/>
                    <a:pt x="11734" y="28816"/>
                  </a:cubicBezTo>
                  <a:cubicBezTo>
                    <a:pt x="11916" y="28846"/>
                    <a:pt x="12068" y="28846"/>
                    <a:pt x="12281" y="28877"/>
                  </a:cubicBezTo>
                  <a:cubicBezTo>
                    <a:pt x="10001" y="38998"/>
                    <a:pt x="8694" y="49211"/>
                    <a:pt x="8329" y="59576"/>
                  </a:cubicBezTo>
                  <a:cubicBezTo>
                    <a:pt x="8490" y="59614"/>
                    <a:pt x="8644" y="59628"/>
                    <a:pt x="8795" y="59628"/>
                  </a:cubicBezTo>
                  <a:cubicBezTo>
                    <a:pt x="9132" y="59628"/>
                    <a:pt x="9453" y="59557"/>
                    <a:pt x="9788" y="59515"/>
                  </a:cubicBezTo>
                  <a:cubicBezTo>
                    <a:pt x="16384" y="58603"/>
                    <a:pt x="19515" y="53953"/>
                    <a:pt x="21916" y="48482"/>
                  </a:cubicBezTo>
                  <a:cubicBezTo>
                    <a:pt x="21947" y="48360"/>
                    <a:pt x="22038" y="48239"/>
                    <a:pt x="22038" y="48087"/>
                  </a:cubicBezTo>
                  <a:cubicBezTo>
                    <a:pt x="22099" y="46445"/>
                    <a:pt x="22342" y="44773"/>
                    <a:pt x="22220" y="43162"/>
                  </a:cubicBezTo>
                  <a:cubicBezTo>
                    <a:pt x="21886" y="38451"/>
                    <a:pt x="22038" y="33740"/>
                    <a:pt x="22980" y="29120"/>
                  </a:cubicBezTo>
                  <a:cubicBezTo>
                    <a:pt x="23162" y="28177"/>
                    <a:pt x="23102" y="27144"/>
                    <a:pt x="23892" y="26354"/>
                  </a:cubicBezTo>
                  <a:cubicBezTo>
                    <a:pt x="24257" y="33193"/>
                    <a:pt x="24500" y="40032"/>
                    <a:pt x="25503" y="46810"/>
                  </a:cubicBezTo>
                  <a:cubicBezTo>
                    <a:pt x="25827" y="46810"/>
                    <a:pt x="26084" y="46823"/>
                    <a:pt x="26318" y="46823"/>
                  </a:cubicBezTo>
                  <a:cubicBezTo>
                    <a:pt x="26435" y="46823"/>
                    <a:pt x="26546" y="46820"/>
                    <a:pt x="26658" y="46810"/>
                  </a:cubicBezTo>
                  <a:cubicBezTo>
                    <a:pt x="29971" y="46567"/>
                    <a:pt x="33102" y="45716"/>
                    <a:pt x="36141" y="44348"/>
                  </a:cubicBezTo>
                  <a:cubicBezTo>
                    <a:pt x="36628" y="44135"/>
                    <a:pt x="36719" y="43740"/>
                    <a:pt x="36780" y="43284"/>
                  </a:cubicBezTo>
                  <a:cubicBezTo>
                    <a:pt x="36992" y="41916"/>
                    <a:pt x="37236" y="40548"/>
                    <a:pt x="37540" y="39181"/>
                  </a:cubicBezTo>
                  <a:cubicBezTo>
                    <a:pt x="37692" y="38603"/>
                    <a:pt x="37540" y="38330"/>
                    <a:pt x="37114" y="37965"/>
                  </a:cubicBezTo>
                  <a:cubicBezTo>
                    <a:pt x="34743" y="36020"/>
                    <a:pt x="32190" y="34317"/>
                    <a:pt x="29910" y="32220"/>
                  </a:cubicBezTo>
                  <a:cubicBezTo>
                    <a:pt x="23831" y="26566"/>
                    <a:pt x="18968" y="20153"/>
                    <a:pt x="16293" y="12159"/>
                  </a:cubicBezTo>
                  <a:cubicBezTo>
                    <a:pt x="14986" y="8208"/>
                    <a:pt x="14378" y="4104"/>
                    <a:pt x="134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29"/>
            <p:cNvSpPr/>
            <p:nvPr/>
          </p:nvSpPr>
          <p:spPr>
            <a:xfrm>
              <a:off x="1038316" y="4326721"/>
              <a:ext cx="300815" cy="226470"/>
            </a:xfrm>
            <a:custGeom>
              <a:avLst/>
              <a:gdLst/>
              <a:ahLst/>
              <a:cxnLst/>
              <a:rect l="l" t="t" r="r" b="b"/>
              <a:pathLst>
                <a:path w="42190" h="31763" extrusionOk="0">
                  <a:moveTo>
                    <a:pt x="4636" y="1"/>
                  </a:moveTo>
                  <a:cubicBezTo>
                    <a:pt x="4216" y="1"/>
                    <a:pt x="3910" y="189"/>
                    <a:pt x="3587" y="604"/>
                  </a:cubicBezTo>
                  <a:cubicBezTo>
                    <a:pt x="2341" y="2184"/>
                    <a:pt x="1581" y="3978"/>
                    <a:pt x="1217" y="5984"/>
                  </a:cubicBezTo>
                  <a:cubicBezTo>
                    <a:pt x="791" y="8355"/>
                    <a:pt x="852" y="10725"/>
                    <a:pt x="852" y="13096"/>
                  </a:cubicBezTo>
                  <a:cubicBezTo>
                    <a:pt x="852" y="14160"/>
                    <a:pt x="700" y="15194"/>
                    <a:pt x="214" y="16136"/>
                  </a:cubicBezTo>
                  <a:cubicBezTo>
                    <a:pt x="1" y="16501"/>
                    <a:pt x="31" y="16805"/>
                    <a:pt x="305" y="17169"/>
                  </a:cubicBezTo>
                  <a:cubicBezTo>
                    <a:pt x="1369" y="18780"/>
                    <a:pt x="2280" y="20513"/>
                    <a:pt x="3101" y="22306"/>
                  </a:cubicBezTo>
                  <a:cubicBezTo>
                    <a:pt x="3739" y="23644"/>
                    <a:pt x="4439" y="24829"/>
                    <a:pt x="6141" y="24981"/>
                  </a:cubicBezTo>
                  <a:cubicBezTo>
                    <a:pt x="6718" y="25011"/>
                    <a:pt x="7235" y="25407"/>
                    <a:pt x="7782" y="25680"/>
                  </a:cubicBezTo>
                  <a:cubicBezTo>
                    <a:pt x="9211" y="26288"/>
                    <a:pt x="10700" y="26805"/>
                    <a:pt x="12220" y="27109"/>
                  </a:cubicBezTo>
                  <a:cubicBezTo>
                    <a:pt x="12578" y="27173"/>
                    <a:pt x="12936" y="27242"/>
                    <a:pt x="13285" y="27242"/>
                  </a:cubicBezTo>
                  <a:cubicBezTo>
                    <a:pt x="13766" y="27242"/>
                    <a:pt x="14229" y="27111"/>
                    <a:pt x="14652" y="26653"/>
                  </a:cubicBezTo>
                  <a:cubicBezTo>
                    <a:pt x="13375" y="24221"/>
                    <a:pt x="10244" y="24039"/>
                    <a:pt x="8603" y="21941"/>
                  </a:cubicBezTo>
                  <a:cubicBezTo>
                    <a:pt x="8797" y="21862"/>
                    <a:pt x="8960" y="21831"/>
                    <a:pt x="9101" y="21831"/>
                  </a:cubicBezTo>
                  <a:cubicBezTo>
                    <a:pt x="9448" y="21831"/>
                    <a:pt x="9664" y="22016"/>
                    <a:pt x="9879" y="22124"/>
                  </a:cubicBezTo>
                  <a:cubicBezTo>
                    <a:pt x="11768" y="23055"/>
                    <a:pt x="13726" y="23683"/>
                    <a:pt x="15815" y="23683"/>
                  </a:cubicBezTo>
                  <a:cubicBezTo>
                    <a:pt x="16113" y="23683"/>
                    <a:pt x="16414" y="23670"/>
                    <a:pt x="16718" y="23644"/>
                  </a:cubicBezTo>
                  <a:cubicBezTo>
                    <a:pt x="16942" y="23626"/>
                    <a:pt x="17162" y="23618"/>
                    <a:pt x="17379" y="23618"/>
                  </a:cubicBezTo>
                  <a:cubicBezTo>
                    <a:pt x="19846" y="23618"/>
                    <a:pt x="21886" y="24713"/>
                    <a:pt x="23618" y="26501"/>
                  </a:cubicBezTo>
                  <a:cubicBezTo>
                    <a:pt x="24773" y="27686"/>
                    <a:pt x="26019" y="28750"/>
                    <a:pt x="27387" y="29662"/>
                  </a:cubicBezTo>
                  <a:cubicBezTo>
                    <a:pt x="27965" y="30027"/>
                    <a:pt x="28573" y="30148"/>
                    <a:pt x="29241" y="30179"/>
                  </a:cubicBezTo>
                  <a:cubicBezTo>
                    <a:pt x="29454" y="30189"/>
                    <a:pt x="29665" y="30194"/>
                    <a:pt x="29876" y="30194"/>
                  </a:cubicBezTo>
                  <a:cubicBezTo>
                    <a:pt x="31412" y="30194"/>
                    <a:pt x="32919" y="29950"/>
                    <a:pt x="34441" y="29950"/>
                  </a:cubicBezTo>
                  <a:cubicBezTo>
                    <a:pt x="35135" y="29950"/>
                    <a:pt x="35832" y="30000"/>
                    <a:pt x="36536" y="30148"/>
                  </a:cubicBezTo>
                  <a:cubicBezTo>
                    <a:pt x="36445" y="29024"/>
                    <a:pt x="35928" y="28173"/>
                    <a:pt x="35503" y="27321"/>
                  </a:cubicBezTo>
                  <a:cubicBezTo>
                    <a:pt x="35644" y="27251"/>
                    <a:pt x="35764" y="27221"/>
                    <a:pt x="35868" y="27221"/>
                  </a:cubicBezTo>
                  <a:cubicBezTo>
                    <a:pt x="36210" y="27221"/>
                    <a:pt x="36373" y="27544"/>
                    <a:pt x="36536" y="27777"/>
                  </a:cubicBezTo>
                  <a:cubicBezTo>
                    <a:pt x="37236" y="28598"/>
                    <a:pt x="37600" y="29632"/>
                    <a:pt x="38147" y="30574"/>
                  </a:cubicBezTo>
                  <a:cubicBezTo>
                    <a:pt x="38594" y="31423"/>
                    <a:pt x="39008" y="31762"/>
                    <a:pt x="39763" y="31762"/>
                  </a:cubicBezTo>
                  <a:cubicBezTo>
                    <a:pt x="40035" y="31762"/>
                    <a:pt x="40352" y="31718"/>
                    <a:pt x="40731" y="31638"/>
                  </a:cubicBezTo>
                  <a:cubicBezTo>
                    <a:pt x="41704" y="31425"/>
                    <a:pt x="42160" y="30817"/>
                    <a:pt x="42160" y="29662"/>
                  </a:cubicBezTo>
                  <a:cubicBezTo>
                    <a:pt x="42190" y="28021"/>
                    <a:pt x="42129" y="26410"/>
                    <a:pt x="41947" y="24768"/>
                  </a:cubicBezTo>
                  <a:cubicBezTo>
                    <a:pt x="41582" y="22245"/>
                    <a:pt x="40792" y="19966"/>
                    <a:pt x="38786" y="18233"/>
                  </a:cubicBezTo>
                  <a:cubicBezTo>
                    <a:pt x="37084" y="16744"/>
                    <a:pt x="35321" y="15285"/>
                    <a:pt x="33558" y="13887"/>
                  </a:cubicBezTo>
                  <a:cubicBezTo>
                    <a:pt x="25016" y="7230"/>
                    <a:pt x="15655" y="2488"/>
                    <a:pt x="5077" y="57"/>
                  </a:cubicBezTo>
                  <a:cubicBezTo>
                    <a:pt x="4916" y="20"/>
                    <a:pt x="4770" y="1"/>
                    <a:pt x="46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9"/>
            <p:cNvSpPr/>
            <p:nvPr/>
          </p:nvSpPr>
          <p:spPr>
            <a:xfrm>
              <a:off x="1097267" y="4766877"/>
              <a:ext cx="304936" cy="379002"/>
            </a:xfrm>
            <a:custGeom>
              <a:avLst/>
              <a:gdLst/>
              <a:ahLst/>
              <a:cxnLst/>
              <a:rect l="l" t="t" r="r" b="b"/>
              <a:pathLst>
                <a:path w="42768" h="53156" extrusionOk="0">
                  <a:moveTo>
                    <a:pt x="7238" y="1"/>
                  </a:moveTo>
                  <a:cubicBezTo>
                    <a:pt x="6537" y="1"/>
                    <a:pt x="5888" y="323"/>
                    <a:pt x="5107" y="969"/>
                  </a:cubicBezTo>
                  <a:cubicBezTo>
                    <a:pt x="3587" y="2246"/>
                    <a:pt x="2675" y="3948"/>
                    <a:pt x="1855" y="5680"/>
                  </a:cubicBezTo>
                  <a:cubicBezTo>
                    <a:pt x="1672" y="6106"/>
                    <a:pt x="1794" y="6410"/>
                    <a:pt x="1976" y="6774"/>
                  </a:cubicBezTo>
                  <a:cubicBezTo>
                    <a:pt x="2766" y="8537"/>
                    <a:pt x="3769" y="10209"/>
                    <a:pt x="4864" y="11851"/>
                  </a:cubicBezTo>
                  <a:cubicBezTo>
                    <a:pt x="7721" y="15893"/>
                    <a:pt x="11095" y="19480"/>
                    <a:pt x="14378" y="23188"/>
                  </a:cubicBezTo>
                  <a:cubicBezTo>
                    <a:pt x="14590" y="23431"/>
                    <a:pt x="15046" y="23644"/>
                    <a:pt x="14712" y="24404"/>
                  </a:cubicBezTo>
                  <a:cubicBezTo>
                    <a:pt x="9879" y="19024"/>
                    <a:pt x="4529" y="14373"/>
                    <a:pt x="1064" y="7929"/>
                  </a:cubicBezTo>
                  <a:cubicBezTo>
                    <a:pt x="639" y="9115"/>
                    <a:pt x="396" y="10240"/>
                    <a:pt x="183" y="11425"/>
                  </a:cubicBezTo>
                  <a:cubicBezTo>
                    <a:pt x="0" y="12519"/>
                    <a:pt x="304" y="13401"/>
                    <a:pt x="1064" y="14282"/>
                  </a:cubicBezTo>
                  <a:cubicBezTo>
                    <a:pt x="3010" y="16440"/>
                    <a:pt x="4894" y="18598"/>
                    <a:pt x="7022" y="20574"/>
                  </a:cubicBezTo>
                  <a:cubicBezTo>
                    <a:pt x="9545" y="22945"/>
                    <a:pt x="11703" y="25589"/>
                    <a:pt x="13709" y="28325"/>
                  </a:cubicBezTo>
                  <a:cubicBezTo>
                    <a:pt x="14530" y="29419"/>
                    <a:pt x="15137" y="30574"/>
                    <a:pt x="15350" y="31912"/>
                  </a:cubicBezTo>
                  <a:cubicBezTo>
                    <a:pt x="15533" y="32945"/>
                    <a:pt x="16049" y="33644"/>
                    <a:pt x="17022" y="34161"/>
                  </a:cubicBezTo>
                  <a:cubicBezTo>
                    <a:pt x="18086" y="34678"/>
                    <a:pt x="19089" y="35316"/>
                    <a:pt x="19697" y="36471"/>
                  </a:cubicBezTo>
                  <a:cubicBezTo>
                    <a:pt x="19788" y="36684"/>
                    <a:pt x="20001" y="37018"/>
                    <a:pt x="19606" y="37200"/>
                  </a:cubicBezTo>
                  <a:cubicBezTo>
                    <a:pt x="19544" y="37231"/>
                    <a:pt x="19488" y="37245"/>
                    <a:pt x="19438" y="37245"/>
                  </a:cubicBezTo>
                  <a:cubicBezTo>
                    <a:pt x="19241" y="37245"/>
                    <a:pt x="19125" y="37042"/>
                    <a:pt x="19028" y="36896"/>
                  </a:cubicBezTo>
                  <a:cubicBezTo>
                    <a:pt x="18390" y="36015"/>
                    <a:pt x="17569" y="35529"/>
                    <a:pt x="16536" y="35103"/>
                  </a:cubicBezTo>
                  <a:cubicBezTo>
                    <a:pt x="15928" y="37170"/>
                    <a:pt x="15137" y="39055"/>
                    <a:pt x="15168" y="41182"/>
                  </a:cubicBezTo>
                  <a:cubicBezTo>
                    <a:pt x="15198" y="42884"/>
                    <a:pt x="15928" y="44009"/>
                    <a:pt x="17569" y="44556"/>
                  </a:cubicBezTo>
                  <a:cubicBezTo>
                    <a:pt x="21764" y="46015"/>
                    <a:pt x="25715" y="47960"/>
                    <a:pt x="29180" y="50848"/>
                  </a:cubicBezTo>
                  <a:cubicBezTo>
                    <a:pt x="29819" y="51365"/>
                    <a:pt x="30639" y="51851"/>
                    <a:pt x="31430" y="52155"/>
                  </a:cubicBezTo>
                  <a:cubicBezTo>
                    <a:pt x="33035" y="52753"/>
                    <a:pt x="34657" y="53156"/>
                    <a:pt x="36266" y="53156"/>
                  </a:cubicBezTo>
                  <a:cubicBezTo>
                    <a:pt x="37763" y="53156"/>
                    <a:pt x="39249" y="52807"/>
                    <a:pt x="40700" y="51942"/>
                  </a:cubicBezTo>
                  <a:cubicBezTo>
                    <a:pt x="42767" y="50696"/>
                    <a:pt x="42342" y="50119"/>
                    <a:pt x="40791" y="49267"/>
                  </a:cubicBezTo>
                  <a:cubicBezTo>
                    <a:pt x="37083" y="47261"/>
                    <a:pt x="34469" y="44222"/>
                    <a:pt x="32341" y="40605"/>
                  </a:cubicBezTo>
                  <a:cubicBezTo>
                    <a:pt x="26445" y="30513"/>
                    <a:pt x="21703" y="19845"/>
                    <a:pt x="16961" y="9145"/>
                  </a:cubicBezTo>
                  <a:cubicBezTo>
                    <a:pt x="15776" y="6562"/>
                    <a:pt x="14651" y="3948"/>
                    <a:pt x="13344" y="1334"/>
                  </a:cubicBezTo>
                  <a:cubicBezTo>
                    <a:pt x="12798" y="1643"/>
                    <a:pt x="12285" y="1844"/>
                    <a:pt x="11771" y="1844"/>
                  </a:cubicBezTo>
                  <a:cubicBezTo>
                    <a:pt x="11427" y="1844"/>
                    <a:pt x="11084" y="1754"/>
                    <a:pt x="10730" y="1546"/>
                  </a:cubicBezTo>
                  <a:cubicBezTo>
                    <a:pt x="10153" y="1242"/>
                    <a:pt x="9666" y="908"/>
                    <a:pt x="9089" y="604"/>
                  </a:cubicBezTo>
                  <a:cubicBezTo>
                    <a:pt x="8378" y="202"/>
                    <a:pt x="7792" y="1"/>
                    <a:pt x="7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9"/>
            <p:cNvSpPr/>
            <p:nvPr/>
          </p:nvSpPr>
          <p:spPr>
            <a:xfrm>
              <a:off x="797108" y="4276747"/>
              <a:ext cx="265707" cy="159391"/>
            </a:xfrm>
            <a:custGeom>
              <a:avLst/>
              <a:gdLst/>
              <a:ahLst/>
              <a:cxnLst/>
              <a:rect l="l" t="t" r="r" b="b"/>
              <a:pathLst>
                <a:path w="37266" h="22355" extrusionOk="0">
                  <a:moveTo>
                    <a:pt x="23409" y="1"/>
                  </a:moveTo>
                  <a:cubicBezTo>
                    <a:pt x="19876" y="1"/>
                    <a:pt x="16383" y="403"/>
                    <a:pt x="12919" y="1290"/>
                  </a:cubicBezTo>
                  <a:cubicBezTo>
                    <a:pt x="8633" y="2415"/>
                    <a:pt x="4408" y="3692"/>
                    <a:pt x="730" y="6306"/>
                  </a:cubicBezTo>
                  <a:cubicBezTo>
                    <a:pt x="122" y="6731"/>
                    <a:pt x="0" y="7096"/>
                    <a:pt x="152" y="7795"/>
                  </a:cubicBezTo>
                  <a:cubicBezTo>
                    <a:pt x="578" y="9710"/>
                    <a:pt x="943" y="11625"/>
                    <a:pt x="1338" y="13540"/>
                  </a:cubicBezTo>
                  <a:cubicBezTo>
                    <a:pt x="1855" y="16154"/>
                    <a:pt x="2432" y="18738"/>
                    <a:pt x="3040" y="21443"/>
                  </a:cubicBezTo>
                  <a:cubicBezTo>
                    <a:pt x="3617" y="20865"/>
                    <a:pt x="4073" y="20409"/>
                    <a:pt x="4560" y="19984"/>
                  </a:cubicBezTo>
                  <a:cubicBezTo>
                    <a:pt x="4833" y="19771"/>
                    <a:pt x="5016" y="19528"/>
                    <a:pt x="4894" y="19193"/>
                  </a:cubicBezTo>
                  <a:cubicBezTo>
                    <a:pt x="4347" y="17248"/>
                    <a:pt x="4894" y="15394"/>
                    <a:pt x="5472" y="13418"/>
                  </a:cubicBezTo>
                  <a:cubicBezTo>
                    <a:pt x="6110" y="15120"/>
                    <a:pt x="5958" y="16914"/>
                    <a:pt x="6687" y="18586"/>
                  </a:cubicBezTo>
                  <a:cubicBezTo>
                    <a:pt x="10059" y="16020"/>
                    <a:pt x="13568" y="14241"/>
                    <a:pt x="17546" y="14241"/>
                  </a:cubicBezTo>
                  <a:cubicBezTo>
                    <a:pt x="18517" y="14241"/>
                    <a:pt x="19516" y="14347"/>
                    <a:pt x="20548" y="14573"/>
                  </a:cubicBezTo>
                  <a:cubicBezTo>
                    <a:pt x="25563" y="15637"/>
                    <a:pt x="29636" y="18251"/>
                    <a:pt x="32980" y="22355"/>
                  </a:cubicBezTo>
                  <a:cubicBezTo>
                    <a:pt x="33466" y="20348"/>
                    <a:pt x="33618" y="18464"/>
                    <a:pt x="33588" y="16610"/>
                  </a:cubicBezTo>
                  <a:cubicBezTo>
                    <a:pt x="33557" y="12628"/>
                    <a:pt x="34439" y="9011"/>
                    <a:pt x="37265" y="5971"/>
                  </a:cubicBezTo>
                  <a:cubicBezTo>
                    <a:pt x="35958" y="4786"/>
                    <a:pt x="34530" y="3722"/>
                    <a:pt x="33314" y="2476"/>
                  </a:cubicBezTo>
                  <a:cubicBezTo>
                    <a:pt x="31855" y="956"/>
                    <a:pt x="30062" y="439"/>
                    <a:pt x="28086" y="227"/>
                  </a:cubicBezTo>
                  <a:cubicBezTo>
                    <a:pt x="26519" y="78"/>
                    <a:pt x="24960" y="1"/>
                    <a:pt x="23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29"/>
            <p:cNvSpPr/>
            <p:nvPr/>
          </p:nvSpPr>
          <p:spPr>
            <a:xfrm>
              <a:off x="843703" y="3793668"/>
              <a:ext cx="177915" cy="195811"/>
            </a:xfrm>
            <a:custGeom>
              <a:avLst/>
              <a:gdLst/>
              <a:ahLst/>
              <a:cxnLst/>
              <a:rect l="l" t="t" r="r" b="b"/>
              <a:pathLst>
                <a:path w="24953" h="27463" extrusionOk="0">
                  <a:moveTo>
                    <a:pt x="13943" y="0"/>
                  </a:moveTo>
                  <a:cubicBezTo>
                    <a:pt x="13794" y="0"/>
                    <a:pt x="13637" y="17"/>
                    <a:pt x="13466" y="46"/>
                  </a:cubicBezTo>
                  <a:cubicBezTo>
                    <a:pt x="12411" y="261"/>
                    <a:pt x="11356" y="496"/>
                    <a:pt x="10286" y="496"/>
                  </a:cubicBezTo>
                  <a:cubicBezTo>
                    <a:pt x="10000" y="496"/>
                    <a:pt x="9712" y="479"/>
                    <a:pt x="9423" y="441"/>
                  </a:cubicBezTo>
                  <a:lnTo>
                    <a:pt x="9423" y="441"/>
                  </a:lnTo>
                  <a:cubicBezTo>
                    <a:pt x="9757" y="2112"/>
                    <a:pt x="9454" y="2872"/>
                    <a:pt x="8025" y="3906"/>
                  </a:cubicBezTo>
                  <a:cubicBezTo>
                    <a:pt x="7782" y="4058"/>
                    <a:pt x="7417" y="4119"/>
                    <a:pt x="7417" y="4544"/>
                  </a:cubicBezTo>
                  <a:cubicBezTo>
                    <a:pt x="7417" y="5486"/>
                    <a:pt x="6718" y="5881"/>
                    <a:pt x="6019" y="6185"/>
                  </a:cubicBezTo>
                  <a:cubicBezTo>
                    <a:pt x="5350" y="6429"/>
                    <a:pt x="4712" y="6733"/>
                    <a:pt x="4134" y="7644"/>
                  </a:cubicBezTo>
                  <a:cubicBezTo>
                    <a:pt x="3952" y="5973"/>
                    <a:pt x="4225" y="4240"/>
                    <a:pt x="2128" y="4149"/>
                  </a:cubicBezTo>
                  <a:cubicBezTo>
                    <a:pt x="2108" y="4148"/>
                    <a:pt x="2088" y="4148"/>
                    <a:pt x="2068" y="4148"/>
                  </a:cubicBezTo>
                  <a:cubicBezTo>
                    <a:pt x="1229" y="4148"/>
                    <a:pt x="845" y="4774"/>
                    <a:pt x="548" y="5517"/>
                  </a:cubicBezTo>
                  <a:cubicBezTo>
                    <a:pt x="2675" y="5912"/>
                    <a:pt x="4195" y="7948"/>
                    <a:pt x="3526" y="9590"/>
                  </a:cubicBezTo>
                  <a:cubicBezTo>
                    <a:pt x="3040" y="9438"/>
                    <a:pt x="3070" y="8951"/>
                    <a:pt x="2979" y="8617"/>
                  </a:cubicBezTo>
                  <a:cubicBezTo>
                    <a:pt x="2736" y="7736"/>
                    <a:pt x="2311" y="6976"/>
                    <a:pt x="1490" y="6550"/>
                  </a:cubicBezTo>
                  <a:cubicBezTo>
                    <a:pt x="1257" y="6423"/>
                    <a:pt x="995" y="6252"/>
                    <a:pt x="744" y="6252"/>
                  </a:cubicBezTo>
                  <a:cubicBezTo>
                    <a:pt x="635" y="6252"/>
                    <a:pt x="528" y="6285"/>
                    <a:pt x="426" y="6368"/>
                  </a:cubicBezTo>
                  <a:cubicBezTo>
                    <a:pt x="0" y="6641"/>
                    <a:pt x="0" y="7128"/>
                    <a:pt x="152" y="7492"/>
                  </a:cubicBezTo>
                  <a:cubicBezTo>
                    <a:pt x="608" y="9286"/>
                    <a:pt x="912" y="10623"/>
                    <a:pt x="3739" y="10654"/>
                  </a:cubicBezTo>
                  <a:cubicBezTo>
                    <a:pt x="3466" y="13207"/>
                    <a:pt x="2523" y="15669"/>
                    <a:pt x="3678" y="18131"/>
                  </a:cubicBezTo>
                  <a:lnTo>
                    <a:pt x="3618" y="18222"/>
                  </a:lnTo>
                  <a:cubicBezTo>
                    <a:pt x="3553" y="18275"/>
                    <a:pt x="3495" y="18296"/>
                    <a:pt x="3442" y="18296"/>
                  </a:cubicBezTo>
                  <a:cubicBezTo>
                    <a:pt x="3233" y="18296"/>
                    <a:pt x="3091" y="17974"/>
                    <a:pt x="2872" y="17974"/>
                  </a:cubicBezTo>
                  <a:cubicBezTo>
                    <a:pt x="2858" y="17974"/>
                    <a:pt x="2843" y="17976"/>
                    <a:pt x="2827" y="17979"/>
                  </a:cubicBezTo>
                  <a:cubicBezTo>
                    <a:pt x="2888" y="21079"/>
                    <a:pt x="6718" y="26763"/>
                    <a:pt x="9271" y="27462"/>
                  </a:cubicBezTo>
                  <a:cubicBezTo>
                    <a:pt x="9454" y="27037"/>
                    <a:pt x="9636" y="26581"/>
                    <a:pt x="9727" y="26307"/>
                  </a:cubicBezTo>
                  <a:cubicBezTo>
                    <a:pt x="8055" y="24605"/>
                    <a:pt x="6475" y="22964"/>
                    <a:pt x="4894" y="21322"/>
                  </a:cubicBezTo>
                  <a:cubicBezTo>
                    <a:pt x="4560" y="20958"/>
                    <a:pt x="3952" y="20532"/>
                    <a:pt x="4438" y="19894"/>
                  </a:cubicBezTo>
                  <a:lnTo>
                    <a:pt x="4438" y="19894"/>
                  </a:lnTo>
                  <a:cubicBezTo>
                    <a:pt x="4803" y="19924"/>
                    <a:pt x="4864" y="20198"/>
                    <a:pt x="5046" y="20350"/>
                  </a:cubicBezTo>
                  <a:cubicBezTo>
                    <a:pt x="6718" y="21930"/>
                    <a:pt x="8329" y="23602"/>
                    <a:pt x="10122" y="25061"/>
                  </a:cubicBezTo>
                  <a:cubicBezTo>
                    <a:pt x="10832" y="25641"/>
                    <a:pt x="11649" y="25912"/>
                    <a:pt x="12453" y="25912"/>
                  </a:cubicBezTo>
                  <a:cubicBezTo>
                    <a:pt x="13713" y="25912"/>
                    <a:pt x="14942" y="25246"/>
                    <a:pt x="15685" y="24058"/>
                  </a:cubicBezTo>
                  <a:cubicBezTo>
                    <a:pt x="17873" y="20623"/>
                    <a:pt x="19575" y="16915"/>
                    <a:pt x="21217" y="13176"/>
                  </a:cubicBezTo>
                  <a:cubicBezTo>
                    <a:pt x="21247" y="13085"/>
                    <a:pt x="21217" y="12964"/>
                    <a:pt x="21156" y="12812"/>
                  </a:cubicBezTo>
                  <a:cubicBezTo>
                    <a:pt x="20852" y="13024"/>
                    <a:pt x="20639" y="13207"/>
                    <a:pt x="20335" y="13328"/>
                  </a:cubicBezTo>
                  <a:cubicBezTo>
                    <a:pt x="20141" y="13412"/>
                    <a:pt x="19927" y="13482"/>
                    <a:pt x="19727" y="13482"/>
                  </a:cubicBezTo>
                  <a:cubicBezTo>
                    <a:pt x="19488" y="13482"/>
                    <a:pt x="19268" y="13382"/>
                    <a:pt x="19119" y="13085"/>
                  </a:cubicBezTo>
                  <a:cubicBezTo>
                    <a:pt x="18815" y="12477"/>
                    <a:pt x="18481" y="11717"/>
                    <a:pt x="18785" y="11110"/>
                  </a:cubicBezTo>
                  <a:cubicBezTo>
                    <a:pt x="18893" y="10905"/>
                    <a:pt x="19043" y="10837"/>
                    <a:pt x="19213" y="10837"/>
                  </a:cubicBezTo>
                  <a:cubicBezTo>
                    <a:pt x="19523" y="10837"/>
                    <a:pt x="19900" y="11059"/>
                    <a:pt x="20214" y="11079"/>
                  </a:cubicBezTo>
                  <a:cubicBezTo>
                    <a:pt x="20457" y="11110"/>
                    <a:pt x="20700" y="11110"/>
                    <a:pt x="20943" y="11140"/>
                  </a:cubicBezTo>
                  <a:cubicBezTo>
                    <a:pt x="21145" y="11203"/>
                    <a:pt x="21321" y="11233"/>
                    <a:pt x="21473" y="11233"/>
                  </a:cubicBezTo>
                  <a:cubicBezTo>
                    <a:pt x="22054" y="11233"/>
                    <a:pt x="22293" y="10792"/>
                    <a:pt x="22341" y="10046"/>
                  </a:cubicBezTo>
                  <a:lnTo>
                    <a:pt x="22341" y="10046"/>
                  </a:lnTo>
                  <a:cubicBezTo>
                    <a:pt x="22123" y="10051"/>
                    <a:pt x="21906" y="10056"/>
                    <a:pt x="21688" y="10056"/>
                  </a:cubicBezTo>
                  <a:cubicBezTo>
                    <a:pt x="20689" y="10056"/>
                    <a:pt x="19686" y="9962"/>
                    <a:pt x="18663" y="9438"/>
                  </a:cubicBezTo>
                  <a:cubicBezTo>
                    <a:pt x="18086" y="11413"/>
                    <a:pt x="17508" y="13328"/>
                    <a:pt x="16961" y="15213"/>
                  </a:cubicBezTo>
                  <a:cubicBezTo>
                    <a:pt x="16748" y="15821"/>
                    <a:pt x="16840" y="16733"/>
                    <a:pt x="15928" y="16854"/>
                  </a:cubicBezTo>
                  <a:cubicBezTo>
                    <a:pt x="15870" y="16863"/>
                    <a:pt x="15815" y="16867"/>
                    <a:pt x="15762" y="16867"/>
                  </a:cubicBezTo>
                  <a:cubicBezTo>
                    <a:pt x="15080" y="16867"/>
                    <a:pt x="14707" y="16183"/>
                    <a:pt x="14256" y="15760"/>
                  </a:cubicBezTo>
                  <a:cubicBezTo>
                    <a:pt x="14165" y="15669"/>
                    <a:pt x="14104" y="15608"/>
                    <a:pt x="14074" y="15517"/>
                  </a:cubicBezTo>
                  <a:cubicBezTo>
                    <a:pt x="13830" y="15183"/>
                    <a:pt x="13527" y="14787"/>
                    <a:pt x="13922" y="14392"/>
                  </a:cubicBezTo>
                  <a:cubicBezTo>
                    <a:pt x="14063" y="14240"/>
                    <a:pt x="14209" y="14181"/>
                    <a:pt x="14356" y="14181"/>
                  </a:cubicBezTo>
                  <a:cubicBezTo>
                    <a:pt x="14618" y="14181"/>
                    <a:pt x="14884" y="14369"/>
                    <a:pt x="15138" y="14544"/>
                  </a:cubicBezTo>
                  <a:cubicBezTo>
                    <a:pt x="15502" y="14757"/>
                    <a:pt x="15654" y="15243"/>
                    <a:pt x="16141" y="15334"/>
                  </a:cubicBezTo>
                  <a:cubicBezTo>
                    <a:pt x="16566" y="13480"/>
                    <a:pt x="17113" y="11687"/>
                    <a:pt x="17721" y="9894"/>
                  </a:cubicBezTo>
                  <a:cubicBezTo>
                    <a:pt x="17972" y="9186"/>
                    <a:pt x="18378" y="8838"/>
                    <a:pt x="18977" y="8838"/>
                  </a:cubicBezTo>
                  <a:cubicBezTo>
                    <a:pt x="19175" y="8838"/>
                    <a:pt x="19394" y="8876"/>
                    <a:pt x="19636" y="8951"/>
                  </a:cubicBezTo>
                  <a:cubicBezTo>
                    <a:pt x="20372" y="9158"/>
                    <a:pt x="21108" y="9400"/>
                    <a:pt x="21897" y="9400"/>
                  </a:cubicBezTo>
                  <a:cubicBezTo>
                    <a:pt x="22151" y="9400"/>
                    <a:pt x="22409" y="9375"/>
                    <a:pt x="22676" y="9316"/>
                  </a:cubicBezTo>
                  <a:cubicBezTo>
                    <a:pt x="23253" y="7584"/>
                    <a:pt x="23831" y="5790"/>
                    <a:pt x="24408" y="3997"/>
                  </a:cubicBezTo>
                  <a:cubicBezTo>
                    <a:pt x="24953" y="2200"/>
                    <a:pt x="24278" y="1476"/>
                    <a:pt x="22601" y="1476"/>
                  </a:cubicBezTo>
                  <a:cubicBezTo>
                    <a:pt x="22406" y="1476"/>
                    <a:pt x="22198" y="1486"/>
                    <a:pt x="21977" y="1504"/>
                  </a:cubicBezTo>
                  <a:cubicBezTo>
                    <a:pt x="21288" y="1580"/>
                    <a:pt x="20604" y="1628"/>
                    <a:pt x="19929" y="1628"/>
                  </a:cubicBezTo>
                  <a:cubicBezTo>
                    <a:pt x="18161" y="1628"/>
                    <a:pt x="16456" y="1300"/>
                    <a:pt x="14894" y="289"/>
                  </a:cubicBezTo>
                  <a:cubicBezTo>
                    <a:pt x="14561" y="80"/>
                    <a:pt x="14270" y="0"/>
                    <a:pt x="139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29"/>
            <p:cNvSpPr/>
            <p:nvPr/>
          </p:nvSpPr>
          <p:spPr>
            <a:xfrm>
              <a:off x="1196958" y="4549490"/>
              <a:ext cx="136105" cy="296487"/>
            </a:xfrm>
            <a:custGeom>
              <a:avLst/>
              <a:gdLst/>
              <a:ahLst/>
              <a:cxnLst/>
              <a:rect l="l" t="t" r="r" b="b"/>
              <a:pathLst>
                <a:path w="19089" h="41583" extrusionOk="0">
                  <a:moveTo>
                    <a:pt x="13092" y="0"/>
                  </a:moveTo>
                  <a:cubicBezTo>
                    <a:pt x="13013" y="0"/>
                    <a:pt x="12935" y="9"/>
                    <a:pt x="12858" y="29"/>
                  </a:cubicBezTo>
                  <a:cubicBezTo>
                    <a:pt x="11733" y="363"/>
                    <a:pt x="10578" y="394"/>
                    <a:pt x="9575" y="1093"/>
                  </a:cubicBezTo>
                  <a:cubicBezTo>
                    <a:pt x="7417" y="2552"/>
                    <a:pt x="5320" y="4163"/>
                    <a:pt x="3648" y="6199"/>
                  </a:cubicBezTo>
                  <a:cubicBezTo>
                    <a:pt x="2128" y="8084"/>
                    <a:pt x="1642" y="9512"/>
                    <a:pt x="3466" y="11731"/>
                  </a:cubicBezTo>
                  <a:cubicBezTo>
                    <a:pt x="4803" y="13342"/>
                    <a:pt x="5077" y="15227"/>
                    <a:pt x="4499" y="17233"/>
                  </a:cubicBezTo>
                  <a:cubicBezTo>
                    <a:pt x="4043" y="18783"/>
                    <a:pt x="3466" y="20272"/>
                    <a:pt x="2888" y="21762"/>
                  </a:cubicBezTo>
                  <a:cubicBezTo>
                    <a:pt x="1915" y="24193"/>
                    <a:pt x="821" y="26534"/>
                    <a:pt x="152" y="29087"/>
                  </a:cubicBezTo>
                  <a:cubicBezTo>
                    <a:pt x="0" y="29665"/>
                    <a:pt x="0" y="30120"/>
                    <a:pt x="396" y="30637"/>
                  </a:cubicBezTo>
                  <a:cubicBezTo>
                    <a:pt x="1338" y="32005"/>
                    <a:pt x="2098" y="33494"/>
                    <a:pt x="2827" y="35014"/>
                  </a:cubicBezTo>
                  <a:cubicBezTo>
                    <a:pt x="3587" y="36656"/>
                    <a:pt x="4195" y="38358"/>
                    <a:pt x="5228" y="39877"/>
                  </a:cubicBezTo>
                  <a:cubicBezTo>
                    <a:pt x="5684" y="40516"/>
                    <a:pt x="6171" y="41093"/>
                    <a:pt x="6991" y="41245"/>
                  </a:cubicBezTo>
                  <a:cubicBezTo>
                    <a:pt x="8067" y="41406"/>
                    <a:pt x="9126" y="41583"/>
                    <a:pt x="10193" y="41583"/>
                  </a:cubicBezTo>
                  <a:cubicBezTo>
                    <a:pt x="10543" y="41583"/>
                    <a:pt x="10894" y="41564"/>
                    <a:pt x="11247" y="41519"/>
                  </a:cubicBezTo>
                  <a:cubicBezTo>
                    <a:pt x="13071" y="41276"/>
                    <a:pt x="14712" y="40637"/>
                    <a:pt x="16049" y="39391"/>
                  </a:cubicBezTo>
                  <a:cubicBezTo>
                    <a:pt x="17326" y="38236"/>
                    <a:pt x="17265" y="37415"/>
                    <a:pt x="15897" y="36412"/>
                  </a:cubicBezTo>
                  <a:cubicBezTo>
                    <a:pt x="15107" y="35804"/>
                    <a:pt x="14256" y="35227"/>
                    <a:pt x="13375" y="34710"/>
                  </a:cubicBezTo>
                  <a:cubicBezTo>
                    <a:pt x="10639" y="33069"/>
                    <a:pt x="8481" y="30911"/>
                    <a:pt x="7052" y="28054"/>
                  </a:cubicBezTo>
                  <a:cubicBezTo>
                    <a:pt x="6627" y="27233"/>
                    <a:pt x="6080" y="26412"/>
                    <a:pt x="5624" y="25622"/>
                  </a:cubicBezTo>
                  <a:cubicBezTo>
                    <a:pt x="5532" y="25622"/>
                    <a:pt x="5411" y="25622"/>
                    <a:pt x="5289" y="25592"/>
                  </a:cubicBezTo>
                  <a:lnTo>
                    <a:pt x="5289" y="25592"/>
                  </a:lnTo>
                  <a:cubicBezTo>
                    <a:pt x="5472" y="27780"/>
                    <a:pt x="4590" y="29543"/>
                    <a:pt x="3131" y="31215"/>
                  </a:cubicBezTo>
                  <a:cubicBezTo>
                    <a:pt x="2918" y="30120"/>
                    <a:pt x="2979" y="30029"/>
                    <a:pt x="4073" y="28297"/>
                  </a:cubicBezTo>
                  <a:cubicBezTo>
                    <a:pt x="4286" y="27902"/>
                    <a:pt x="4712" y="27598"/>
                    <a:pt x="4651" y="27111"/>
                  </a:cubicBezTo>
                  <a:cubicBezTo>
                    <a:pt x="4499" y="26047"/>
                    <a:pt x="4833" y="25136"/>
                    <a:pt x="5259" y="24224"/>
                  </a:cubicBezTo>
                  <a:cubicBezTo>
                    <a:pt x="6110" y="22370"/>
                    <a:pt x="7113" y="20576"/>
                    <a:pt x="8298" y="18874"/>
                  </a:cubicBezTo>
                  <a:cubicBezTo>
                    <a:pt x="10274" y="16078"/>
                    <a:pt x="12311" y="13403"/>
                    <a:pt x="14317" y="10698"/>
                  </a:cubicBezTo>
                  <a:cubicBezTo>
                    <a:pt x="15989" y="8448"/>
                    <a:pt x="17721" y="6260"/>
                    <a:pt x="19089" y="3707"/>
                  </a:cubicBezTo>
                  <a:cubicBezTo>
                    <a:pt x="17721" y="3707"/>
                    <a:pt x="16748" y="3008"/>
                    <a:pt x="15928" y="2157"/>
                  </a:cubicBezTo>
                  <a:cubicBezTo>
                    <a:pt x="15472" y="1701"/>
                    <a:pt x="15046" y="1245"/>
                    <a:pt x="14590" y="819"/>
                  </a:cubicBezTo>
                  <a:cubicBezTo>
                    <a:pt x="14166" y="421"/>
                    <a:pt x="13626" y="0"/>
                    <a:pt x="130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29"/>
            <p:cNvSpPr/>
            <p:nvPr/>
          </p:nvSpPr>
          <p:spPr>
            <a:xfrm>
              <a:off x="854754" y="3735259"/>
              <a:ext cx="204809" cy="101431"/>
            </a:xfrm>
            <a:custGeom>
              <a:avLst/>
              <a:gdLst/>
              <a:ahLst/>
              <a:cxnLst/>
              <a:rect l="l" t="t" r="r" b="b"/>
              <a:pathLst>
                <a:path w="28725" h="14226" extrusionOk="0">
                  <a:moveTo>
                    <a:pt x="20335" y="0"/>
                  </a:moveTo>
                  <a:cubicBezTo>
                    <a:pt x="19211" y="31"/>
                    <a:pt x="18177" y="456"/>
                    <a:pt x="17113" y="791"/>
                  </a:cubicBezTo>
                  <a:cubicBezTo>
                    <a:pt x="15935" y="1151"/>
                    <a:pt x="14794" y="1550"/>
                    <a:pt x="13571" y="1550"/>
                  </a:cubicBezTo>
                  <a:cubicBezTo>
                    <a:pt x="13248" y="1550"/>
                    <a:pt x="12920" y="1523"/>
                    <a:pt x="12584" y="1459"/>
                  </a:cubicBezTo>
                  <a:cubicBezTo>
                    <a:pt x="11217" y="1186"/>
                    <a:pt x="9849" y="912"/>
                    <a:pt x="8511" y="487"/>
                  </a:cubicBezTo>
                  <a:cubicBezTo>
                    <a:pt x="8163" y="370"/>
                    <a:pt x="7839" y="317"/>
                    <a:pt x="7535" y="317"/>
                  </a:cubicBezTo>
                  <a:cubicBezTo>
                    <a:pt x="6567" y="317"/>
                    <a:pt x="5808" y="862"/>
                    <a:pt x="5138" y="1672"/>
                  </a:cubicBezTo>
                  <a:cubicBezTo>
                    <a:pt x="4803" y="2067"/>
                    <a:pt x="4621" y="2584"/>
                    <a:pt x="4378" y="3040"/>
                  </a:cubicBezTo>
                  <a:cubicBezTo>
                    <a:pt x="4204" y="3415"/>
                    <a:pt x="4031" y="3680"/>
                    <a:pt x="3624" y="3680"/>
                  </a:cubicBezTo>
                  <a:cubicBezTo>
                    <a:pt x="3603" y="3680"/>
                    <a:pt x="3580" y="3680"/>
                    <a:pt x="3557" y="3678"/>
                  </a:cubicBezTo>
                  <a:cubicBezTo>
                    <a:pt x="3509" y="3675"/>
                    <a:pt x="3462" y="3674"/>
                    <a:pt x="3416" y="3674"/>
                  </a:cubicBezTo>
                  <a:cubicBezTo>
                    <a:pt x="2468" y="3674"/>
                    <a:pt x="1896" y="4262"/>
                    <a:pt x="1490" y="5016"/>
                  </a:cubicBezTo>
                  <a:cubicBezTo>
                    <a:pt x="396" y="7113"/>
                    <a:pt x="122" y="9362"/>
                    <a:pt x="1" y="11672"/>
                  </a:cubicBezTo>
                  <a:cubicBezTo>
                    <a:pt x="2037" y="11733"/>
                    <a:pt x="2797" y="12341"/>
                    <a:pt x="3283" y="14225"/>
                  </a:cubicBezTo>
                  <a:cubicBezTo>
                    <a:pt x="3861" y="14134"/>
                    <a:pt x="4347" y="13861"/>
                    <a:pt x="4803" y="13618"/>
                  </a:cubicBezTo>
                  <a:cubicBezTo>
                    <a:pt x="5016" y="13496"/>
                    <a:pt x="5320" y="13314"/>
                    <a:pt x="5138" y="12949"/>
                  </a:cubicBezTo>
                  <a:cubicBezTo>
                    <a:pt x="4834" y="12432"/>
                    <a:pt x="5259" y="12280"/>
                    <a:pt x="5563" y="12098"/>
                  </a:cubicBezTo>
                  <a:cubicBezTo>
                    <a:pt x="6019" y="11824"/>
                    <a:pt x="6475" y="11581"/>
                    <a:pt x="6840" y="11216"/>
                  </a:cubicBezTo>
                  <a:cubicBezTo>
                    <a:pt x="7843" y="10213"/>
                    <a:pt x="7812" y="9453"/>
                    <a:pt x="6688" y="8602"/>
                  </a:cubicBezTo>
                  <a:cubicBezTo>
                    <a:pt x="6536" y="8481"/>
                    <a:pt x="6384" y="8389"/>
                    <a:pt x="6293" y="8298"/>
                  </a:cubicBezTo>
                  <a:cubicBezTo>
                    <a:pt x="5989" y="8055"/>
                    <a:pt x="5745" y="7782"/>
                    <a:pt x="5928" y="7417"/>
                  </a:cubicBezTo>
                  <a:cubicBezTo>
                    <a:pt x="6023" y="7267"/>
                    <a:pt x="6142" y="7221"/>
                    <a:pt x="6272" y="7221"/>
                  </a:cubicBezTo>
                  <a:cubicBezTo>
                    <a:pt x="6433" y="7221"/>
                    <a:pt x="6611" y="7292"/>
                    <a:pt x="6779" y="7326"/>
                  </a:cubicBezTo>
                  <a:cubicBezTo>
                    <a:pt x="7777" y="7590"/>
                    <a:pt x="8788" y="7828"/>
                    <a:pt x="9804" y="7828"/>
                  </a:cubicBezTo>
                  <a:cubicBezTo>
                    <a:pt x="10304" y="7828"/>
                    <a:pt x="10806" y="7770"/>
                    <a:pt x="11308" y="7630"/>
                  </a:cubicBezTo>
                  <a:cubicBezTo>
                    <a:pt x="11731" y="7511"/>
                    <a:pt x="12139" y="7454"/>
                    <a:pt x="12538" y="7454"/>
                  </a:cubicBezTo>
                  <a:cubicBezTo>
                    <a:pt x="13370" y="7454"/>
                    <a:pt x="14164" y="7704"/>
                    <a:pt x="14986" y="8177"/>
                  </a:cubicBezTo>
                  <a:cubicBezTo>
                    <a:pt x="16084" y="8773"/>
                    <a:pt x="17263" y="8969"/>
                    <a:pt x="18458" y="8969"/>
                  </a:cubicBezTo>
                  <a:cubicBezTo>
                    <a:pt x="19214" y="8969"/>
                    <a:pt x="19977" y="8891"/>
                    <a:pt x="20730" y="8785"/>
                  </a:cubicBezTo>
                  <a:cubicBezTo>
                    <a:pt x="22159" y="8602"/>
                    <a:pt x="23405" y="7903"/>
                    <a:pt x="24439" y="6809"/>
                  </a:cubicBezTo>
                  <a:cubicBezTo>
                    <a:pt x="24773" y="6414"/>
                    <a:pt x="24925" y="5958"/>
                    <a:pt x="24743" y="5472"/>
                  </a:cubicBezTo>
                  <a:cubicBezTo>
                    <a:pt x="24560" y="4985"/>
                    <a:pt x="24104" y="4894"/>
                    <a:pt x="23618" y="4894"/>
                  </a:cubicBezTo>
                  <a:cubicBezTo>
                    <a:pt x="23570" y="4891"/>
                    <a:pt x="23521" y="4890"/>
                    <a:pt x="23472" y="4890"/>
                  </a:cubicBezTo>
                  <a:cubicBezTo>
                    <a:pt x="23228" y="4890"/>
                    <a:pt x="22974" y="4917"/>
                    <a:pt x="22718" y="4917"/>
                  </a:cubicBezTo>
                  <a:cubicBezTo>
                    <a:pt x="22410" y="4917"/>
                    <a:pt x="22098" y="4879"/>
                    <a:pt x="21794" y="4712"/>
                  </a:cubicBezTo>
                  <a:cubicBezTo>
                    <a:pt x="22024" y="4323"/>
                    <a:pt x="22346" y="4263"/>
                    <a:pt x="22672" y="4263"/>
                  </a:cubicBezTo>
                  <a:cubicBezTo>
                    <a:pt x="22816" y="4263"/>
                    <a:pt x="22962" y="4275"/>
                    <a:pt x="23100" y="4275"/>
                  </a:cubicBezTo>
                  <a:cubicBezTo>
                    <a:pt x="23185" y="4275"/>
                    <a:pt x="23267" y="4270"/>
                    <a:pt x="23345" y="4256"/>
                  </a:cubicBezTo>
                  <a:cubicBezTo>
                    <a:pt x="23549" y="4222"/>
                    <a:pt x="23753" y="4201"/>
                    <a:pt x="23949" y="4201"/>
                  </a:cubicBezTo>
                  <a:cubicBezTo>
                    <a:pt x="24628" y="4201"/>
                    <a:pt x="25227" y="4444"/>
                    <a:pt x="25533" y="5198"/>
                  </a:cubicBezTo>
                  <a:cubicBezTo>
                    <a:pt x="25928" y="6201"/>
                    <a:pt x="25594" y="7022"/>
                    <a:pt x="24834" y="7751"/>
                  </a:cubicBezTo>
                  <a:cubicBezTo>
                    <a:pt x="24135" y="8359"/>
                    <a:pt x="23375" y="8845"/>
                    <a:pt x="22645" y="9423"/>
                  </a:cubicBezTo>
                  <a:lnTo>
                    <a:pt x="23800" y="9301"/>
                  </a:lnTo>
                  <a:cubicBezTo>
                    <a:pt x="25229" y="9271"/>
                    <a:pt x="26354" y="8541"/>
                    <a:pt x="27205" y="7538"/>
                  </a:cubicBezTo>
                  <a:cubicBezTo>
                    <a:pt x="28725" y="5654"/>
                    <a:pt x="27904" y="3313"/>
                    <a:pt x="25624" y="2736"/>
                  </a:cubicBezTo>
                  <a:cubicBezTo>
                    <a:pt x="25276" y="2652"/>
                    <a:pt x="24940" y="2613"/>
                    <a:pt x="24611" y="2613"/>
                  </a:cubicBezTo>
                  <a:cubicBezTo>
                    <a:pt x="24223" y="2613"/>
                    <a:pt x="23845" y="2668"/>
                    <a:pt x="23466" y="2766"/>
                  </a:cubicBezTo>
                  <a:cubicBezTo>
                    <a:pt x="23225" y="2833"/>
                    <a:pt x="23017" y="2872"/>
                    <a:pt x="22846" y="2872"/>
                  </a:cubicBezTo>
                  <a:cubicBezTo>
                    <a:pt x="22390" y="2872"/>
                    <a:pt x="22184" y="2596"/>
                    <a:pt x="22250" y="1824"/>
                  </a:cubicBezTo>
                  <a:cubicBezTo>
                    <a:pt x="22311" y="608"/>
                    <a:pt x="21551" y="0"/>
                    <a:pt x="203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29"/>
            <p:cNvSpPr/>
            <p:nvPr/>
          </p:nvSpPr>
          <p:spPr>
            <a:xfrm>
              <a:off x="1081231" y="3738959"/>
              <a:ext cx="125916" cy="117788"/>
            </a:xfrm>
            <a:custGeom>
              <a:avLst/>
              <a:gdLst/>
              <a:ahLst/>
              <a:cxnLst/>
              <a:rect l="l" t="t" r="r" b="b"/>
              <a:pathLst>
                <a:path w="17660" h="16520" extrusionOk="0">
                  <a:moveTo>
                    <a:pt x="6668" y="1"/>
                  </a:moveTo>
                  <a:cubicBezTo>
                    <a:pt x="6320" y="1"/>
                    <a:pt x="5986" y="108"/>
                    <a:pt x="5623" y="332"/>
                  </a:cubicBezTo>
                  <a:cubicBezTo>
                    <a:pt x="4104" y="1244"/>
                    <a:pt x="2827" y="2490"/>
                    <a:pt x="1368" y="3554"/>
                  </a:cubicBezTo>
                  <a:cubicBezTo>
                    <a:pt x="91" y="4497"/>
                    <a:pt x="0" y="4922"/>
                    <a:pt x="851" y="6503"/>
                  </a:cubicBezTo>
                  <a:cubicBezTo>
                    <a:pt x="2189" y="5378"/>
                    <a:pt x="3496" y="4284"/>
                    <a:pt x="5076" y="3676"/>
                  </a:cubicBezTo>
                  <a:cubicBezTo>
                    <a:pt x="5107" y="2977"/>
                    <a:pt x="4651" y="2338"/>
                    <a:pt x="5441" y="1761"/>
                  </a:cubicBezTo>
                  <a:cubicBezTo>
                    <a:pt x="5593" y="2673"/>
                    <a:pt x="5927" y="3433"/>
                    <a:pt x="5866" y="4162"/>
                  </a:cubicBezTo>
                  <a:cubicBezTo>
                    <a:pt x="5745" y="5348"/>
                    <a:pt x="5775" y="6442"/>
                    <a:pt x="6140" y="7536"/>
                  </a:cubicBezTo>
                  <a:cubicBezTo>
                    <a:pt x="6505" y="8874"/>
                    <a:pt x="6231" y="9542"/>
                    <a:pt x="5137" y="10424"/>
                  </a:cubicBezTo>
                  <a:cubicBezTo>
                    <a:pt x="4073" y="11214"/>
                    <a:pt x="3100" y="12126"/>
                    <a:pt x="2219" y="13129"/>
                  </a:cubicBezTo>
                  <a:cubicBezTo>
                    <a:pt x="1945" y="13433"/>
                    <a:pt x="1581" y="13767"/>
                    <a:pt x="1763" y="14314"/>
                  </a:cubicBezTo>
                  <a:cubicBezTo>
                    <a:pt x="2280" y="15741"/>
                    <a:pt x="3551" y="16519"/>
                    <a:pt x="4863" y="16519"/>
                  </a:cubicBezTo>
                  <a:cubicBezTo>
                    <a:pt x="5787" y="16519"/>
                    <a:pt x="6731" y="16134"/>
                    <a:pt x="7447" y="15317"/>
                  </a:cubicBezTo>
                  <a:cubicBezTo>
                    <a:pt x="7180" y="15137"/>
                    <a:pt x="6935" y="15068"/>
                    <a:pt x="6704" y="15068"/>
                  </a:cubicBezTo>
                  <a:cubicBezTo>
                    <a:pt x="6119" y="15068"/>
                    <a:pt x="5621" y="15508"/>
                    <a:pt x="5076" y="15682"/>
                  </a:cubicBezTo>
                  <a:cubicBezTo>
                    <a:pt x="4651" y="14831"/>
                    <a:pt x="5289" y="14679"/>
                    <a:pt x="5775" y="14527"/>
                  </a:cubicBezTo>
                  <a:cubicBezTo>
                    <a:pt x="6075" y="14450"/>
                    <a:pt x="6369" y="14412"/>
                    <a:pt x="6657" y="14412"/>
                  </a:cubicBezTo>
                  <a:cubicBezTo>
                    <a:pt x="7394" y="14412"/>
                    <a:pt x="8090" y="14663"/>
                    <a:pt x="8724" y="15165"/>
                  </a:cubicBezTo>
                  <a:cubicBezTo>
                    <a:pt x="9131" y="15511"/>
                    <a:pt x="9660" y="15776"/>
                    <a:pt x="10121" y="15776"/>
                  </a:cubicBezTo>
                  <a:cubicBezTo>
                    <a:pt x="10348" y="15776"/>
                    <a:pt x="10559" y="15711"/>
                    <a:pt x="10730" y="15561"/>
                  </a:cubicBezTo>
                  <a:cubicBezTo>
                    <a:pt x="10966" y="15369"/>
                    <a:pt x="11152" y="15306"/>
                    <a:pt x="11333" y="15306"/>
                  </a:cubicBezTo>
                  <a:cubicBezTo>
                    <a:pt x="11525" y="15306"/>
                    <a:pt x="11711" y="15376"/>
                    <a:pt x="11946" y="15439"/>
                  </a:cubicBezTo>
                  <a:cubicBezTo>
                    <a:pt x="12115" y="15479"/>
                    <a:pt x="12274" y="15498"/>
                    <a:pt x="12423" y="15498"/>
                  </a:cubicBezTo>
                  <a:cubicBezTo>
                    <a:pt x="13180" y="15498"/>
                    <a:pt x="13648" y="14991"/>
                    <a:pt x="13648" y="14102"/>
                  </a:cubicBezTo>
                  <a:cubicBezTo>
                    <a:pt x="13951" y="14533"/>
                    <a:pt x="14219" y="14687"/>
                    <a:pt x="14461" y="14687"/>
                  </a:cubicBezTo>
                  <a:cubicBezTo>
                    <a:pt x="14849" y="14687"/>
                    <a:pt x="15172" y="14291"/>
                    <a:pt x="15472" y="14010"/>
                  </a:cubicBezTo>
                  <a:cubicBezTo>
                    <a:pt x="16049" y="13494"/>
                    <a:pt x="16535" y="12886"/>
                    <a:pt x="17113" y="12369"/>
                  </a:cubicBezTo>
                  <a:cubicBezTo>
                    <a:pt x="17660" y="11883"/>
                    <a:pt x="17569" y="11427"/>
                    <a:pt x="17295" y="10819"/>
                  </a:cubicBezTo>
                  <a:cubicBezTo>
                    <a:pt x="15806" y="7415"/>
                    <a:pt x="13344" y="4770"/>
                    <a:pt x="10730" y="2247"/>
                  </a:cubicBezTo>
                  <a:cubicBezTo>
                    <a:pt x="9818" y="1396"/>
                    <a:pt x="8754" y="636"/>
                    <a:pt x="7508" y="180"/>
                  </a:cubicBezTo>
                  <a:cubicBezTo>
                    <a:pt x="7206" y="62"/>
                    <a:pt x="6933" y="1"/>
                    <a:pt x="66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29"/>
            <p:cNvSpPr/>
            <p:nvPr/>
          </p:nvSpPr>
          <p:spPr>
            <a:xfrm>
              <a:off x="644319" y="3586327"/>
              <a:ext cx="114002" cy="103642"/>
            </a:xfrm>
            <a:custGeom>
              <a:avLst/>
              <a:gdLst/>
              <a:ahLst/>
              <a:cxnLst/>
              <a:rect l="l" t="t" r="r" b="b"/>
              <a:pathLst>
                <a:path w="15989" h="14536" extrusionOk="0">
                  <a:moveTo>
                    <a:pt x="10460" y="0"/>
                  </a:moveTo>
                  <a:cubicBezTo>
                    <a:pt x="10208" y="0"/>
                    <a:pt x="9960" y="111"/>
                    <a:pt x="9727" y="280"/>
                  </a:cubicBezTo>
                  <a:cubicBezTo>
                    <a:pt x="6535" y="2803"/>
                    <a:pt x="3314" y="5265"/>
                    <a:pt x="426" y="8092"/>
                  </a:cubicBezTo>
                  <a:cubicBezTo>
                    <a:pt x="213" y="8305"/>
                    <a:pt x="0" y="8487"/>
                    <a:pt x="92" y="8882"/>
                  </a:cubicBezTo>
                  <a:cubicBezTo>
                    <a:pt x="561" y="10994"/>
                    <a:pt x="2335" y="13016"/>
                    <a:pt x="4477" y="13016"/>
                  </a:cubicBezTo>
                  <a:cubicBezTo>
                    <a:pt x="5109" y="13016"/>
                    <a:pt x="5773" y="12840"/>
                    <a:pt x="6444" y="12438"/>
                  </a:cubicBezTo>
                  <a:cubicBezTo>
                    <a:pt x="6991" y="12104"/>
                    <a:pt x="7721" y="11922"/>
                    <a:pt x="8359" y="11678"/>
                  </a:cubicBezTo>
                  <a:cubicBezTo>
                    <a:pt x="8768" y="11549"/>
                    <a:pt x="9164" y="11481"/>
                    <a:pt x="9544" y="11481"/>
                  </a:cubicBezTo>
                  <a:cubicBezTo>
                    <a:pt x="10323" y="11481"/>
                    <a:pt x="11039" y="11765"/>
                    <a:pt x="11672" y="12378"/>
                  </a:cubicBezTo>
                  <a:cubicBezTo>
                    <a:pt x="10912" y="14110"/>
                    <a:pt x="9058" y="13259"/>
                    <a:pt x="7873" y="14080"/>
                  </a:cubicBezTo>
                  <a:cubicBezTo>
                    <a:pt x="8217" y="13985"/>
                    <a:pt x="8555" y="13944"/>
                    <a:pt x="8889" y="13944"/>
                  </a:cubicBezTo>
                  <a:cubicBezTo>
                    <a:pt x="9737" y="13944"/>
                    <a:pt x="10553" y="14209"/>
                    <a:pt x="11338" y="14536"/>
                  </a:cubicBezTo>
                  <a:cubicBezTo>
                    <a:pt x="12098" y="13259"/>
                    <a:pt x="13314" y="12438"/>
                    <a:pt x="13952" y="11192"/>
                  </a:cubicBezTo>
                  <a:cubicBezTo>
                    <a:pt x="12523" y="10219"/>
                    <a:pt x="10760" y="9885"/>
                    <a:pt x="9393" y="8852"/>
                  </a:cubicBezTo>
                  <a:lnTo>
                    <a:pt x="9393" y="8852"/>
                  </a:lnTo>
                  <a:cubicBezTo>
                    <a:pt x="10639" y="8912"/>
                    <a:pt x="11764" y="9368"/>
                    <a:pt x="12827" y="9885"/>
                  </a:cubicBezTo>
                  <a:cubicBezTo>
                    <a:pt x="13481" y="10183"/>
                    <a:pt x="13922" y="10356"/>
                    <a:pt x="14261" y="10356"/>
                  </a:cubicBezTo>
                  <a:cubicBezTo>
                    <a:pt x="14821" y="10356"/>
                    <a:pt x="15101" y="9885"/>
                    <a:pt x="15593" y="8730"/>
                  </a:cubicBezTo>
                  <a:cubicBezTo>
                    <a:pt x="14165" y="7605"/>
                    <a:pt x="12311" y="7241"/>
                    <a:pt x="10760" y="6298"/>
                  </a:cubicBezTo>
                  <a:cubicBezTo>
                    <a:pt x="12645" y="6298"/>
                    <a:pt x="14104" y="7362"/>
                    <a:pt x="15776" y="8061"/>
                  </a:cubicBezTo>
                  <a:cubicBezTo>
                    <a:pt x="15989" y="5356"/>
                    <a:pt x="15989" y="5326"/>
                    <a:pt x="13648" y="4292"/>
                  </a:cubicBezTo>
                  <a:cubicBezTo>
                    <a:pt x="13071" y="4019"/>
                    <a:pt x="12463" y="3836"/>
                    <a:pt x="11885" y="3593"/>
                  </a:cubicBezTo>
                  <a:cubicBezTo>
                    <a:pt x="11490" y="3441"/>
                    <a:pt x="10943" y="3502"/>
                    <a:pt x="10457" y="2925"/>
                  </a:cubicBezTo>
                  <a:lnTo>
                    <a:pt x="10457" y="2925"/>
                  </a:lnTo>
                  <a:cubicBezTo>
                    <a:pt x="12432" y="3046"/>
                    <a:pt x="13952" y="3988"/>
                    <a:pt x="15593" y="4657"/>
                  </a:cubicBezTo>
                  <a:cubicBezTo>
                    <a:pt x="15654" y="3715"/>
                    <a:pt x="15745" y="2925"/>
                    <a:pt x="15776" y="2073"/>
                  </a:cubicBezTo>
                  <a:cubicBezTo>
                    <a:pt x="14226" y="1222"/>
                    <a:pt x="12463" y="675"/>
                    <a:pt x="10791" y="67"/>
                  </a:cubicBezTo>
                  <a:cubicBezTo>
                    <a:pt x="10680" y="21"/>
                    <a:pt x="10570" y="0"/>
                    <a:pt x="10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29"/>
            <p:cNvSpPr/>
            <p:nvPr/>
          </p:nvSpPr>
          <p:spPr>
            <a:xfrm>
              <a:off x="745744" y="3855920"/>
              <a:ext cx="151712" cy="136162"/>
            </a:xfrm>
            <a:custGeom>
              <a:avLst/>
              <a:gdLst/>
              <a:ahLst/>
              <a:cxnLst/>
              <a:rect l="l" t="t" r="r" b="b"/>
              <a:pathLst>
                <a:path w="21278" h="19097" extrusionOk="0">
                  <a:moveTo>
                    <a:pt x="11633" y="1"/>
                  </a:moveTo>
                  <a:cubicBezTo>
                    <a:pt x="11529" y="1"/>
                    <a:pt x="11420" y="4"/>
                    <a:pt x="11308" y="8"/>
                  </a:cubicBezTo>
                  <a:cubicBezTo>
                    <a:pt x="9514" y="129"/>
                    <a:pt x="8055" y="889"/>
                    <a:pt x="6688" y="1983"/>
                  </a:cubicBezTo>
                  <a:cubicBezTo>
                    <a:pt x="5533" y="2956"/>
                    <a:pt x="4286" y="3625"/>
                    <a:pt x="2736" y="3746"/>
                  </a:cubicBezTo>
                  <a:cubicBezTo>
                    <a:pt x="1885" y="3868"/>
                    <a:pt x="943" y="3898"/>
                    <a:pt x="1" y="4445"/>
                  </a:cubicBezTo>
                  <a:cubicBezTo>
                    <a:pt x="457" y="4537"/>
                    <a:pt x="791" y="4628"/>
                    <a:pt x="1125" y="4749"/>
                  </a:cubicBezTo>
                  <a:cubicBezTo>
                    <a:pt x="2371" y="5205"/>
                    <a:pt x="3800" y="5418"/>
                    <a:pt x="4803" y="6178"/>
                  </a:cubicBezTo>
                  <a:cubicBezTo>
                    <a:pt x="6992" y="7728"/>
                    <a:pt x="9028" y="9491"/>
                    <a:pt x="10943" y="11406"/>
                  </a:cubicBezTo>
                  <a:cubicBezTo>
                    <a:pt x="12615" y="13169"/>
                    <a:pt x="14226" y="15023"/>
                    <a:pt x="16201" y="16482"/>
                  </a:cubicBezTo>
                  <a:cubicBezTo>
                    <a:pt x="17782" y="17607"/>
                    <a:pt x="19363" y="18671"/>
                    <a:pt x="21278" y="19096"/>
                  </a:cubicBezTo>
                  <a:cubicBezTo>
                    <a:pt x="19515" y="18032"/>
                    <a:pt x="18420" y="16421"/>
                    <a:pt x="17417" y="14719"/>
                  </a:cubicBezTo>
                  <a:cubicBezTo>
                    <a:pt x="16566" y="13169"/>
                    <a:pt x="15867" y="11528"/>
                    <a:pt x="15411" y="9825"/>
                  </a:cubicBezTo>
                  <a:cubicBezTo>
                    <a:pt x="14803" y="7546"/>
                    <a:pt x="13405" y="5935"/>
                    <a:pt x="11247" y="5084"/>
                  </a:cubicBezTo>
                  <a:cubicBezTo>
                    <a:pt x="10274" y="4689"/>
                    <a:pt x="9332" y="4385"/>
                    <a:pt x="8390" y="4020"/>
                  </a:cubicBezTo>
                  <a:cubicBezTo>
                    <a:pt x="8055" y="3898"/>
                    <a:pt x="7600" y="3868"/>
                    <a:pt x="7508" y="3351"/>
                  </a:cubicBezTo>
                  <a:cubicBezTo>
                    <a:pt x="7590" y="3160"/>
                    <a:pt x="7746" y="3043"/>
                    <a:pt x="7931" y="3043"/>
                  </a:cubicBezTo>
                  <a:cubicBezTo>
                    <a:pt x="7952" y="3043"/>
                    <a:pt x="7973" y="3044"/>
                    <a:pt x="7995" y="3047"/>
                  </a:cubicBezTo>
                  <a:cubicBezTo>
                    <a:pt x="10396" y="3807"/>
                    <a:pt x="13162" y="3594"/>
                    <a:pt x="15077" y="5904"/>
                  </a:cubicBezTo>
                  <a:cubicBezTo>
                    <a:pt x="15350" y="4658"/>
                    <a:pt x="15138" y="3746"/>
                    <a:pt x="14439" y="2895"/>
                  </a:cubicBezTo>
                  <a:cubicBezTo>
                    <a:pt x="13922" y="2348"/>
                    <a:pt x="13405" y="1679"/>
                    <a:pt x="13162" y="1011"/>
                  </a:cubicBezTo>
                  <a:cubicBezTo>
                    <a:pt x="12870" y="136"/>
                    <a:pt x="12347" y="1"/>
                    <a:pt x="116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29"/>
            <p:cNvSpPr/>
            <p:nvPr/>
          </p:nvSpPr>
          <p:spPr>
            <a:xfrm>
              <a:off x="785836" y="4267955"/>
              <a:ext cx="63293" cy="51372"/>
            </a:xfrm>
            <a:custGeom>
              <a:avLst/>
              <a:gdLst/>
              <a:ahLst/>
              <a:cxnLst/>
              <a:rect l="l" t="t" r="r" b="b"/>
              <a:pathLst>
                <a:path w="8877" h="7205" extrusionOk="0">
                  <a:moveTo>
                    <a:pt x="7782" y="1"/>
                  </a:moveTo>
                  <a:cubicBezTo>
                    <a:pt x="6080" y="639"/>
                    <a:pt x="4439" y="1399"/>
                    <a:pt x="2949" y="2463"/>
                  </a:cubicBezTo>
                  <a:cubicBezTo>
                    <a:pt x="1" y="4621"/>
                    <a:pt x="609" y="3739"/>
                    <a:pt x="1308" y="6931"/>
                  </a:cubicBezTo>
                  <a:cubicBezTo>
                    <a:pt x="1308" y="7022"/>
                    <a:pt x="1369" y="7022"/>
                    <a:pt x="1460" y="7204"/>
                  </a:cubicBezTo>
                  <a:cubicBezTo>
                    <a:pt x="3709" y="5472"/>
                    <a:pt x="6262" y="4256"/>
                    <a:pt x="8876" y="3283"/>
                  </a:cubicBezTo>
                  <a:cubicBezTo>
                    <a:pt x="8512" y="2159"/>
                    <a:pt x="8147" y="1095"/>
                    <a:pt x="77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29"/>
            <p:cNvSpPr/>
            <p:nvPr/>
          </p:nvSpPr>
          <p:spPr>
            <a:xfrm>
              <a:off x="541212" y="4699449"/>
              <a:ext cx="25746" cy="156354"/>
            </a:xfrm>
            <a:custGeom>
              <a:avLst/>
              <a:gdLst/>
              <a:ahLst/>
              <a:cxnLst/>
              <a:rect l="l" t="t" r="r" b="b"/>
              <a:pathLst>
                <a:path w="3611" h="21929" extrusionOk="0">
                  <a:moveTo>
                    <a:pt x="3610" y="0"/>
                  </a:moveTo>
                  <a:lnTo>
                    <a:pt x="3610" y="0"/>
                  </a:lnTo>
                  <a:cubicBezTo>
                    <a:pt x="1878" y="6839"/>
                    <a:pt x="206" y="13648"/>
                    <a:pt x="54" y="20730"/>
                  </a:cubicBezTo>
                  <a:cubicBezTo>
                    <a:pt x="1" y="21709"/>
                    <a:pt x="317" y="21928"/>
                    <a:pt x="1042" y="21928"/>
                  </a:cubicBezTo>
                  <a:cubicBezTo>
                    <a:pt x="1149" y="21928"/>
                    <a:pt x="1266" y="21923"/>
                    <a:pt x="1391" y="21915"/>
                  </a:cubicBezTo>
                  <a:cubicBezTo>
                    <a:pt x="1209" y="14469"/>
                    <a:pt x="2425" y="7265"/>
                    <a:pt x="3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29"/>
            <p:cNvSpPr/>
            <p:nvPr/>
          </p:nvSpPr>
          <p:spPr>
            <a:xfrm>
              <a:off x="862989" y="4253866"/>
              <a:ext cx="31650" cy="31650"/>
            </a:xfrm>
            <a:custGeom>
              <a:avLst/>
              <a:gdLst/>
              <a:ahLst/>
              <a:cxnLst/>
              <a:rect l="l" t="t" r="r" b="b"/>
              <a:pathLst>
                <a:path w="4439" h="4439" extrusionOk="0">
                  <a:moveTo>
                    <a:pt x="3557" y="1"/>
                  </a:moveTo>
                  <a:cubicBezTo>
                    <a:pt x="2311" y="214"/>
                    <a:pt x="1125" y="457"/>
                    <a:pt x="1" y="943"/>
                  </a:cubicBezTo>
                  <a:cubicBezTo>
                    <a:pt x="213" y="2159"/>
                    <a:pt x="457" y="3284"/>
                    <a:pt x="639" y="4439"/>
                  </a:cubicBezTo>
                  <a:cubicBezTo>
                    <a:pt x="1976" y="4135"/>
                    <a:pt x="3162" y="3831"/>
                    <a:pt x="4438" y="3496"/>
                  </a:cubicBezTo>
                  <a:cubicBezTo>
                    <a:pt x="4134" y="2281"/>
                    <a:pt x="3831" y="1126"/>
                    <a:pt x="35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29"/>
            <p:cNvSpPr/>
            <p:nvPr/>
          </p:nvSpPr>
          <p:spPr>
            <a:xfrm>
              <a:off x="931038" y="3932253"/>
              <a:ext cx="55707" cy="64156"/>
            </a:xfrm>
            <a:custGeom>
              <a:avLst/>
              <a:gdLst/>
              <a:ahLst/>
              <a:cxnLst/>
              <a:rect l="l" t="t" r="r" b="b"/>
              <a:pathLst>
                <a:path w="7813" h="8998" extrusionOk="0">
                  <a:moveTo>
                    <a:pt x="7478" y="1"/>
                  </a:moveTo>
                  <a:lnTo>
                    <a:pt x="7478" y="1"/>
                  </a:lnTo>
                  <a:cubicBezTo>
                    <a:pt x="6627" y="2037"/>
                    <a:pt x="5533" y="3679"/>
                    <a:pt x="4408" y="5290"/>
                  </a:cubicBezTo>
                  <a:cubicBezTo>
                    <a:pt x="3223" y="6870"/>
                    <a:pt x="1703" y="8056"/>
                    <a:pt x="1" y="8998"/>
                  </a:cubicBezTo>
                  <a:cubicBezTo>
                    <a:pt x="4165" y="8572"/>
                    <a:pt x="7813" y="5502"/>
                    <a:pt x="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29"/>
            <p:cNvSpPr/>
            <p:nvPr/>
          </p:nvSpPr>
          <p:spPr>
            <a:xfrm>
              <a:off x="919124" y="4250615"/>
              <a:ext cx="33162" cy="22345"/>
            </a:xfrm>
            <a:custGeom>
              <a:avLst/>
              <a:gdLst/>
              <a:ahLst/>
              <a:cxnLst/>
              <a:rect l="l" t="t" r="r" b="b"/>
              <a:pathLst>
                <a:path w="4651" h="3134" extrusionOk="0">
                  <a:moveTo>
                    <a:pt x="0" y="1"/>
                  </a:moveTo>
                  <a:cubicBezTo>
                    <a:pt x="213" y="913"/>
                    <a:pt x="395" y="1734"/>
                    <a:pt x="638" y="2585"/>
                  </a:cubicBezTo>
                  <a:cubicBezTo>
                    <a:pt x="696" y="2845"/>
                    <a:pt x="782" y="3134"/>
                    <a:pt x="1185" y="3134"/>
                  </a:cubicBezTo>
                  <a:cubicBezTo>
                    <a:pt x="1205" y="3134"/>
                    <a:pt x="1225" y="3133"/>
                    <a:pt x="1246" y="3132"/>
                  </a:cubicBezTo>
                  <a:cubicBezTo>
                    <a:pt x="1611" y="3122"/>
                    <a:pt x="1976" y="3118"/>
                    <a:pt x="2345" y="3118"/>
                  </a:cubicBezTo>
                  <a:cubicBezTo>
                    <a:pt x="3084" y="3118"/>
                    <a:pt x="3840" y="3132"/>
                    <a:pt x="4651" y="3132"/>
                  </a:cubicBezTo>
                  <a:cubicBezTo>
                    <a:pt x="4164" y="2007"/>
                    <a:pt x="4104" y="1004"/>
                    <a:pt x="40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29"/>
            <p:cNvSpPr/>
            <p:nvPr/>
          </p:nvSpPr>
          <p:spPr>
            <a:xfrm>
              <a:off x="1082094" y="3770146"/>
              <a:ext cx="35764" cy="40106"/>
            </a:xfrm>
            <a:custGeom>
              <a:avLst/>
              <a:gdLst/>
              <a:ahLst/>
              <a:cxnLst/>
              <a:rect l="l" t="t" r="r" b="b"/>
              <a:pathLst>
                <a:path w="5016" h="5625" extrusionOk="0">
                  <a:moveTo>
                    <a:pt x="4742" y="1"/>
                  </a:moveTo>
                  <a:lnTo>
                    <a:pt x="4742" y="1"/>
                  </a:lnTo>
                  <a:cubicBezTo>
                    <a:pt x="3435" y="609"/>
                    <a:pt x="2402" y="1490"/>
                    <a:pt x="1369" y="2372"/>
                  </a:cubicBezTo>
                  <a:cubicBezTo>
                    <a:pt x="122" y="3436"/>
                    <a:pt x="1" y="4104"/>
                    <a:pt x="943" y="5624"/>
                  </a:cubicBezTo>
                  <a:cubicBezTo>
                    <a:pt x="2250" y="4530"/>
                    <a:pt x="3466" y="3314"/>
                    <a:pt x="5016" y="2524"/>
                  </a:cubicBezTo>
                  <a:cubicBezTo>
                    <a:pt x="4712" y="1673"/>
                    <a:pt x="4864" y="882"/>
                    <a:pt x="4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29"/>
            <p:cNvSpPr/>
            <p:nvPr/>
          </p:nvSpPr>
          <p:spPr>
            <a:xfrm>
              <a:off x="894197" y="4250123"/>
              <a:ext cx="26445" cy="27158"/>
            </a:xfrm>
            <a:custGeom>
              <a:avLst/>
              <a:gdLst/>
              <a:ahLst/>
              <a:cxnLst/>
              <a:rect l="l" t="t" r="r" b="b"/>
              <a:pathLst>
                <a:path w="3709" h="3809" extrusionOk="0">
                  <a:moveTo>
                    <a:pt x="2445" y="1"/>
                  </a:moveTo>
                  <a:cubicBezTo>
                    <a:pt x="2413" y="1"/>
                    <a:pt x="2379" y="3"/>
                    <a:pt x="2341" y="9"/>
                  </a:cubicBezTo>
                  <a:cubicBezTo>
                    <a:pt x="1581" y="161"/>
                    <a:pt x="761" y="100"/>
                    <a:pt x="1" y="435"/>
                  </a:cubicBezTo>
                  <a:cubicBezTo>
                    <a:pt x="244" y="1590"/>
                    <a:pt x="517" y="2684"/>
                    <a:pt x="791" y="3809"/>
                  </a:cubicBezTo>
                  <a:cubicBezTo>
                    <a:pt x="1824" y="3717"/>
                    <a:pt x="2767" y="3596"/>
                    <a:pt x="3709" y="3262"/>
                  </a:cubicBezTo>
                  <a:cubicBezTo>
                    <a:pt x="3405" y="2289"/>
                    <a:pt x="3131" y="1438"/>
                    <a:pt x="2888" y="526"/>
                  </a:cubicBezTo>
                  <a:cubicBezTo>
                    <a:pt x="2806" y="251"/>
                    <a:pt x="2748" y="1"/>
                    <a:pt x="2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29"/>
            <p:cNvSpPr/>
            <p:nvPr/>
          </p:nvSpPr>
          <p:spPr>
            <a:xfrm>
              <a:off x="1168781" y="4550546"/>
              <a:ext cx="66979" cy="85845"/>
            </a:xfrm>
            <a:custGeom>
              <a:avLst/>
              <a:gdLst/>
              <a:ahLst/>
              <a:cxnLst/>
              <a:rect l="l" t="t" r="r" b="b"/>
              <a:pathLst>
                <a:path w="9394" h="12040" extrusionOk="0">
                  <a:moveTo>
                    <a:pt x="7792" y="1"/>
                  </a:moveTo>
                  <a:cubicBezTo>
                    <a:pt x="7490" y="1"/>
                    <a:pt x="7200" y="55"/>
                    <a:pt x="6931" y="246"/>
                  </a:cubicBezTo>
                  <a:cubicBezTo>
                    <a:pt x="5381" y="1461"/>
                    <a:pt x="3770" y="2647"/>
                    <a:pt x="2554" y="4288"/>
                  </a:cubicBezTo>
                  <a:cubicBezTo>
                    <a:pt x="822" y="6568"/>
                    <a:pt x="1" y="9486"/>
                    <a:pt x="609" y="12039"/>
                  </a:cubicBezTo>
                  <a:cubicBezTo>
                    <a:pt x="761" y="5838"/>
                    <a:pt x="4348" y="2404"/>
                    <a:pt x="9393" y="63"/>
                  </a:cubicBezTo>
                  <a:lnTo>
                    <a:pt x="9393" y="63"/>
                  </a:lnTo>
                  <a:cubicBezTo>
                    <a:pt x="9268" y="86"/>
                    <a:pt x="9143" y="94"/>
                    <a:pt x="9017" y="94"/>
                  </a:cubicBezTo>
                  <a:cubicBezTo>
                    <a:pt x="8603" y="94"/>
                    <a:pt x="8187" y="1"/>
                    <a:pt x="7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29"/>
            <p:cNvSpPr/>
            <p:nvPr/>
          </p:nvSpPr>
          <p:spPr>
            <a:xfrm>
              <a:off x="1086650" y="3792691"/>
              <a:ext cx="35329" cy="36848"/>
            </a:xfrm>
            <a:custGeom>
              <a:avLst/>
              <a:gdLst/>
              <a:ahLst/>
              <a:cxnLst/>
              <a:rect l="l" t="t" r="r" b="b"/>
              <a:pathLst>
                <a:path w="4955" h="5168" extrusionOk="0">
                  <a:moveTo>
                    <a:pt x="4468" y="0"/>
                  </a:moveTo>
                  <a:cubicBezTo>
                    <a:pt x="3161" y="790"/>
                    <a:pt x="2097" y="1824"/>
                    <a:pt x="973" y="2827"/>
                  </a:cubicBezTo>
                  <a:cubicBezTo>
                    <a:pt x="91" y="3587"/>
                    <a:pt x="0" y="4286"/>
                    <a:pt x="821" y="5167"/>
                  </a:cubicBezTo>
                  <a:cubicBezTo>
                    <a:pt x="1793" y="4195"/>
                    <a:pt x="2736" y="3222"/>
                    <a:pt x="3860" y="2462"/>
                  </a:cubicBezTo>
                  <a:cubicBezTo>
                    <a:pt x="4803" y="1854"/>
                    <a:pt x="4955" y="1155"/>
                    <a:pt x="4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29"/>
            <p:cNvSpPr/>
            <p:nvPr/>
          </p:nvSpPr>
          <p:spPr>
            <a:xfrm>
              <a:off x="315983" y="4787433"/>
              <a:ext cx="23415" cy="100569"/>
            </a:xfrm>
            <a:custGeom>
              <a:avLst/>
              <a:gdLst/>
              <a:ahLst/>
              <a:cxnLst/>
              <a:rect l="l" t="t" r="r" b="b"/>
              <a:pathLst>
                <a:path w="3284" h="14105" extrusionOk="0">
                  <a:moveTo>
                    <a:pt x="3284" y="1"/>
                  </a:moveTo>
                  <a:lnTo>
                    <a:pt x="3284" y="1"/>
                  </a:lnTo>
                  <a:cubicBezTo>
                    <a:pt x="3223" y="92"/>
                    <a:pt x="3192" y="183"/>
                    <a:pt x="3162" y="274"/>
                  </a:cubicBezTo>
                  <a:cubicBezTo>
                    <a:pt x="2068" y="4226"/>
                    <a:pt x="1247" y="8238"/>
                    <a:pt x="396" y="12250"/>
                  </a:cubicBezTo>
                  <a:cubicBezTo>
                    <a:pt x="183" y="13041"/>
                    <a:pt x="1" y="13679"/>
                    <a:pt x="1065" y="14104"/>
                  </a:cubicBezTo>
                  <a:cubicBezTo>
                    <a:pt x="1642" y="9363"/>
                    <a:pt x="2402" y="4682"/>
                    <a:pt x="3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29"/>
            <p:cNvSpPr/>
            <p:nvPr/>
          </p:nvSpPr>
          <p:spPr>
            <a:xfrm>
              <a:off x="846519" y="4262102"/>
              <a:ext cx="16912" cy="27536"/>
            </a:xfrm>
            <a:custGeom>
              <a:avLst/>
              <a:gdLst/>
              <a:ahLst/>
              <a:cxnLst/>
              <a:rect l="l" t="t" r="r" b="b"/>
              <a:pathLst>
                <a:path w="2372" h="3862" extrusionOk="0">
                  <a:moveTo>
                    <a:pt x="1612" y="1"/>
                  </a:moveTo>
                  <a:cubicBezTo>
                    <a:pt x="1064" y="92"/>
                    <a:pt x="548" y="275"/>
                    <a:pt x="1" y="578"/>
                  </a:cubicBezTo>
                  <a:cubicBezTo>
                    <a:pt x="335" y="1673"/>
                    <a:pt x="852" y="2706"/>
                    <a:pt x="973" y="3861"/>
                  </a:cubicBezTo>
                  <a:cubicBezTo>
                    <a:pt x="1520" y="3800"/>
                    <a:pt x="1976" y="3648"/>
                    <a:pt x="2371" y="3405"/>
                  </a:cubicBezTo>
                  <a:cubicBezTo>
                    <a:pt x="2128" y="2250"/>
                    <a:pt x="1885" y="1156"/>
                    <a:pt x="1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29"/>
            <p:cNvSpPr/>
            <p:nvPr/>
          </p:nvSpPr>
          <p:spPr>
            <a:xfrm>
              <a:off x="986303" y="4256020"/>
              <a:ext cx="22766" cy="19094"/>
            </a:xfrm>
            <a:custGeom>
              <a:avLst/>
              <a:gdLst/>
              <a:ahLst/>
              <a:cxnLst/>
              <a:rect l="l" t="t" r="r" b="b"/>
              <a:pathLst>
                <a:path w="3193" h="2678" extrusionOk="0">
                  <a:moveTo>
                    <a:pt x="159" y="0"/>
                  </a:moveTo>
                  <a:cubicBezTo>
                    <a:pt x="107" y="0"/>
                    <a:pt x="54" y="1"/>
                    <a:pt x="1" y="3"/>
                  </a:cubicBezTo>
                  <a:cubicBezTo>
                    <a:pt x="183" y="763"/>
                    <a:pt x="335" y="1462"/>
                    <a:pt x="518" y="2283"/>
                  </a:cubicBezTo>
                  <a:cubicBezTo>
                    <a:pt x="1429" y="2435"/>
                    <a:pt x="2341" y="2526"/>
                    <a:pt x="3192" y="2678"/>
                  </a:cubicBezTo>
                  <a:cubicBezTo>
                    <a:pt x="2897" y="1023"/>
                    <a:pt x="1970" y="0"/>
                    <a:pt x="1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29"/>
            <p:cNvSpPr/>
            <p:nvPr/>
          </p:nvSpPr>
          <p:spPr>
            <a:xfrm>
              <a:off x="952927" y="4250480"/>
              <a:ext cx="14531" cy="21818"/>
            </a:xfrm>
            <a:custGeom>
              <a:avLst/>
              <a:gdLst/>
              <a:ahLst/>
              <a:cxnLst/>
              <a:rect l="l" t="t" r="r" b="b"/>
              <a:pathLst>
                <a:path w="2038" h="3060" extrusionOk="0">
                  <a:moveTo>
                    <a:pt x="566" y="1"/>
                  </a:moveTo>
                  <a:cubicBezTo>
                    <a:pt x="386" y="1"/>
                    <a:pt x="200" y="32"/>
                    <a:pt x="1" y="111"/>
                  </a:cubicBezTo>
                  <a:cubicBezTo>
                    <a:pt x="183" y="1114"/>
                    <a:pt x="366" y="2056"/>
                    <a:pt x="578" y="3060"/>
                  </a:cubicBezTo>
                  <a:lnTo>
                    <a:pt x="1855" y="3060"/>
                  </a:lnTo>
                  <a:cubicBezTo>
                    <a:pt x="2037" y="2056"/>
                    <a:pt x="1551" y="1236"/>
                    <a:pt x="1673" y="233"/>
                  </a:cubicBezTo>
                  <a:cubicBezTo>
                    <a:pt x="1284" y="131"/>
                    <a:pt x="937" y="1"/>
                    <a:pt x="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29"/>
            <p:cNvSpPr/>
            <p:nvPr/>
          </p:nvSpPr>
          <p:spPr>
            <a:xfrm>
              <a:off x="969183" y="4252134"/>
              <a:ext cx="14310" cy="19729"/>
            </a:xfrm>
            <a:custGeom>
              <a:avLst/>
              <a:gdLst/>
              <a:ahLst/>
              <a:cxnLst/>
              <a:rect l="l" t="t" r="r" b="b"/>
              <a:pathLst>
                <a:path w="2007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183" y="943"/>
                    <a:pt x="305" y="1824"/>
                    <a:pt x="456" y="2767"/>
                  </a:cubicBezTo>
                  <a:lnTo>
                    <a:pt x="2007" y="2767"/>
                  </a:lnTo>
                  <a:cubicBezTo>
                    <a:pt x="1824" y="1855"/>
                    <a:pt x="1581" y="1065"/>
                    <a:pt x="1551" y="244"/>
                  </a:cubicBezTo>
                  <a:cubicBezTo>
                    <a:pt x="1034" y="153"/>
                    <a:pt x="517" y="9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29"/>
            <p:cNvSpPr/>
            <p:nvPr/>
          </p:nvSpPr>
          <p:spPr>
            <a:xfrm>
              <a:off x="855189" y="4424430"/>
              <a:ext cx="13226" cy="26288"/>
            </a:xfrm>
            <a:custGeom>
              <a:avLst/>
              <a:gdLst/>
              <a:ahLst/>
              <a:cxnLst/>
              <a:rect l="l" t="t" r="r" b="b"/>
              <a:pathLst>
                <a:path w="1855" h="3687" extrusionOk="0">
                  <a:moveTo>
                    <a:pt x="244" y="0"/>
                  </a:moveTo>
                  <a:cubicBezTo>
                    <a:pt x="61" y="183"/>
                    <a:pt x="0" y="274"/>
                    <a:pt x="0" y="304"/>
                  </a:cubicBezTo>
                  <a:cubicBezTo>
                    <a:pt x="61" y="1216"/>
                    <a:pt x="639" y="1976"/>
                    <a:pt x="821" y="2857"/>
                  </a:cubicBezTo>
                  <a:lnTo>
                    <a:pt x="821" y="3161"/>
                  </a:lnTo>
                  <a:cubicBezTo>
                    <a:pt x="831" y="3161"/>
                    <a:pt x="841" y="3160"/>
                    <a:pt x="850" y="3160"/>
                  </a:cubicBezTo>
                  <a:cubicBezTo>
                    <a:pt x="1220" y="3160"/>
                    <a:pt x="1257" y="3687"/>
                    <a:pt x="1741" y="3687"/>
                  </a:cubicBezTo>
                  <a:cubicBezTo>
                    <a:pt x="1776" y="3687"/>
                    <a:pt x="1814" y="3684"/>
                    <a:pt x="1855" y="3678"/>
                  </a:cubicBezTo>
                  <a:cubicBezTo>
                    <a:pt x="1307" y="2432"/>
                    <a:pt x="791" y="1246"/>
                    <a:pt x="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29"/>
            <p:cNvSpPr/>
            <p:nvPr/>
          </p:nvSpPr>
          <p:spPr>
            <a:xfrm>
              <a:off x="570631" y="4395169"/>
              <a:ext cx="124839" cy="462102"/>
            </a:xfrm>
            <a:custGeom>
              <a:avLst/>
              <a:gdLst/>
              <a:ahLst/>
              <a:cxnLst/>
              <a:rect l="l" t="t" r="r" b="b"/>
              <a:pathLst>
                <a:path w="17509" h="64811" extrusionOk="0">
                  <a:moveTo>
                    <a:pt x="17022" y="1"/>
                  </a:moveTo>
                  <a:cubicBezTo>
                    <a:pt x="8299" y="20791"/>
                    <a:pt x="1551" y="42099"/>
                    <a:pt x="1" y="64804"/>
                  </a:cubicBezTo>
                  <a:cubicBezTo>
                    <a:pt x="53" y="64809"/>
                    <a:pt x="101" y="64811"/>
                    <a:pt x="146" y="64811"/>
                  </a:cubicBezTo>
                  <a:cubicBezTo>
                    <a:pt x="704" y="64811"/>
                    <a:pt x="733" y="64478"/>
                    <a:pt x="761" y="64196"/>
                  </a:cubicBezTo>
                  <a:cubicBezTo>
                    <a:pt x="913" y="63102"/>
                    <a:pt x="1095" y="62008"/>
                    <a:pt x="1186" y="60914"/>
                  </a:cubicBezTo>
                  <a:cubicBezTo>
                    <a:pt x="1521" y="56901"/>
                    <a:pt x="2068" y="53011"/>
                    <a:pt x="2736" y="49090"/>
                  </a:cubicBezTo>
                  <a:cubicBezTo>
                    <a:pt x="4408" y="39697"/>
                    <a:pt x="6992" y="30579"/>
                    <a:pt x="9727" y="21460"/>
                  </a:cubicBezTo>
                  <a:cubicBezTo>
                    <a:pt x="11825" y="14621"/>
                    <a:pt x="14408" y="7995"/>
                    <a:pt x="17022" y="1338"/>
                  </a:cubicBezTo>
                  <a:cubicBezTo>
                    <a:pt x="17174" y="943"/>
                    <a:pt x="17509" y="548"/>
                    <a:pt x="170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29"/>
            <p:cNvSpPr/>
            <p:nvPr/>
          </p:nvSpPr>
          <p:spPr>
            <a:xfrm>
              <a:off x="561098" y="3946235"/>
              <a:ext cx="249022" cy="178920"/>
            </a:xfrm>
            <a:custGeom>
              <a:avLst/>
              <a:gdLst/>
              <a:ahLst/>
              <a:cxnLst/>
              <a:rect l="l" t="t" r="r" b="b"/>
              <a:pathLst>
                <a:path w="34926" h="25094" extrusionOk="0">
                  <a:moveTo>
                    <a:pt x="533" y="1"/>
                  </a:moveTo>
                  <a:cubicBezTo>
                    <a:pt x="406" y="1"/>
                    <a:pt x="269" y="48"/>
                    <a:pt x="122" y="168"/>
                  </a:cubicBezTo>
                  <a:cubicBezTo>
                    <a:pt x="0" y="380"/>
                    <a:pt x="61" y="593"/>
                    <a:pt x="122" y="806"/>
                  </a:cubicBezTo>
                  <a:cubicBezTo>
                    <a:pt x="2645" y="4332"/>
                    <a:pt x="5107" y="7949"/>
                    <a:pt x="8876" y="10411"/>
                  </a:cubicBezTo>
                  <a:cubicBezTo>
                    <a:pt x="12220" y="12630"/>
                    <a:pt x="15654" y="14697"/>
                    <a:pt x="18481" y="17645"/>
                  </a:cubicBezTo>
                  <a:cubicBezTo>
                    <a:pt x="18695" y="17848"/>
                    <a:pt x="18897" y="17946"/>
                    <a:pt x="19074" y="17946"/>
                  </a:cubicBezTo>
                  <a:cubicBezTo>
                    <a:pt x="19373" y="17946"/>
                    <a:pt x="19601" y="17664"/>
                    <a:pt x="19697" y="17128"/>
                  </a:cubicBezTo>
                  <a:cubicBezTo>
                    <a:pt x="19879" y="16034"/>
                    <a:pt x="20001" y="14940"/>
                    <a:pt x="20153" y="13846"/>
                  </a:cubicBezTo>
                  <a:cubicBezTo>
                    <a:pt x="20322" y="12687"/>
                    <a:pt x="20682" y="12161"/>
                    <a:pt x="21524" y="12161"/>
                  </a:cubicBezTo>
                  <a:cubicBezTo>
                    <a:pt x="21742" y="12161"/>
                    <a:pt x="21993" y="12196"/>
                    <a:pt x="22281" y="12265"/>
                  </a:cubicBezTo>
                  <a:cubicBezTo>
                    <a:pt x="24165" y="12691"/>
                    <a:pt x="25958" y="13298"/>
                    <a:pt x="26354" y="15578"/>
                  </a:cubicBezTo>
                  <a:cubicBezTo>
                    <a:pt x="26414" y="15882"/>
                    <a:pt x="26566" y="16156"/>
                    <a:pt x="26688" y="16460"/>
                  </a:cubicBezTo>
                  <a:cubicBezTo>
                    <a:pt x="27904" y="19682"/>
                    <a:pt x="29879" y="22356"/>
                    <a:pt x="32767" y="24241"/>
                  </a:cubicBezTo>
                  <a:cubicBezTo>
                    <a:pt x="33357" y="24624"/>
                    <a:pt x="33946" y="25093"/>
                    <a:pt x="34703" y="25093"/>
                  </a:cubicBezTo>
                  <a:cubicBezTo>
                    <a:pt x="34726" y="25093"/>
                    <a:pt x="34749" y="25093"/>
                    <a:pt x="34773" y="25092"/>
                  </a:cubicBezTo>
                  <a:cubicBezTo>
                    <a:pt x="34925" y="24575"/>
                    <a:pt x="34591" y="24514"/>
                    <a:pt x="34348" y="24393"/>
                  </a:cubicBezTo>
                  <a:cubicBezTo>
                    <a:pt x="31855" y="22903"/>
                    <a:pt x="30092" y="20776"/>
                    <a:pt x="28785" y="18283"/>
                  </a:cubicBezTo>
                  <a:cubicBezTo>
                    <a:pt x="27661" y="16216"/>
                    <a:pt x="26901" y="14028"/>
                    <a:pt x="26202" y="11779"/>
                  </a:cubicBezTo>
                  <a:cubicBezTo>
                    <a:pt x="25381" y="9195"/>
                    <a:pt x="23770" y="7463"/>
                    <a:pt x="21095" y="6733"/>
                  </a:cubicBezTo>
                  <a:cubicBezTo>
                    <a:pt x="19666" y="6338"/>
                    <a:pt x="18238" y="5852"/>
                    <a:pt x="16809" y="5487"/>
                  </a:cubicBezTo>
                  <a:cubicBezTo>
                    <a:pt x="13739" y="4666"/>
                    <a:pt x="10791" y="3572"/>
                    <a:pt x="8298" y="1596"/>
                  </a:cubicBezTo>
                  <a:cubicBezTo>
                    <a:pt x="7751" y="1201"/>
                    <a:pt x="7235" y="684"/>
                    <a:pt x="6505" y="46"/>
                  </a:cubicBezTo>
                  <a:lnTo>
                    <a:pt x="6505" y="46"/>
                  </a:lnTo>
                  <a:cubicBezTo>
                    <a:pt x="6627" y="745"/>
                    <a:pt x="6839" y="1079"/>
                    <a:pt x="7143" y="1353"/>
                  </a:cubicBezTo>
                  <a:cubicBezTo>
                    <a:pt x="7691" y="1839"/>
                    <a:pt x="7447" y="2447"/>
                    <a:pt x="7295" y="2903"/>
                  </a:cubicBezTo>
                  <a:cubicBezTo>
                    <a:pt x="7199" y="3177"/>
                    <a:pt x="6983" y="3246"/>
                    <a:pt x="6738" y="3246"/>
                  </a:cubicBezTo>
                  <a:cubicBezTo>
                    <a:pt x="6521" y="3246"/>
                    <a:pt x="6280" y="3191"/>
                    <a:pt x="6080" y="3177"/>
                  </a:cubicBezTo>
                  <a:cubicBezTo>
                    <a:pt x="5684" y="3116"/>
                    <a:pt x="5289" y="2934"/>
                    <a:pt x="4925" y="2751"/>
                  </a:cubicBezTo>
                  <a:cubicBezTo>
                    <a:pt x="3648" y="2052"/>
                    <a:pt x="2493" y="1262"/>
                    <a:pt x="1307" y="441"/>
                  </a:cubicBezTo>
                  <a:cubicBezTo>
                    <a:pt x="1074" y="250"/>
                    <a:pt x="827" y="1"/>
                    <a:pt x="5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29"/>
            <p:cNvSpPr/>
            <p:nvPr/>
          </p:nvSpPr>
          <p:spPr>
            <a:xfrm>
              <a:off x="1183518" y="3927705"/>
              <a:ext cx="40755" cy="73375"/>
            </a:xfrm>
            <a:custGeom>
              <a:avLst/>
              <a:gdLst/>
              <a:ahLst/>
              <a:cxnLst/>
              <a:rect l="l" t="t" r="r" b="b"/>
              <a:pathLst>
                <a:path w="5716" h="10291" extrusionOk="0">
                  <a:moveTo>
                    <a:pt x="2068" y="1"/>
                  </a:moveTo>
                  <a:cubicBezTo>
                    <a:pt x="92" y="1460"/>
                    <a:pt x="1" y="4742"/>
                    <a:pt x="1612" y="7630"/>
                  </a:cubicBezTo>
                  <a:cubicBezTo>
                    <a:pt x="2516" y="9180"/>
                    <a:pt x="4057" y="10291"/>
                    <a:pt x="5171" y="10291"/>
                  </a:cubicBezTo>
                  <a:cubicBezTo>
                    <a:pt x="5368" y="10291"/>
                    <a:pt x="5551" y="10256"/>
                    <a:pt x="5715" y="10183"/>
                  </a:cubicBezTo>
                  <a:cubicBezTo>
                    <a:pt x="2615" y="7539"/>
                    <a:pt x="2585" y="3739"/>
                    <a:pt x="2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29"/>
            <p:cNvSpPr/>
            <p:nvPr/>
          </p:nvSpPr>
          <p:spPr>
            <a:xfrm>
              <a:off x="568463" y="3705997"/>
              <a:ext cx="60691" cy="117253"/>
            </a:xfrm>
            <a:custGeom>
              <a:avLst/>
              <a:gdLst/>
              <a:ahLst/>
              <a:cxnLst/>
              <a:rect l="l" t="t" r="r" b="b"/>
              <a:pathLst>
                <a:path w="8512" h="16445" extrusionOk="0">
                  <a:moveTo>
                    <a:pt x="8512" y="1"/>
                  </a:moveTo>
                  <a:lnTo>
                    <a:pt x="8512" y="1"/>
                  </a:lnTo>
                  <a:cubicBezTo>
                    <a:pt x="5320" y="5290"/>
                    <a:pt x="2220" y="10639"/>
                    <a:pt x="1" y="16445"/>
                  </a:cubicBezTo>
                  <a:cubicBezTo>
                    <a:pt x="2676" y="10883"/>
                    <a:pt x="6232" y="5746"/>
                    <a:pt x="8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29"/>
            <p:cNvSpPr/>
            <p:nvPr/>
          </p:nvSpPr>
          <p:spPr>
            <a:xfrm>
              <a:off x="1102899" y="4037221"/>
              <a:ext cx="54623" cy="8606"/>
            </a:xfrm>
            <a:custGeom>
              <a:avLst/>
              <a:gdLst/>
              <a:ahLst/>
              <a:cxnLst/>
              <a:rect l="l" t="t" r="r" b="b"/>
              <a:pathLst>
                <a:path w="7661" h="1207" extrusionOk="0">
                  <a:moveTo>
                    <a:pt x="4880" y="1"/>
                  </a:moveTo>
                  <a:cubicBezTo>
                    <a:pt x="2908" y="1"/>
                    <a:pt x="605" y="451"/>
                    <a:pt x="1" y="1206"/>
                  </a:cubicBezTo>
                  <a:cubicBezTo>
                    <a:pt x="2584" y="355"/>
                    <a:pt x="5077" y="902"/>
                    <a:pt x="7660" y="537"/>
                  </a:cubicBezTo>
                  <a:cubicBezTo>
                    <a:pt x="7165" y="169"/>
                    <a:pt x="6084" y="1"/>
                    <a:pt x="4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29"/>
            <p:cNvSpPr/>
            <p:nvPr/>
          </p:nvSpPr>
          <p:spPr>
            <a:xfrm>
              <a:off x="741408" y="4144856"/>
              <a:ext cx="9975" cy="40106"/>
            </a:xfrm>
            <a:custGeom>
              <a:avLst/>
              <a:gdLst/>
              <a:ahLst/>
              <a:cxnLst/>
              <a:rect l="l" t="t" r="r" b="b"/>
              <a:pathLst>
                <a:path w="1399" h="5625" extrusionOk="0">
                  <a:moveTo>
                    <a:pt x="1399" y="1"/>
                  </a:moveTo>
                  <a:cubicBezTo>
                    <a:pt x="213" y="852"/>
                    <a:pt x="1" y="4408"/>
                    <a:pt x="1065" y="5624"/>
                  </a:cubicBezTo>
                  <a:cubicBezTo>
                    <a:pt x="821" y="3770"/>
                    <a:pt x="1277" y="1946"/>
                    <a:pt x="1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29"/>
            <p:cNvSpPr/>
            <p:nvPr/>
          </p:nvSpPr>
          <p:spPr>
            <a:xfrm>
              <a:off x="774349" y="4194488"/>
              <a:ext cx="25148" cy="16763"/>
            </a:xfrm>
            <a:custGeom>
              <a:avLst/>
              <a:gdLst/>
              <a:ahLst/>
              <a:cxnLst/>
              <a:rect l="l" t="t" r="r" b="b"/>
              <a:pathLst>
                <a:path w="3527" h="2351" extrusionOk="0">
                  <a:moveTo>
                    <a:pt x="274" y="1"/>
                  </a:moveTo>
                  <a:lnTo>
                    <a:pt x="274" y="1"/>
                  </a:lnTo>
                  <a:cubicBezTo>
                    <a:pt x="1" y="912"/>
                    <a:pt x="700" y="1247"/>
                    <a:pt x="1186" y="1551"/>
                  </a:cubicBezTo>
                  <a:cubicBezTo>
                    <a:pt x="1660" y="1900"/>
                    <a:pt x="2154" y="2351"/>
                    <a:pt x="2753" y="2351"/>
                  </a:cubicBezTo>
                  <a:cubicBezTo>
                    <a:pt x="2884" y="2351"/>
                    <a:pt x="3020" y="2329"/>
                    <a:pt x="3162" y="2280"/>
                  </a:cubicBezTo>
                  <a:cubicBezTo>
                    <a:pt x="3527" y="2159"/>
                    <a:pt x="3527" y="1733"/>
                    <a:pt x="3192" y="1581"/>
                  </a:cubicBezTo>
                  <a:cubicBezTo>
                    <a:pt x="2220" y="1186"/>
                    <a:pt x="1460" y="335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29"/>
            <p:cNvSpPr/>
            <p:nvPr/>
          </p:nvSpPr>
          <p:spPr>
            <a:xfrm>
              <a:off x="1229029" y="3899099"/>
              <a:ext cx="14096" cy="32078"/>
            </a:xfrm>
            <a:custGeom>
              <a:avLst/>
              <a:gdLst/>
              <a:ahLst/>
              <a:cxnLst/>
              <a:rect l="l" t="t" r="r" b="b"/>
              <a:pathLst>
                <a:path w="1977" h="4499" extrusionOk="0">
                  <a:moveTo>
                    <a:pt x="92" y="0"/>
                  </a:moveTo>
                  <a:lnTo>
                    <a:pt x="92" y="0"/>
                  </a:lnTo>
                  <a:cubicBezTo>
                    <a:pt x="1" y="1429"/>
                    <a:pt x="1217" y="4073"/>
                    <a:pt x="1977" y="4499"/>
                  </a:cubicBezTo>
                  <a:cubicBezTo>
                    <a:pt x="1338" y="2949"/>
                    <a:pt x="700" y="149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29"/>
            <p:cNvSpPr/>
            <p:nvPr/>
          </p:nvSpPr>
          <p:spPr>
            <a:xfrm>
              <a:off x="553512" y="3833646"/>
              <a:ext cx="10196" cy="14310"/>
            </a:xfrm>
            <a:custGeom>
              <a:avLst/>
              <a:gdLst/>
              <a:ahLst/>
              <a:cxnLst/>
              <a:rect l="l" t="t" r="r" b="b"/>
              <a:pathLst>
                <a:path w="1430" h="2007" extrusionOk="0">
                  <a:moveTo>
                    <a:pt x="1186" y="1"/>
                  </a:moveTo>
                  <a:lnTo>
                    <a:pt x="1186" y="1"/>
                  </a:lnTo>
                  <a:cubicBezTo>
                    <a:pt x="578" y="518"/>
                    <a:pt x="244" y="1126"/>
                    <a:pt x="1" y="2007"/>
                  </a:cubicBezTo>
                  <a:cubicBezTo>
                    <a:pt x="1034" y="1733"/>
                    <a:pt x="1429" y="1065"/>
                    <a:pt x="1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29"/>
            <p:cNvSpPr/>
            <p:nvPr/>
          </p:nvSpPr>
          <p:spPr>
            <a:xfrm>
              <a:off x="818997" y="4126653"/>
              <a:ext cx="15608" cy="5882"/>
            </a:xfrm>
            <a:custGeom>
              <a:avLst/>
              <a:gdLst/>
              <a:ahLst/>
              <a:cxnLst/>
              <a:rect l="l" t="t" r="r" b="b"/>
              <a:pathLst>
                <a:path w="2189" h="825" extrusionOk="0">
                  <a:moveTo>
                    <a:pt x="0" y="1"/>
                  </a:moveTo>
                  <a:cubicBezTo>
                    <a:pt x="533" y="646"/>
                    <a:pt x="1221" y="825"/>
                    <a:pt x="1993" y="825"/>
                  </a:cubicBezTo>
                  <a:cubicBezTo>
                    <a:pt x="2058" y="825"/>
                    <a:pt x="2123" y="824"/>
                    <a:pt x="2189" y="821"/>
                  </a:cubicBezTo>
                  <a:cubicBezTo>
                    <a:pt x="1581" y="244"/>
                    <a:pt x="821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29"/>
            <p:cNvSpPr/>
            <p:nvPr/>
          </p:nvSpPr>
          <p:spPr>
            <a:xfrm>
              <a:off x="952713" y="4588228"/>
              <a:ext cx="118772" cy="71286"/>
            </a:xfrm>
            <a:custGeom>
              <a:avLst/>
              <a:gdLst/>
              <a:ahLst/>
              <a:cxnLst/>
              <a:rect l="l" t="t" r="r" b="b"/>
              <a:pathLst>
                <a:path w="16658" h="9998" extrusionOk="0">
                  <a:moveTo>
                    <a:pt x="388" y="1"/>
                  </a:moveTo>
                  <a:cubicBezTo>
                    <a:pt x="300" y="1"/>
                    <a:pt x="202" y="21"/>
                    <a:pt x="92" y="67"/>
                  </a:cubicBezTo>
                  <a:cubicBezTo>
                    <a:pt x="0" y="401"/>
                    <a:pt x="152" y="584"/>
                    <a:pt x="304" y="736"/>
                  </a:cubicBezTo>
                  <a:cubicBezTo>
                    <a:pt x="2128" y="2711"/>
                    <a:pt x="3891" y="4718"/>
                    <a:pt x="5928" y="6511"/>
                  </a:cubicBezTo>
                  <a:cubicBezTo>
                    <a:pt x="7508" y="7970"/>
                    <a:pt x="9271" y="9125"/>
                    <a:pt x="11399" y="9702"/>
                  </a:cubicBezTo>
                  <a:cubicBezTo>
                    <a:pt x="12055" y="9867"/>
                    <a:pt x="12712" y="9998"/>
                    <a:pt x="13368" y="9998"/>
                  </a:cubicBezTo>
                  <a:cubicBezTo>
                    <a:pt x="13806" y="9998"/>
                    <a:pt x="14244" y="9940"/>
                    <a:pt x="14682" y="9794"/>
                  </a:cubicBezTo>
                  <a:cubicBezTo>
                    <a:pt x="16019" y="9277"/>
                    <a:pt x="16657" y="8122"/>
                    <a:pt x="16262" y="6906"/>
                  </a:cubicBezTo>
                  <a:lnTo>
                    <a:pt x="16262" y="6906"/>
                  </a:lnTo>
                  <a:cubicBezTo>
                    <a:pt x="15245" y="8250"/>
                    <a:pt x="14543" y="8830"/>
                    <a:pt x="13497" y="8830"/>
                  </a:cubicBezTo>
                  <a:cubicBezTo>
                    <a:pt x="12887" y="8830"/>
                    <a:pt x="12161" y="8632"/>
                    <a:pt x="11186" y="8274"/>
                  </a:cubicBezTo>
                  <a:cubicBezTo>
                    <a:pt x="9666" y="7696"/>
                    <a:pt x="8238" y="6876"/>
                    <a:pt x="6931" y="5873"/>
                  </a:cubicBezTo>
                  <a:cubicBezTo>
                    <a:pt x="4864" y="4231"/>
                    <a:pt x="3070" y="2347"/>
                    <a:pt x="1156" y="553"/>
                  </a:cubicBezTo>
                  <a:cubicBezTo>
                    <a:pt x="959" y="357"/>
                    <a:pt x="762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29"/>
            <p:cNvSpPr/>
            <p:nvPr/>
          </p:nvSpPr>
          <p:spPr>
            <a:xfrm>
              <a:off x="1069959" y="4455638"/>
              <a:ext cx="21682" cy="18887"/>
            </a:xfrm>
            <a:custGeom>
              <a:avLst/>
              <a:gdLst/>
              <a:ahLst/>
              <a:cxnLst/>
              <a:rect l="l" t="t" r="r" b="b"/>
              <a:pathLst>
                <a:path w="3041" h="2649" extrusionOk="0">
                  <a:moveTo>
                    <a:pt x="1" y="0"/>
                  </a:moveTo>
                  <a:lnTo>
                    <a:pt x="1" y="0"/>
                  </a:lnTo>
                  <a:cubicBezTo>
                    <a:pt x="119" y="1036"/>
                    <a:pt x="1880" y="2648"/>
                    <a:pt x="2954" y="2648"/>
                  </a:cubicBezTo>
                  <a:cubicBezTo>
                    <a:pt x="2984" y="2648"/>
                    <a:pt x="3012" y="2647"/>
                    <a:pt x="3040" y="2645"/>
                  </a:cubicBezTo>
                  <a:cubicBezTo>
                    <a:pt x="2128" y="1672"/>
                    <a:pt x="1186" y="76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29"/>
            <p:cNvSpPr/>
            <p:nvPr/>
          </p:nvSpPr>
          <p:spPr>
            <a:xfrm>
              <a:off x="1137359" y="4809757"/>
              <a:ext cx="58737" cy="85610"/>
            </a:xfrm>
            <a:custGeom>
              <a:avLst/>
              <a:gdLst/>
              <a:ahLst/>
              <a:cxnLst/>
              <a:rect l="l" t="t" r="r" b="b"/>
              <a:pathLst>
                <a:path w="8238" h="12007" extrusionOk="0">
                  <a:moveTo>
                    <a:pt x="1" y="1"/>
                  </a:moveTo>
                  <a:cubicBezTo>
                    <a:pt x="92" y="2280"/>
                    <a:pt x="6627" y="11703"/>
                    <a:pt x="8238" y="12007"/>
                  </a:cubicBezTo>
                  <a:cubicBezTo>
                    <a:pt x="5107" y="8207"/>
                    <a:pt x="2402" y="419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29"/>
            <p:cNvSpPr/>
            <p:nvPr/>
          </p:nvSpPr>
          <p:spPr>
            <a:xfrm>
              <a:off x="1221015" y="4962759"/>
              <a:ext cx="30131" cy="39671"/>
            </a:xfrm>
            <a:custGeom>
              <a:avLst/>
              <a:gdLst/>
              <a:ahLst/>
              <a:cxnLst/>
              <a:rect l="l" t="t" r="r" b="b"/>
              <a:pathLst>
                <a:path w="4226" h="5564" extrusionOk="0">
                  <a:moveTo>
                    <a:pt x="0" y="1"/>
                  </a:moveTo>
                  <a:cubicBezTo>
                    <a:pt x="1338" y="1946"/>
                    <a:pt x="2523" y="3952"/>
                    <a:pt x="4225" y="5563"/>
                  </a:cubicBezTo>
                  <a:cubicBezTo>
                    <a:pt x="2250" y="1825"/>
                    <a:pt x="882" y="3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29"/>
            <p:cNvSpPr/>
            <p:nvPr/>
          </p:nvSpPr>
          <p:spPr>
            <a:xfrm>
              <a:off x="1286682" y="5071991"/>
              <a:ext cx="11494" cy="12577"/>
            </a:xfrm>
            <a:custGeom>
              <a:avLst/>
              <a:gdLst/>
              <a:ahLst/>
              <a:cxnLst/>
              <a:rect l="l" t="t" r="r" b="b"/>
              <a:pathLst>
                <a:path w="1612" h="1764" extrusionOk="0">
                  <a:moveTo>
                    <a:pt x="0" y="0"/>
                  </a:moveTo>
                  <a:cubicBezTo>
                    <a:pt x="243" y="1064"/>
                    <a:pt x="851" y="1459"/>
                    <a:pt x="1611" y="1763"/>
                  </a:cubicBezTo>
                  <a:cubicBezTo>
                    <a:pt x="1246" y="1125"/>
                    <a:pt x="882" y="48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29"/>
            <p:cNvSpPr/>
            <p:nvPr/>
          </p:nvSpPr>
          <p:spPr>
            <a:xfrm>
              <a:off x="852587" y="4315263"/>
              <a:ext cx="180539" cy="30937"/>
            </a:xfrm>
            <a:custGeom>
              <a:avLst/>
              <a:gdLst/>
              <a:ahLst/>
              <a:cxnLst/>
              <a:rect l="l" t="t" r="r" b="b"/>
              <a:pathLst>
                <a:path w="25321" h="4339" extrusionOk="0">
                  <a:moveTo>
                    <a:pt x="18574" y="1"/>
                  </a:moveTo>
                  <a:cubicBezTo>
                    <a:pt x="16095" y="1"/>
                    <a:pt x="13621" y="157"/>
                    <a:pt x="11186" y="539"/>
                  </a:cubicBezTo>
                  <a:cubicBezTo>
                    <a:pt x="7904" y="1056"/>
                    <a:pt x="4651" y="1724"/>
                    <a:pt x="1612" y="3031"/>
                  </a:cubicBezTo>
                  <a:cubicBezTo>
                    <a:pt x="1034" y="3275"/>
                    <a:pt x="396" y="3487"/>
                    <a:pt x="1" y="4338"/>
                  </a:cubicBezTo>
                  <a:cubicBezTo>
                    <a:pt x="5955" y="1888"/>
                    <a:pt x="12042" y="1014"/>
                    <a:pt x="18289" y="1014"/>
                  </a:cubicBezTo>
                  <a:cubicBezTo>
                    <a:pt x="18707" y="1014"/>
                    <a:pt x="19126" y="1018"/>
                    <a:pt x="19545" y="1025"/>
                  </a:cubicBezTo>
                  <a:cubicBezTo>
                    <a:pt x="16354" y="1420"/>
                    <a:pt x="13132" y="1755"/>
                    <a:pt x="9940" y="2120"/>
                  </a:cubicBezTo>
                  <a:cubicBezTo>
                    <a:pt x="9940" y="2241"/>
                    <a:pt x="9970" y="2393"/>
                    <a:pt x="9970" y="2515"/>
                  </a:cubicBezTo>
                  <a:cubicBezTo>
                    <a:pt x="10315" y="2515"/>
                    <a:pt x="10686" y="2528"/>
                    <a:pt x="11058" y="2528"/>
                  </a:cubicBezTo>
                  <a:cubicBezTo>
                    <a:pt x="11244" y="2528"/>
                    <a:pt x="11429" y="2525"/>
                    <a:pt x="11612" y="2515"/>
                  </a:cubicBezTo>
                  <a:cubicBezTo>
                    <a:pt x="12736" y="2424"/>
                    <a:pt x="13892" y="2272"/>
                    <a:pt x="15016" y="2180"/>
                  </a:cubicBezTo>
                  <a:cubicBezTo>
                    <a:pt x="18177" y="1816"/>
                    <a:pt x="21338" y="1512"/>
                    <a:pt x="24469" y="1329"/>
                  </a:cubicBezTo>
                  <a:cubicBezTo>
                    <a:pt x="24864" y="1329"/>
                    <a:pt x="25229" y="1268"/>
                    <a:pt x="25320" y="691"/>
                  </a:cubicBezTo>
                  <a:cubicBezTo>
                    <a:pt x="24348" y="235"/>
                    <a:pt x="23345" y="205"/>
                    <a:pt x="22372" y="113"/>
                  </a:cubicBezTo>
                  <a:cubicBezTo>
                    <a:pt x="21108" y="42"/>
                    <a:pt x="19840" y="1"/>
                    <a:pt x="18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29"/>
            <p:cNvSpPr/>
            <p:nvPr/>
          </p:nvSpPr>
          <p:spPr>
            <a:xfrm>
              <a:off x="812060" y="4291798"/>
              <a:ext cx="200909" cy="53104"/>
            </a:xfrm>
            <a:custGeom>
              <a:avLst/>
              <a:gdLst/>
              <a:ahLst/>
              <a:cxnLst/>
              <a:rect l="l" t="t" r="r" b="b"/>
              <a:pathLst>
                <a:path w="28178" h="7448" extrusionOk="0">
                  <a:moveTo>
                    <a:pt x="27357" y="0"/>
                  </a:moveTo>
                  <a:cubicBezTo>
                    <a:pt x="21582" y="0"/>
                    <a:pt x="15958" y="1064"/>
                    <a:pt x="10366" y="2432"/>
                  </a:cubicBezTo>
                  <a:cubicBezTo>
                    <a:pt x="7296" y="3192"/>
                    <a:pt x="4286" y="4256"/>
                    <a:pt x="1551" y="5866"/>
                  </a:cubicBezTo>
                  <a:cubicBezTo>
                    <a:pt x="943" y="6262"/>
                    <a:pt x="305" y="6566"/>
                    <a:pt x="1" y="7447"/>
                  </a:cubicBezTo>
                  <a:cubicBezTo>
                    <a:pt x="8694" y="2219"/>
                    <a:pt x="18360" y="1246"/>
                    <a:pt x="28177" y="304"/>
                  </a:cubicBezTo>
                  <a:cubicBezTo>
                    <a:pt x="27945" y="30"/>
                    <a:pt x="27743" y="5"/>
                    <a:pt x="27569" y="5"/>
                  </a:cubicBezTo>
                  <a:cubicBezTo>
                    <a:pt x="27530" y="5"/>
                    <a:pt x="27492" y="6"/>
                    <a:pt x="27456" y="6"/>
                  </a:cubicBezTo>
                  <a:cubicBezTo>
                    <a:pt x="27421" y="6"/>
                    <a:pt x="27388" y="5"/>
                    <a:pt x="27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29"/>
            <p:cNvSpPr/>
            <p:nvPr/>
          </p:nvSpPr>
          <p:spPr>
            <a:xfrm>
              <a:off x="926054" y="4344460"/>
              <a:ext cx="19080" cy="4456"/>
            </a:xfrm>
            <a:custGeom>
              <a:avLst/>
              <a:gdLst/>
              <a:ahLst/>
              <a:cxnLst/>
              <a:rect l="l" t="t" r="r" b="b"/>
              <a:pathLst>
                <a:path w="2676" h="625" extrusionOk="0">
                  <a:moveTo>
                    <a:pt x="2615" y="0"/>
                  </a:moveTo>
                  <a:cubicBezTo>
                    <a:pt x="1764" y="122"/>
                    <a:pt x="882" y="213"/>
                    <a:pt x="1" y="304"/>
                  </a:cubicBezTo>
                  <a:cubicBezTo>
                    <a:pt x="1" y="426"/>
                    <a:pt x="31" y="517"/>
                    <a:pt x="31" y="608"/>
                  </a:cubicBezTo>
                  <a:cubicBezTo>
                    <a:pt x="106" y="606"/>
                    <a:pt x="181" y="605"/>
                    <a:pt x="256" y="605"/>
                  </a:cubicBezTo>
                  <a:cubicBezTo>
                    <a:pt x="583" y="605"/>
                    <a:pt x="913" y="624"/>
                    <a:pt x="1241" y="624"/>
                  </a:cubicBezTo>
                  <a:cubicBezTo>
                    <a:pt x="1728" y="624"/>
                    <a:pt x="2211" y="581"/>
                    <a:pt x="2676" y="365"/>
                  </a:cubicBezTo>
                  <a:cubicBezTo>
                    <a:pt x="2676" y="243"/>
                    <a:pt x="2676" y="122"/>
                    <a:pt x="2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29"/>
            <p:cNvSpPr/>
            <p:nvPr/>
          </p:nvSpPr>
          <p:spPr>
            <a:xfrm>
              <a:off x="908935" y="3851292"/>
              <a:ext cx="35550" cy="22417"/>
            </a:xfrm>
            <a:custGeom>
              <a:avLst/>
              <a:gdLst/>
              <a:ahLst/>
              <a:cxnLst/>
              <a:rect l="l" t="t" r="r" b="b"/>
              <a:pathLst>
                <a:path w="4986" h="3144" extrusionOk="0">
                  <a:moveTo>
                    <a:pt x="1059" y="0"/>
                  </a:moveTo>
                  <a:cubicBezTo>
                    <a:pt x="891" y="0"/>
                    <a:pt x="729" y="64"/>
                    <a:pt x="578" y="231"/>
                  </a:cubicBezTo>
                  <a:cubicBezTo>
                    <a:pt x="1" y="900"/>
                    <a:pt x="852" y="1538"/>
                    <a:pt x="1216" y="2116"/>
                  </a:cubicBezTo>
                  <a:cubicBezTo>
                    <a:pt x="1667" y="2806"/>
                    <a:pt x="2301" y="3144"/>
                    <a:pt x="2949" y="3144"/>
                  </a:cubicBezTo>
                  <a:cubicBezTo>
                    <a:pt x="3697" y="3144"/>
                    <a:pt x="4464" y="2692"/>
                    <a:pt x="4985" y="1812"/>
                  </a:cubicBezTo>
                  <a:cubicBezTo>
                    <a:pt x="4074" y="1386"/>
                    <a:pt x="3283" y="930"/>
                    <a:pt x="2402" y="596"/>
                  </a:cubicBezTo>
                  <a:cubicBezTo>
                    <a:pt x="1983" y="442"/>
                    <a:pt x="1501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29"/>
            <p:cNvSpPr/>
            <p:nvPr/>
          </p:nvSpPr>
          <p:spPr>
            <a:xfrm>
              <a:off x="907202" y="3833375"/>
              <a:ext cx="50288" cy="20492"/>
            </a:xfrm>
            <a:custGeom>
              <a:avLst/>
              <a:gdLst/>
              <a:ahLst/>
              <a:cxnLst/>
              <a:rect l="l" t="t" r="r" b="b"/>
              <a:pathLst>
                <a:path w="7053" h="2874" extrusionOk="0">
                  <a:moveTo>
                    <a:pt x="457" y="0"/>
                  </a:moveTo>
                  <a:cubicBezTo>
                    <a:pt x="287" y="0"/>
                    <a:pt x="158" y="93"/>
                    <a:pt x="92" y="312"/>
                  </a:cubicBezTo>
                  <a:cubicBezTo>
                    <a:pt x="0" y="647"/>
                    <a:pt x="244" y="829"/>
                    <a:pt x="517" y="920"/>
                  </a:cubicBezTo>
                  <a:cubicBezTo>
                    <a:pt x="2219" y="1467"/>
                    <a:pt x="3830" y="2349"/>
                    <a:pt x="5624" y="2744"/>
                  </a:cubicBezTo>
                  <a:cubicBezTo>
                    <a:pt x="5867" y="2790"/>
                    <a:pt x="6110" y="2873"/>
                    <a:pt x="6349" y="2873"/>
                  </a:cubicBezTo>
                  <a:cubicBezTo>
                    <a:pt x="6589" y="2873"/>
                    <a:pt x="6824" y="2790"/>
                    <a:pt x="7052" y="2501"/>
                  </a:cubicBezTo>
                  <a:cubicBezTo>
                    <a:pt x="6931" y="2379"/>
                    <a:pt x="6870" y="2227"/>
                    <a:pt x="6748" y="2167"/>
                  </a:cubicBezTo>
                  <a:cubicBezTo>
                    <a:pt x="4712" y="1437"/>
                    <a:pt x="2675" y="768"/>
                    <a:pt x="669" y="39"/>
                  </a:cubicBezTo>
                  <a:cubicBezTo>
                    <a:pt x="593" y="14"/>
                    <a:pt x="522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29"/>
            <p:cNvSpPr/>
            <p:nvPr/>
          </p:nvSpPr>
          <p:spPr>
            <a:xfrm>
              <a:off x="914140" y="3916004"/>
              <a:ext cx="39015" cy="19743"/>
            </a:xfrm>
            <a:custGeom>
              <a:avLst/>
              <a:gdLst/>
              <a:ahLst/>
              <a:cxnLst/>
              <a:rect l="l" t="t" r="r" b="b"/>
              <a:pathLst>
                <a:path w="5472" h="2769" extrusionOk="0">
                  <a:moveTo>
                    <a:pt x="1094" y="17"/>
                  </a:moveTo>
                  <a:cubicBezTo>
                    <a:pt x="1003" y="17"/>
                    <a:pt x="912" y="20"/>
                    <a:pt x="821" y="31"/>
                  </a:cubicBezTo>
                  <a:cubicBezTo>
                    <a:pt x="517" y="61"/>
                    <a:pt x="0" y="0"/>
                    <a:pt x="61" y="517"/>
                  </a:cubicBezTo>
                  <a:cubicBezTo>
                    <a:pt x="83" y="899"/>
                    <a:pt x="305" y="949"/>
                    <a:pt x="566" y="949"/>
                  </a:cubicBezTo>
                  <a:cubicBezTo>
                    <a:pt x="659" y="949"/>
                    <a:pt x="756" y="942"/>
                    <a:pt x="851" y="942"/>
                  </a:cubicBezTo>
                  <a:cubicBezTo>
                    <a:pt x="945" y="947"/>
                    <a:pt x="1040" y="949"/>
                    <a:pt x="1134" y="949"/>
                  </a:cubicBezTo>
                  <a:cubicBezTo>
                    <a:pt x="1431" y="949"/>
                    <a:pt x="1726" y="931"/>
                    <a:pt x="2011" y="931"/>
                  </a:cubicBezTo>
                  <a:cubicBezTo>
                    <a:pt x="2218" y="931"/>
                    <a:pt x="2420" y="941"/>
                    <a:pt x="2614" y="973"/>
                  </a:cubicBezTo>
                  <a:cubicBezTo>
                    <a:pt x="3435" y="1125"/>
                    <a:pt x="4347" y="1216"/>
                    <a:pt x="4620" y="2189"/>
                  </a:cubicBezTo>
                  <a:cubicBezTo>
                    <a:pt x="4678" y="2451"/>
                    <a:pt x="4653" y="2768"/>
                    <a:pt x="4971" y="2768"/>
                  </a:cubicBezTo>
                  <a:cubicBezTo>
                    <a:pt x="4985" y="2768"/>
                    <a:pt x="5000" y="2768"/>
                    <a:pt x="5015" y="2766"/>
                  </a:cubicBezTo>
                  <a:cubicBezTo>
                    <a:pt x="5410" y="2736"/>
                    <a:pt x="5441" y="2401"/>
                    <a:pt x="5441" y="2037"/>
                  </a:cubicBezTo>
                  <a:cubicBezTo>
                    <a:pt x="5471" y="1550"/>
                    <a:pt x="5198" y="1216"/>
                    <a:pt x="4803" y="942"/>
                  </a:cubicBezTo>
                  <a:cubicBezTo>
                    <a:pt x="3830" y="304"/>
                    <a:pt x="2766" y="31"/>
                    <a:pt x="1641" y="31"/>
                  </a:cubicBezTo>
                  <a:cubicBezTo>
                    <a:pt x="1459" y="31"/>
                    <a:pt x="1277" y="17"/>
                    <a:pt x="1094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29"/>
            <p:cNvSpPr/>
            <p:nvPr/>
          </p:nvSpPr>
          <p:spPr>
            <a:xfrm>
              <a:off x="926054" y="3930293"/>
              <a:ext cx="15829" cy="8499"/>
            </a:xfrm>
            <a:custGeom>
              <a:avLst/>
              <a:gdLst/>
              <a:ahLst/>
              <a:cxnLst/>
              <a:rect l="l" t="t" r="r" b="b"/>
              <a:pathLst>
                <a:path w="2220" h="1192" extrusionOk="0">
                  <a:moveTo>
                    <a:pt x="533" y="0"/>
                  </a:moveTo>
                  <a:cubicBezTo>
                    <a:pt x="368" y="0"/>
                    <a:pt x="192" y="35"/>
                    <a:pt x="1" y="124"/>
                  </a:cubicBezTo>
                  <a:cubicBezTo>
                    <a:pt x="335" y="1005"/>
                    <a:pt x="1034" y="1097"/>
                    <a:pt x="1703" y="1188"/>
                  </a:cubicBezTo>
                  <a:cubicBezTo>
                    <a:pt x="1724" y="1190"/>
                    <a:pt x="1744" y="1192"/>
                    <a:pt x="1764" y="1192"/>
                  </a:cubicBezTo>
                  <a:cubicBezTo>
                    <a:pt x="1976" y="1192"/>
                    <a:pt x="2131" y="1048"/>
                    <a:pt x="2159" y="853"/>
                  </a:cubicBezTo>
                  <a:cubicBezTo>
                    <a:pt x="2220" y="762"/>
                    <a:pt x="2129" y="489"/>
                    <a:pt x="2068" y="489"/>
                  </a:cubicBezTo>
                  <a:cubicBezTo>
                    <a:pt x="1549" y="418"/>
                    <a:pt x="1104" y="0"/>
                    <a:pt x="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29"/>
            <p:cNvSpPr/>
            <p:nvPr/>
          </p:nvSpPr>
          <p:spPr>
            <a:xfrm>
              <a:off x="894418" y="3906685"/>
              <a:ext cx="7807" cy="19073"/>
            </a:xfrm>
            <a:custGeom>
              <a:avLst/>
              <a:gdLst/>
              <a:ahLst/>
              <a:cxnLst/>
              <a:rect l="l" t="t" r="r" b="b"/>
              <a:pathLst>
                <a:path w="1095" h="2675" extrusionOk="0">
                  <a:moveTo>
                    <a:pt x="30" y="0"/>
                  </a:moveTo>
                  <a:lnTo>
                    <a:pt x="30" y="0"/>
                  </a:lnTo>
                  <a:cubicBezTo>
                    <a:pt x="122" y="1003"/>
                    <a:pt x="0" y="1794"/>
                    <a:pt x="213" y="2675"/>
                  </a:cubicBezTo>
                  <a:cubicBezTo>
                    <a:pt x="1094" y="1794"/>
                    <a:pt x="1064" y="851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29"/>
            <p:cNvSpPr/>
            <p:nvPr/>
          </p:nvSpPr>
          <p:spPr>
            <a:xfrm>
              <a:off x="912400" y="3885987"/>
              <a:ext cx="14745" cy="10731"/>
            </a:xfrm>
            <a:custGeom>
              <a:avLst/>
              <a:gdLst/>
              <a:ahLst/>
              <a:cxnLst/>
              <a:rect l="l" t="t" r="r" b="b"/>
              <a:pathLst>
                <a:path w="2068" h="1505" extrusionOk="0">
                  <a:moveTo>
                    <a:pt x="1246" y="1"/>
                  </a:moveTo>
                  <a:cubicBezTo>
                    <a:pt x="1031" y="1"/>
                    <a:pt x="830" y="61"/>
                    <a:pt x="670" y="168"/>
                  </a:cubicBezTo>
                  <a:cubicBezTo>
                    <a:pt x="335" y="441"/>
                    <a:pt x="1" y="927"/>
                    <a:pt x="214" y="1505"/>
                  </a:cubicBezTo>
                  <a:cubicBezTo>
                    <a:pt x="822" y="1505"/>
                    <a:pt x="639" y="897"/>
                    <a:pt x="882" y="684"/>
                  </a:cubicBezTo>
                  <a:cubicBezTo>
                    <a:pt x="942" y="661"/>
                    <a:pt x="1005" y="653"/>
                    <a:pt x="1070" y="653"/>
                  </a:cubicBezTo>
                  <a:cubicBezTo>
                    <a:pt x="1238" y="653"/>
                    <a:pt x="1416" y="709"/>
                    <a:pt x="1581" y="709"/>
                  </a:cubicBezTo>
                  <a:cubicBezTo>
                    <a:pt x="1771" y="709"/>
                    <a:pt x="1944" y="636"/>
                    <a:pt x="2068" y="320"/>
                  </a:cubicBezTo>
                  <a:cubicBezTo>
                    <a:pt x="1812" y="98"/>
                    <a:pt x="1519" y="1"/>
                    <a:pt x="1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29"/>
            <p:cNvSpPr/>
            <p:nvPr/>
          </p:nvSpPr>
          <p:spPr>
            <a:xfrm>
              <a:off x="782584" y="3887149"/>
              <a:ext cx="64591" cy="60284"/>
            </a:xfrm>
            <a:custGeom>
              <a:avLst/>
              <a:gdLst/>
              <a:ahLst/>
              <a:cxnLst/>
              <a:rect l="l" t="t" r="r" b="b"/>
              <a:pathLst>
                <a:path w="9059" h="8455" extrusionOk="0">
                  <a:moveTo>
                    <a:pt x="144" y="0"/>
                  </a:moveTo>
                  <a:cubicBezTo>
                    <a:pt x="95" y="0"/>
                    <a:pt x="48" y="2"/>
                    <a:pt x="1" y="5"/>
                  </a:cubicBezTo>
                  <a:cubicBezTo>
                    <a:pt x="4104" y="1585"/>
                    <a:pt x="6749" y="4716"/>
                    <a:pt x="9059" y="8455"/>
                  </a:cubicBezTo>
                  <a:cubicBezTo>
                    <a:pt x="9029" y="5493"/>
                    <a:pt x="3141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29"/>
            <p:cNvSpPr/>
            <p:nvPr/>
          </p:nvSpPr>
          <p:spPr>
            <a:xfrm>
              <a:off x="851068" y="3953715"/>
              <a:ext cx="9761" cy="14738"/>
            </a:xfrm>
            <a:custGeom>
              <a:avLst/>
              <a:gdLst/>
              <a:ahLst/>
              <a:cxnLst/>
              <a:rect l="l" t="t" r="r" b="b"/>
              <a:pathLst>
                <a:path w="1369" h="2067" extrusionOk="0">
                  <a:moveTo>
                    <a:pt x="1" y="0"/>
                  </a:moveTo>
                  <a:lnTo>
                    <a:pt x="1" y="0"/>
                  </a:lnTo>
                  <a:cubicBezTo>
                    <a:pt x="214" y="1094"/>
                    <a:pt x="670" y="1672"/>
                    <a:pt x="1369" y="2067"/>
                  </a:cubicBezTo>
                  <a:cubicBezTo>
                    <a:pt x="1186" y="1307"/>
                    <a:pt x="882" y="63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3" name="Google Shape;3283;p29"/>
          <p:cNvGrpSpPr/>
          <p:nvPr/>
        </p:nvGrpSpPr>
        <p:grpSpPr>
          <a:xfrm>
            <a:off x="7352364" y="621352"/>
            <a:ext cx="1403890" cy="1566867"/>
            <a:chOff x="5378156" y="349199"/>
            <a:chExt cx="1502612" cy="1677049"/>
          </a:xfrm>
        </p:grpSpPr>
        <p:sp>
          <p:nvSpPr>
            <p:cNvPr id="3284" name="Google Shape;3284;p29"/>
            <p:cNvSpPr/>
            <p:nvPr/>
          </p:nvSpPr>
          <p:spPr>
            <a:xfrm>
              <a:off x="5378156" y="837257"/>
              <a:ext cx="967824" cy="1188992"/>
            </a:xfrm>
            <a:custGeom>
              <a:avLst/>
              <a:gdLst/>
              <a:ahLst/>
              <a:cxnLst/>
              <a:rect l="l" t="t" r="r" b="b"/>
              <a:pathLst>
                <a:path w="28330" h="34804" extrusionOk="0">
                  <a:moveTo>
                    <a:pt x="18755" y="1"/>
                  </a:moveTo>
                  <a:lnTo>
                    <a:pt x="1" y="34804"/>
                  </a:lnTo>
                  <a:lnTo>
                    <a:pt x="882" y="34652"/>
                  </a:lnTo>
                  <a:lnTo>
                    <a:pt x="28330" y="7661"/>
                  </a:lnTo>
                  <a:lnTo>
                    <a:pt x="24257" y="943"/>
                  </a:lnTo>
                  <a:lnTo>
                    <a:pt x="187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29"/>
            <p:cNvSpPr/>
            <p:nvPr/>
          </p:nvSpPr>
          <p:spPr>
            <a:xfrm>
              <a:off x="5449831" y="974354"/>
              <a:ext cx="828646" cy="981284"/>
            </a:xfrm>
            <a:custGeom>
              <a:avLst/>
              <a:gdLst/>
              <a:ahLst/>
              <a:cxnLst/>
              <a:rect l="l" t="t" r="r" b="b"/>
              <a:pathLst>
                <a:path w="24256" h="28724" extrusionOk="0">
                  <a:moveTo>
                    <a:pt x="22736" y="0"/>
                  </a:moveTo>
                  <a:lnTo>
                    <a:pt x="0" y="28724"/>
                  </a:lnTo>
                  <a:lnTo>
                    <a:pt x="0" y="28724"/>
                  </a:lnTo>
                  <a:lnTo>
                    <a:pt x="24256" y="942"/>
                  </a:lnTo>
                  <a:lnTo>
                    <a:pt x="2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29"/>
            <p:cNvSpPr/>
            <p:nvPr/>
          </p:nvSpPr>
          <p:spPr>
            <a:xfrm>
              <a:off x="5423867" y="852835"/>
              <a:ext cx="618922" cy="1100750"/>
            </a:xfrm>
            <a:custGeom>
              <a:avLst/>
              <a:gdLst/>
              <a:ahLst/>
              <a:cxnLst/>
              <a:rect l="l" t="t" r="r" b="b"/>
              <a:pathLst>
                <a:path w="18117" h="32221" extrusionOk="0">
                  <a:moveTo>
                    <a:pt x="15472" y="1"/>
                  </a:moveTo>
                  <a:lnTo>
                    <a:pt x="0" y="32220"/>
                  </a:lnTo>
                  <a:lnTo>
                    <a:pt x="18116" y="913"/>
                  </a:lnTo>
                  <a:lnTo>
                    <a:pt x="15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29"/>
            <p:cNvSpPr/>
            <p:nvPr/>
          </p:nvSpPr>
          <p:spPr>
            <a:xfrm>
              <a:off x="5530832" y="1166455"/>
              <a:ext cx="740404" cy="735211"/>
            </a:xfrm>
            <a:custGeom>
              <a:avLst/>
              <a:gdLst/>
              <a:ahLst/>
              <a:cxnLst/>
              <a:rect l="l" t="t" r="r" b="b"/>
              <a:pathLst>
                <a:path w="21673" h="21521" extrusionOk="0">
                  <a:moveTo>
                    <a:pt x="21125" y="0"/>
                  </a:moveTo>
                  <a:lnTo>
                    <a:pt x="0" y="21520"/>
                  </a:lnTo>
                  <a:lnTo>
                    <a:pt x="21672" y="699"/>
                  </a:lnTo>
                  <a:lnTo>
                    <a:pt x="211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29"/>
            <p:cNvSpPr/>
            <p:nvPr/>
          </p:nvSpPr>
          <p:spPr>
            <a:xfrm>
              <a:off x="5659594" y="349199"/>
              <a:ext cx="1145366" cy="926350"/>
            </a:xfrm>
            <a:custGeom>
              <a:avLst/>
              <a:gdLst/>
              <a:ahLst/>
              <a:cxnLst/>
              <a:rect l="l" t="t" r="r" b="b"/>
              <a:pathLst>
                <a:path w="33527" h="27116" extrusionOk="0">
                  <a:moveTo>
                    <a:pt x="19058" y="1"/>
                  </a:moveTo>
                  <a:cubicBezTo>
                    <a:pt x="18146" y="153"/>
                    <a:pt x="17265" y="487"/>
                    <a:pt x="16444" y="1004"/>
                  </a:cubicBezTo>
                  <a:cubicBezTo>
                    <a:pt x="13587" y="2919"/>
                    <a:pt x="12675" y="6597"/>
                    <a:pt x="14195" y="9576"/>
                  </a:cubicBezTo>
                  <a:cubicBezTo>
                    <a:pt x="13739" y="9180"/>
                    <a:pt x="13313" y="8725"/>
                    <a:pt x="12979" y="8208"/>
                  </a:cubicBezTo>
                  <a:cubicBezTo>
                    <a:pt x="11642" y="6171"/>
                    <a:pt x="11520" y="3709"/>
                    <a:pt x="12432" y="1703"/>
                  </a:cubicBezTo>
                  <a:cubicBezTo>
                    <a:pt x="11226" y="986"/>
                    <a:pt x="9900" y="642"/>
                    <a:pt x="8590" y="642"/>
                  </a:cubicBezTo>
                  <a:cubicBezTo>
                    <a:pt x="6069" y="642"/>
                    <a:pt x="3609" y="1916"/>
                    <a:pt x="2189" y="4256"/>
                  </a:cubicBezTo>
                  <a:cubicBezTo>
                    <a:pt x="0" y="7782"/>
                    <a:pt x="1125" y="12402"/>
                    <a:pt x="4681" y="14591"/>
                  </a:cubicBezTo>
                  <a:cubicBezTo>
                    <a:pt x="5167" y="14895"/>
                    <a:pt x="5684" y="15108"/>
                    <a:pt x="6170" y="15260"/>
                  </a:cubicBezTo>
                  <a:cubicBezTo>
                    <a:pt x="5745" y="18147"/>
                    <a:pt x="7052" y="21187"/>
                    <a:pt x="9696" y="22798"/>
                  </a:cubicBezTo>
                  <a:cubicBezTo>
                    <a:pt x="10923" y="23537"/>
                    <a:pt x="12272" y="23885"/>
                    <a:pt x="13600" y="23885"/>
                  </a:cubicBezTo>
                  <a:cubicBezTo>
                    <a:pt x="14838" y="23885"/>
                    <a:pt x="16058" y="23582"/>
                    <a:pt x="17143" y="23010"/>
                  </a:cubicBezTo>
                  <a:cubicBezTo>
                    <a:pt x="17447" y="24378"/>
                    <a:pt x="18237" y="25594"/>
                    <a:pt x="19514" y="26354"/>
                  </a:cubicBezTo>
                  <a:cubicBezTo>
                    <a:pt x="20357" y="26870"/>
                    <a:pt x="21294" y="27116"/>
                    <a:pt x="22221" y="27116"/>
                  </a:cubicBezTo>
                  <a:cubicBezTo>
                    <a:pt x="23971" y="27116"/>
                    <a:pt x="25684" y="26241"/>
                    <a:pt x="26657" y="24652"/>
                  </a:cubicBezTo>
                  <a:cubicBezTo>
                    <a:pt x="27143" y="23862"/>
                    <a:pt x="27356" y="23010"/>
                    <a:pt x="27417" y="22129"/>
                  </a:cubicBezTo>
                  <a:cubicBezTo>
                    <a:pt x="29058" y="21673"/>
                    <a:pt x="30457" y="20579"/>
                    <a:pt x="31368" y="19059"/>
                  </a:cubicBezTo>
                  <a:cubicBezTo>
                    <a:pt x="33527" y="15533"/>
                    <a:pt x="32432" y="10883"/>
                    <a:pt x="28846" y="8725"/>
                  </a:cubicBezTo>
                  <a:cubicBezTo>
                    <a:pt x="27903" y="8147"/>
                    <a:pt x="26870" y="7813"/>
                    <a:pt x="25806" y="7661"/>
                  </a:cubicBezTo>
                  <a:cubicBezTo>
                    <a:pt x="26201" y="5077"/>
                    <a:pt x="25046" y="2433"/>
                    <a:pt x="22706" y="974"/>
                  </a:cubicBezTo>
                  <a:cubicBezTo>
                    <a:pt x="21551" y="305"/>
                    <a:pt x="20304" y="1"/>
                    <a:pt x="19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29"/>
            <p:cNvSpPr/>
            <p:nvPr/>
          </p:nvSpPr>
          <p:spPr>
            <a:xfrm>
              <a:off x="5735368" y="388692"/>
              <a:ext cx="1145400" cy="927375"/>
            </a:xfrm>
            <a:custGeom>
              <a:avLst/>
              <a:gdLst/>
              <a:ahLst/>
              <a:cxnLst/>
              <a:rect l="l" t="t" r="r" b="b"/>
              <a:pathLst>
                <a:path w="33528" h="27146" extrusionOk="0">
                  <a:moveTo>
                    <a:pt x="19029" y="0"/>
                  </a:moveTo>
                  <a:cubicBezTo>
                    <a:pt x="18117" y="152"/>
                    <a:pt x="17266" y="517"/>
                    <a:pt x="16415" y="1033"/>
                  </a:cubicBezTo>
                  <a:cubicBezTo>
                    <a:pt x="13557" y="2948"/>
                    <a:pt x="12646" y="6626"/>
                    <a:pt x="14165" y="9575"/>
                  </a:cubicBezTo>
                  <a:cubicBezTo>
                    <a:pt x="13709" y="9210"/>
                    <a:pt x="13314" y="8754"/>
                    <a:pt x="12950" y="8207"/>
                  </a:cubicBezTo>
                  <a:cubicBezTo>
                    <a:pt x="11643" y="6201"/>
                    <a:pt x="11521" y="3739"/>
                    <a:pt x="12433" y="1733"/>
                  </a:cubicBezTo>
                  <a:cubicBezTo>
                    <a:pt x="11215" y="1014"/>
                    <a:pt x="9879" y="670"/>
                    <a:pt x="8562" y="670"/>
                  </a:cubicBezTo>
                  <a:cubicBezTo>
                    <a:pt x="6035" y="670"/>
                    <a:pt x="3578" y="1937"/>
                    <a:pt x="2159" y="4255"/>
                  </a:cubicBezTo>
                  <a:cubicBezTo>
                    <a:pt x="1" y="7812"/>
                    <a:pt x="1095" y="12432"/>
                    <a:pt x="4682" y="14590"/>
                  </a:cubicBezTo>
                  <a:cubicBezTo>
                    <a:pt x="5168" y="14894"/>
                    <a:pt x="5655" y="15137"/>
                    <a:pt x="6141" y="15289"/>
                  </a:cubicBezTo>
                  <a:cubicBezTo>
                    <a:pt x="5746" y="18177"/>
                    <a:pt x="7022" y="21216"/>
                    <a:pt x="9697" y="22797"/>
                  </a:cubicBezTo>
                  <a:cubicBezTo>
                    <a:pt x="10915" y="23556"/>
                    <a:pt x="12272" y="23912"/>
                    <a:pt x="13611" y="23912"/>
                  </a:cubicBezTo>
                  <a:cubicBezTo>
                    <a:pt x="14846" y="23912"/>
                    <a:pt x="16065" y="23609"/>
                    <a:pt x="17144" y="23040"/>
                  </a:cubicBezTo>
                  <a:cubicBezTo>
                    <a:pt x="17387" y="24408"/>
                    <a:pt x="18238" y="25623"/>
                    <a:pt x="19485" y="26383"/>
                  </a:cubicBezTo>
                  <a:cubicBezTo>
                    <a:pt x="20327" y="26899"/>
                    <a:pt x="21265" y="27145"/>
                    <a:pt x="22192" y="27145"/>
                  </a:cubicBezTo>
                  <a:cubicBezTo>
                    <a:pt x="23941" y="27145"/>
                    <a:pt x="25654" y="26270"/>
                    <a:pt x="26628" y="24681"/>
                  </a:cubicBezTo>
                  <a:cubicBezTo>
                    <a:pt x="27114" y="23861"/>
                    <a:pt x="27357" y="23040"/>
                    <a:pt x="27387" y="22158"/>
                  </a:cubicBezTo>
                  <a:cubicBezTo>
                    <a:pt x="28998" y="21702"/>
                    <a:pt x="30397" y="20608"/>
                    <a:pt x="31339" y="19088"/>
                  </a:cubicBezTo>
                  <a:cubicBezTo>
                    <a:pt x="33527" y="15563"/>
                    <a:pt x="32403" y="10912"/>
                    <a:pt x="28846" y="8754"/>
                  </a:cubicBezTo>
                  <a:cubicBezTo>
                    <a:pt x="27904" y="8176"/>
                    <a:pt x="26871" y="7842"/>
                    <a:pt x="25807" y="7690"/>
                  </a:cubicBezTo>
                  <a:cubicBezTo>
                    <a:pt x="26172" y="5106"/>
                    <a:pt x="25047" y="2432"/>
                    <a:pt x="22676" y="1003"/>
                  </a:cubicBezTo>
                  <a:cubicBezTo>
                    <a:pt x="21552" y="304"/>
                    <a:pt x="20305" y="0"/>
                    <a:pt x="190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0" name="Google Shape;3290;p29"/>
          <p:cNvGrpSpPr/>
          <p:nvPr/>
        </p:nvGrpSpPr>
        <p:grpSpPr>
          <a:xfrm rot="1111533">
            <a:off x="7463855" y="2829852"/>
            <a:ext cx="416491" cy="769637"/>
            <a:chOff x="7673876" y="1141239"/>
            <a:chExt cx="416527" cy="769704"/>
          </a:xfrm>
        </p:grpSpPr>
        <p:sp>
          <p:nvSpPr>
            <p:cNvPr id="3291" name="Google Shape;3291;p29"/>
            <p:cNvSpPr/>
            <p:nvPr/>
          </p:nvSpPr>
          <p:spPr>
            <a:xfrm>
              <a:off x="7800464" y="1141239"/>
              <a:ext cx="289939" cy="301444"/>
            </a:xfrm>
            <a:custGeom>
              <a:avLst/>
              <a:gdLst/>
              <a:ahLst/>
              <a:cxnLst/>
              <a:rect l="l" t="t" r="r" b="b"/>
              <a:pathLst>
                <a:path w="19910" h="20700" extrusionOk="0">
                  <a:moveTo>
                    <a:pt x="12766" y="0"/>
                  </a:moveTo>
                  <a:lnTo>
                    <a:pt x="7508" y="5016"/>
                  </a:lnTo>
                  <a:lnTo>
                    <a:pt x="426" y="3526"/>
                  </a:lnTo>
                  <a:lnTo>
                    <a:pt x="3556" y="10061"/>
                  </a:lnTo>
                  <a:lnTo>
                    <a:pt x="0" y="16353"/>
                  </a:lnTo>
                  <a:lnTo>
                    <a:pt x="7174" y="15350"/>
                  </a:lnTo>
                  <a:lnTo>
                    <a:pt x="12037" y="20700"/>
                  </a:lnTo>
                  <a:lnTo>
                    <a:pt x="13344" y="13617"/>
                  </a:lnTo>
                  <a:lnTo>
                    <a:pt x="19909" y="10608"/>
                  </a:lnTo>
                  <a:lnTo>
                    <a:pt x="13557" y="7174"/>
                  </a:lnTo>
                  <a:lnTo>
                    <a:pt x="12766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29"/>
            <p:cNvSpPr/>
            <p:nvPr/>
          </p:nvSpPr>
          <p:spPr>
            <a:xfrm>
              <a:off x="7673876" y="1496610"/>
              <a:ext cx="159372" cy="414332"/>
            </a:xfrm>
            <a:custGeom>
              <a:avLst/>
              <a:gdLst/>
              <a:ahLst/>
              <a:cxnLst/>
              <a:rect l="l" t="t" r="r" b="b"/>
              <a:pathLst>
                <a:path w="10944" h="28452" extrusionOk="0">
                  <a:moveTo>
                    <a:pt x="7995" y="1"/>
                  </a:moveTo>
                  <a:lnTo>
                    <a:pt x="1" y="28451"/>
                  </a:lnTo>
                  <a:lnTo>
                    <a:pt x="10943" y="639"/>
                  </a:lnTo>
                  <a:lnTo>
                    <a:pt x="79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29"/>
            <p:cNvSpPr/>
            <p:nvPr/>
          </p:nvSpPr>
          <p:spPr>
            <a:xfrm>
              <a:off x="7740271" y="1512102"/>
              <a:ext cx="173964" cy="341738"/>
            </a:xfrm>
            <a:custGeom>
              <a:avLst/>
              <a:gdLst/>
              <a:ahLst/>
              <a:cxnLst/>
              <a:rect l="l" t="t" r="r" b="b"/>
              <a:pathLst>
                <a:path w="11946" h="23467" extrusionOk="0">
                  <a:moveTo>
                    <a:pt x="9514" y="1"/>
                  </a:moveTo>
                  <a:lnTo>
                    <a:pt x="0" y="23466"/>
                  </a:lnTo>
                  <a:lnTo>
                    <a:pt x="0" y="23466"/>
                  </a:lnTo>
                  <a:lnTo>
                    <a:pt x="11946" y="791"/>
                  </a:lnTo>
                  <a:lnTo>
                    <a:pt x="95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4" name="Google Shape;3294;p29"/>
          <p:cNvSpPr/>
          <p:nvPr/>
        </p:nvSpPr>
        <p:spPr>
          <a:xfrm rot="-1826671">
            <a:off x="998996" y="698439"/>
            <a:ext cx="463097" cy="1251483"/>
          </a:xfrm>
          <a:custGeom>
            <a:avLst/>
            <a:gdLst/>
            <a:ahLst/>
            <a:cxnLst/>
            <a:rect l="l" t="t" r="r" b="b"/>
            <a:pathLst>
              <a:path w="11765" h="31795" extrusionOk="0">
                <a:moveTo>
                  <a:pt x="6323" y="0"/>
                </a:moveTo>
                <a:lnTo>
                  <a:pt x="1" y="22372"/>
                </a:lnTo>
                <a:lnTo>
                  <a:pt x="7721" y="20821"/>
                </a:lnTo>
                <a:lnTo>
                  <a:pt x="8025" y="31794"/>
                </a:lnTo>
                <a:lnTo>
                  <a:pt x="11764" y="14925"/>
                </a:lnTo>
                <a:lnTo>
                  <a:pt x="11764" y="14925"/>
                </a:lnTo>
                <a:lnTo>
                  <a:pt x="4256" y="17022"/>
                </a:lnTo>
                <a:lnTo>
                  <a:pt x="6323" y="0"/>
                </a:ln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95" name="Google Shape;3295;p29"/>
          <p:cNvGrpSpPr/>
          <p:nvPr/>
        </p:nvGrpSpPr>
        <p:grpSpPr>
          <a:xfrm>
            <a:off x="497567" y="782235"/>
            <a:ext cx="278873" cy="258619"/>
            <a:chOff x="8350417" y="3610535"/>
            <a:chExt cx="278873" cy="258619"/>
          </a:xfrm>
        </p:grpSpPr>
        <p:sp>
          <p:nvSpPr>
            <p:cNvPr id="3296" name="Google Shape;3296;p29"/>
            <p:cNvSpPr/>
            <p:nvPr/>
          </p:nvSpPr>
          <p:spPr>
            <a:xfrm>
              <a:off x="8353081" y="3613184"/>
              <a:ext cx="274445" cy="255441"/>
            </a:xfrm>
            <a:custGeom>
              <a:avLst/>
              <a:gdLst/>
              <a:ahLst/>
              <a:cxnLst/>
              <a:rect l="l" t="t" r="r" b="b"/>
              <a:pathLst>
                <a:path w="18846" h="17541" extrusionOk="0">
                  <a:moveTo>
                    <a:pt x="9423" y="1"/>
                  </a:moveTo>
                  <a:cubicBezTo>
                    <a:pt x="8693" y="1"/>
                    <a:pt x="8055" y="122"/>
                    <a:pt x="7508" y="396"/>
                  </a:cubicBezTo>
                  <a:cubicBezTo>
                    <a:pt x="6930" y="669"/>
                    <a:pt x="6505" y="1034"/>
                    <a:pt x="6231" y="1429"/>
                  </a:cubicBezTo>
                  <a:cubicBezTo>
                    <a:pt x="5958" y="1794"/>
                    <a:pt x="5867" y="2189"/>
                    <a:pt x="5806" y="2402"/>
                  </a:cubicBezTo>
                  <a:lnTo>
                    <a:pt x="5806" y="2554"/>
                  </a:lnTo>
                  <a:cubicBezTo>
                    <a:pt x="5441" y="2554"/>
                    <a:pt x="5046" y="2615"/>
                    <a:pt x="4681" y="2706"/>
                  </a:cubicBezTo>
                  <a:cubicBezTo>
                    <a:pt x="4408" y="2797"/>
                    <a:pt x="4195" y="2919"/>
                    <a:pt x="3952" y="3071"/>
                  </a:cubicBezTo>
                  <a:cubicBezTo>
                    <a:pt x="3830" y="3131"/>
                    <a:pt x="3769" y="3223"/>
                    <a:pt x="3648" y="3283"/>
                  </a:cubicBezTo>
                  <a:cubicBezTo>
                    <a:pt x="3587" y="3344"/>
                    <a:pt x="3465" y="3435"/>
                    <a:pt x="3374" y="3527"/>
                  </a:cubicBezTo>
                  <a:cubicBezTo>
                    <a:pt x="3313" y="3557"/>
                    <a:pt x="3283" y="3618"/>
                    <a:pt x="3253" y="3679"/>
                  </a:cubicBezTo>
                  <a:lnTo>
                    <a:pt x="3009" y="3679"/>
                  </a:lnTo>
                  <a:cubicBezTo>
                    <a:pt x="2949" y="3679"/>
                    <a:pt x="2857" y="3679"/>
                    <a:pt x="2736" y="3709"/>
                  </a:cubicBezTo>
                  <a:cubicBezTo>
                    <a:pt x="2553" y="3739"/>
                    <a:pt x="2341" y="3861"/>
                    <a:pt x="2097" y="3983"/>
                  </a:cubicBezTo>
                  <a:cubicBezTo>
                    <a:pt x="1642" y="4226"/>
                    <a:pt x="1186" y="4651"/>
                    <a:pt x="760" y="5198"/>
                  </a:cubicBezTo>
                  <a:cubicBezTo>
                    <a:pt x="547" y="5442"/>
                    <a:pt x="365" y="5745"/>
                    <a:pt x="243" y="6141"/>
                  </a:cubicBezTo>
                  <a:cubicBezTo>
                    <a:pt x="91" y="6475"/>
                    <a:pt x="61" y="6901"/>
                    <a:pt x="0" y="7265"/>
                  </a:cubicBezTo>
                  <a:cubicBezTo>
                    <a:pt x="0" y="7660"/>
                    <a:pt x="61" y="8025"/>
                    <a:pt x="122" y="8420"/>
                  </a:cubicBezTo>
                  <a:cubicBezTo>
                    <a:pt x="183" y="8755"/>
                    <a:pt x="274" y="9089"/>
                    <a:pt x="395" y="9423"/>
                  </a:cubicBezTo>
                  <a:cubicBezTo>
                    <a:pt x="608" y="10092"/>
                    <a:pt x="912" y="10609"/>
                    <a:pt x="1186" y="11034"/>
                  </a:cubicBezTo>
                  <a:cubicBezTo>
                    <a:pt x="1307" y="11247"/>
                    <a:pt x="1459" y="11460"/>
                    <a:pt x="1550" y="11612"/>
                  </a:cubicBezTo>
                  <a:cubicBezTo>
                    <a:pt x="1672" y="11703"/>
                    <a:pt x="1763" y="11825"/>
                    <a:pt x="1824" y="11916"/>
                  </a:cubicBezTo>
                  <a:cubicBezTo>
                    <a:pt x="1824" y="12098"/>
                    <a:pt x="1824" y="12311"/>
                    <a:pt x="1854" y="12524"/>
                  </a:cubicBezTo>
                  <a:cubicBezTo>
                    <a:pt x="1915" y="12888"/>
                    <a:pt x="2067" y="13192"/>
                    <a:pt x="2219" y="13496"/>
                  </a:cubicBezTo>
                  <a:cubicBezTo>
                    <a:pt x="2249" y="13679"/>
                    <a:pt x="2249" y="13922"/>
                    <a:pt x="2310" y="14135"/>
                  </a:cubicBezTo>
                  <a:cubicBezTo>
                    <a:pt x="2432" y="14530"/>
                    <a:pt x="2614" y="14986"/>
                    <a:pt x="2918" y="15442"/>
                  </a:cubicBezTo>
                  <a:cubicBezTo>
                    <a:pt x="3070" y="15654"/>
                    <a:pt x="3283" y="15898"/>
                    <a:pt x="3496" y="16080"/>
                  </a:cubicBezTo>
                  <a:cubicBezTo>
                    <a:pt x="3739" y="16262"/>
                    <a:pt x="3982" y="16475"/>
                    <a:pt x="4256" y="16627"/>
                  </a:cubicBezTo>
                  <a:cubicBezTo>
                    <a:pt x="4833" y="16931"/>
                    <a:pt x="5411" y="17083"/>
                    <a:pt x="5927" y="17144"/>
                  </a:cubicBezTo>
                  <a:cubicBezTo>
                    <a:pt x="6229" y="17194"/>
                    <a:pt x="6511" y="17217"/>
                    <a:pt x="6766" y="17217"/>
                  </a:cubicBezTo>
                  <a:cubicBezTo>
                    <a:pt x="6973" y="17217"/>
                    <a:pt x="7162" y="17202"/>
                    <a:pt x="7326" y="17174"/>
                  </a:cubicBezTo>
                  <a:cubicBezTo>
                    <a:pt x="7751" y="17144"/>
                    <a:pt x="8055" y="17113"/>
                    <a:pt x="8298" y="17083"/>
                  </a:cubicBezTo>
                  <a:cubicBezTo>
                    <a:pt x="8450" y="17022"/>
                    <a:pt x="8541" y="16992"/>
                    <a:pt x="8602" y="16992"/>
                  </a:cubicBezTo>
                  <a:cubicBezTo>
                    <a:pt x="8785" y="17113"/>
                    <a:pt x="9058" y="17265"/>
                    <a:pt x="9301" y="17326"/>
                  </a:cubicBezTo>
                  <a:cubicBezTo>
                    <a:pt x="9641" y="17466"/>
                    <a:pt x="10033" y="17540"/>
                    <a:pt x="10434" y="17540"/>
                  </a:cubicBezTo>
                  <a:cubicBezTo>
                    <a:pt x="10643" y="17540"/>
                    <a:pt x="10856" y="17520"/>
                    <a:pt x="11064" y="17478"/>
                  </a:cubicBezTo>
                  <a:cubicBezTo>
                    <a:pt x="11672" y="17417"/>
                    <a:pt x="12250" y="17144"/>
                    <a:pt x="12706" y="16870"/>
                  </a:cubicBezTo>
                  <a:cubicBezTo>
                    <a:pt x="13162" y="16627"/>
                    <a:pt x="13557" y="16262"/>
                    <a:pt x="13921" y="15898"/>
                  </a:cubicBezTo>
                  <a:lnTo>
                    <a:pt x="14377" y="15320"/>
                  </a:lnTo>
                  <a:cubicBezTo>
                    <a:pt x="14469" y="15138"/>
                    <a:pt x="14621" y="14834"/>
                    <a:pt x="14864" y="14803"/>
                  </a:cubicBezTo>
                  <a:cubicBezTo>
                    <a:pt x="14965" y="14803"/>
                    <a:pt x="15080" y="14817"/>
                    <a:pt x="15190" y="14817"/>
                  </a:cubicBezTo>
                  <a:cubicBezTo>
                    <a:pt x="15245" y="14817"/>
                    <a:pt x="15299" y="14814"/>
                    <a:pt x="15350" y="14803"/>
                  </a:cubicBezTo>
                  <a:cubicBezTo>
                    <a:pt x="15532" y="14743"/>
                    <a:pt x="15776" y="14682"/>
                    <a:pt x="15958" y="14591"/>
                  </a:cubicBezTo>
                  <a:cubicBezTo>
                    <a:pt x="16292" y="14439"/>
                    <a:pt x="16657" y="14195"/>
                    <a:pt x="16961" y="13831"/>
                  </a:cubicBezTo>
                  <a:cubicBezTo>
                    <a:pt x="17113" y="13679"/>
                    <a:pt x="17265" y="13466"/>
                    <a:pt x="17356" y="13223"/>
                  </a:cubicBezTo>
                  <a:cubicBezTo>
                    <a:pt x="17417" y="13162"/>
                    <a:pt x="17417" y="13132"/>
                    <a:pt x="17447" y="13040"/>
                  </a:cubicBezTo>
                  <a:cubicBezTo>
                    <a:pt x="17478" y="12980"/>
                    <a:pt x="17478" y="12919"/>
                    <a:pt x="17508" y="12858"/>
                  </a:cubicBezTo>
                  <a:cubicBezTo>
                    <a:pt x="17508" y="12828"/>
                    <a:pt x="17569" y="12736"/>
                    <a:pt x="17569" y="12676"/>
                  </a:cubicBezTo>
                  <a:cubicBezTo>
                    <a:pt x="17569" y="12645"/>
                    <a:pt x="17599" y="12554"/>
                    <a:pt x="17599" y="12463"/>
                  </a:cubicBezTo>
                  <a:cubicBezTo>
                    <a:pt x="17660" y="12068"/>
                    <a:pt x="17630" y="11642"/>
                    <a:pt x="17508" y="11247"/>
                  </a:cubicBezTo>
                  <a:cubicBezTo>
                    <a:pt x="17630" y="11095"/>
                    <a:pt x="17751" y="10913"/>
                    <a:pt x="17903" y="10730"/>
                  </a:cubicBezTo>
                  <a:cubicBezTo>
                    <a:pt x="18086" y="10457"/>
                    <a:pt x="18329" y="10092"/>
                    <a:pt x="18511" y="9636"/>
                  </a:cubicBezTo>
                  <a:cubicBezTo>
                    <a:pt x="18694" y="9180"/>
                    <a:pt x="18846" y="8633"/>
                    <a:pt x="18815" y="8056"/>
                  </a:cubicBezTo>
                  <a:cubicBezTo>
                    <a:pt x="18815" y="7508"/>
                    <a:pt x="18633" y="6961"/>
                    <a:pt x="18359" y="6536"/>
                  </a:cubicBezTo>
                  <a:cubicBezTo>
                    <a:pt x="18238" y="6323"/>
                    <a:pt x="18055" y="6171"/>
                    <a:pt x="17934" y="5989"/>
                  </a:cubicBezTo>
                  <a:lnTo>
                    <a:pt x="17508" y="5563"/>
                  </a:lnTo>
                  <a:cubicBezTo>
                    <a:pt x="17387" y="5442"/>
                    <a:pt x="17265" y="5320"/>
                    <a:pt x="17143" y="5259"/>
                  </a:cubicBezTo>
                  <a:cubicBezTo>
                    <a:pt x="17022" y="5168"/>
                    <a:pt x="16900" y="5107"/>
                    <a:pt x="16839" y="5077"/>
                  </a:cubicBezTo>
                  <a:cubicBezTo>
                    <a:pt x="16687" y="4986"/>
                    <a:pt x="16627" y="4955"/>
                    <a:pt x="16566" y="4925"/>
                  </a:cubicBezTo>
                  <a:cubicBezTo>
                    <a:pt x="16475" y="4621"/>
                    <a:pt x="16262" y="4317"/>
                    <a:pt x="16049" y="3952"/>
                  </a:cubicBezTo>
                  <a:cubicBezTo>
                    <a:pt x="15776" y="3618"/>
                    <a:pt x="15441" y="3283"/>
                    <a:pt x="15016" y="2979"/>
                  </a:cubicBezTo>
                  <a:cubicBezTo>
                    <a:pt x="14590" y="2676"/>
                    <a:pt x="14104" y="2493"/>
                    <a:pt x="13678" y="2402"/>
                  </a:cubicBezTo>
                  <a:cubicBezTo>
                    <a:pt x="13587" y="2402"/>
                    <a:pt x="13496" y="2372"/>
                    <a:pt x="13374" y="2372"/>
                  </a:cubicBezTo>
                  <a:cubicBezTo>
                    <a:pt x="13344" y="2280"/>
                    <a:pt x="13314" y="2250"/>
                    <a:pt x="13253" y="2189"/>
                  </a:cubicBezTo>
                  <a:cubicBezTo>
                    <a:pt x="13162" y="1946"/>
                    <a:pt x="12918" y="1703"/>
                    <a:pt x="12614" y="1338"/>
                  </a:cubicBezTo>
                  <a:cubicBezTo>
                    <a:pt x="12310" y="1004"/>
                    <a:pt x="11915" y="669"/>
                    <a:pt x="11338" y="396"/>
                  </a:cubicBezTo>
                  <a:cubicBezTo>
                    <a:pt x="10760" y="183"/>
                    <a:pt x="10122" y="1"/>
                    <a:pt x="942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29"/>
            <p:cNvSpPr/>
            <p:nvPr/>
          </p:nvSpPr>
          <p:spPr>
            <a:xfrm>
              <a:off x="8350417" y="3649323"/>
              <a:ext cx="88103" cy="139596"/>
            </a:xfrm>
            <a:custGeom>
              <a:avLst/>
              <a:gdLst/>
              <a:ahLst/>
              <a:cxnLst/>
              <a:rect l="l" t="t" r="r" b="b"/>
              <a:pathLst>
                <a:path w="6050" h="9586" extrusionOk="0">
                  <a:moveTo>
                    <a:pt x="5770" y="0"/>
                  </a:moveTo>
                  <a:cubicBezTo>
                    <a:pt x="5468" y="0"/>
                    <a:pt x="5166" y="40"/>
                    <a:pt x="4864" y="133"/>
                  </a:cubicBezTo>
                  <a:cubicBezTo>
                    <a:pt x="4682" y="163"/>
                    <a:pt x="4499" y="224"/>
                    <a:pt x="4287" y="315"/>
                  </a:cubicBezTo>
                  <a:cubicBezTo>
                    <a:pt x="4104" y="376"/>
                    <a:pt x="3952" y="497"/>
                    <a:pt x="3770" y="619"/>
                  </a:cubicBezTo>
                  <a:lnTo>
                    <a:pt x="3527" y="801"/>
                  </a:lnTo>
                  <a:lnTo>
                    <a:pt x="3367" y="984"/>
                  </a:lnTo>
                  <a:lnTo>
                    <a:pt x="3192" y="984"/>
                  </a:lnTo>
                  <a:cubicBezTo>
                    <a:pt x="2736" y="1045"/>
                    <a:pt x="2311" y="1227"/>
                    <a:pt x="1946" y="1440"/>
                  </a:cubicBezTo>
                  <a:cubicBezTo>
                    <a:pt x="1551" y="1683"/>
                    <a:pt x="1217" y="1987"/>
                    <a:pt x="943" y="2321"/>
                  </a:cubicBezTo>
                  <a:cubicBezTo>
                    <a:pt x="700" y="2656"/>
                    <a:pt x="426" y="3051"/>
                    <a:pt x="274" y="3476"/>
                  </a:cubicBezTo>
                  <a:cubicBezTo>
                    <a:pt x="92" y="3871"/>
                    <a:pt x="1" y="4297"/>
                    <a:pt x="1" y="4753"/>
                  </a:cubicBezTo>
                  <a:cubicBezTo>
                    <a:pt x="1" y="5634"/>
                    <a:pt x="183" y="6516"/>
                    <a:pt x="548" y="7306"/>
                  </a:cubicBezTo>
                  <a:cubicBezTo>
                    <a:pt x="882" y="8096"/>
                    <a:pt x="1399" y="8826"/>
                    <a:pt x="1977" y="9434"/>
                  </a:cubicBezTo>
                  <a:lnTo>
                    <a:pt x="1977" y="9586"/>
                  </a:lnTo>
                  <a:lnTo>
                    <a:pt x="2007" y="9434"/>
                  </a:lnTo>
                  <a:cubicBezTo>
                    <a:pt x="1490" y="8735"/>
                    <a:pt x="1065" y="8036"/>
                    <a:pt x="761" y="7215"/>
                  </a:cubicBezTo>
                  <a:cubicBezTo>
                    <a:pt x="487" y="6425"/>
                    <a:pt x="335" y="5604"/>
                    <a:pt x="396" y="4783"/>
                  </a:cubicBezTo>
                  <a:cubicBezTo>
                    <a:pt x="396" y="4388"/>
                    <a:pt x="457" y="3993"/>
                    <a:pt x="609" y="3628"/>
                  </a:cubicBezTo>
                  <a:cubicBezTo>
                    <a:pt x="761" y="3233"/>
                    <a:pt x="943" y="2899"/>
                    <a:pt x="1217" y="2595"/>
                  </a:cubicBezTo>
                  <a:cubicBezTo>
                    <a:pt x="1764" y="1956"/>
                    <a:pt x="2402" y="1409"/>
                    <a:pt x="3192" y="1257"/>
                  </a:cubicBezTo>
                  <a:lnTo>
                    <a:pt x="3496" y="1257"/>
                  </a:lnTo>
                  <a:lnTo>
                    <a:pt x="3527" y="1227"/>
                  </a:lnTo>
                  <a:cubicBezTo>
                    <a:pt x="3618" y="1197"/>
                    <a:pt x="3648" y="1105"/>
                    <a:pt x="3739" y="1045"/>
                  </a:cubicBezTo>
                  <a:lnTo>
                    <a:pt x="3922" y="832"/>
                  </a:lnTo>
                  <a:cubicBezTo>
                    <a:pt x="4074" y="741"/>
                    <a:pt x="4226" y="589"/>
                    <a:pt x="4378" y="497"/>
                  </a:cubicBezTo>
                  <a:cubicBezTo>
                    <a:pt x="4560" y="376"/>
                    <a:pt x="4712" y="315"/>
                    <a:pt x="4895" y="224"/>
                  </a:cubicBezTo>
                  <a:cubicBezTo>
                    <a:pt x="5259" y="72"/>
                    <a:pt x="5654" y="42"/>
                    <a:pt x="6050" y="11"/>
                  </a:cubicBezTo>
                  <a:cubicBezTo>
                    <a:pt x="5956" y="4"/>
                    <a:pt x="5863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29"/>
            <p:cNvSpPr/>
            <p:nvPr/>
          </p:nvSpPr>
          <p:spPr>
            <a:xfrm>
              <a:off x="8378751" y="3788883"/>
              <a:ext cx="98268" cy="77036"/>
            </a:xfrm>
            <a:custGeom>
              <a:avLst/>
              <a:gdLst/>
              <a:ahLst/>
              <a:cxnLst/>
              <a:rect l="l" t="t" r="r" b="b"/>
              <a:pathLst>
                <a:path w="6748" h="5290" extrusionOk="0">
                  <a:moveTo>
                    <a:pt x="0" y="1"/>
                  </a:moveTo>
                  <a:cubicBezTo>
                    <a:pt x="31" y="274"/>
                    <a:pt x="0" y="487"/>
                    <a:pt x="61" y="761"/>
                  </a:cubicBezTo>
                  <a:cubicBezTo>
                    <a:pt x="152" y="973"/>
                    <a:pt x="213" y="1247"/>
                    <a:pt x="334" y="1490"/>
                  </a:cubicBezTo>
                  <a:lnTo>
                    <a:pt x="334" y="1429"/>
                  </a:lnTo>
                  <a:cubicBezTo>
                    <a:pt x="334" y="2159"/>
                    <a:pt x="608" y="2858"/>
                    <a:pt x="973" y="3466"/>
                  </a:cubicBezTo>
                  <a:cubicBezTo>
                    <a:pt x="1368" y="4074"/>
                    <a:pt x="1976" y="4560"/>
                    <a:pt x="2614" y="4864"/>
                  </a:cubicBezTo>
                  <a:cubicBezTo>
                    <a:pt x="3313" y="5168"/>
                    <a:pt x="4012" y="5290"/>
                    <a:pt x="4711" y="5290"/>
                  </a:cubicBezTo>
                  <a:cubicBezTo>
                    <a:pt x="5380" y="5290"/>
                    <a:pt x="6110" y="5138"/>
                    <a:pt x="6748" y="4925"/>
                  </a:cubicBezTo>
                  <a:lnTo>
                    <a:pt x="6748" y="4925"/>
                  </a:lnTo>
                  <a:cubicBezTo>
                    <a:pt x="6503" y="4969"/>
                    <a:pt x="6258" y="4998"/>
                    <a:pt x="5990" y="4998"/>
                  </a:cubicBezTo>
                  <a:cubicBezTo>
                    <a:pt x="5892" y="4998"/>
                    <a:pt x="5790" y="4994"/>
                    <a:pt x="5684" y="4986"/>
                  </a:cubicBezTo>
                  <a:cubicBezTo>
                    <a:pt x="5517" y="5001"/>
                    <a:pt x="5350" y="5008"/>
                    <a:pt x="5183" y="5008"/>
                  </a:cubicBezTo>
                  <a:cubicBezTo>
                    <a:pt x="5015" y="5008"/>
                    <a:pt x="4848" y="5001"/>
                    <a:pt x="4681" y="4986"/>
                  </a:cubicBezTo>
                  <a:cubicBezTo>
                    <a:pt x="3982" y="4894"/>
                    <a:pt x="3344" y="4742"/>
                    <a:pt x="2736" y="4469"/>
                  </a:cubicBezTo>
                  <a:cubicBezTo>
                    <a:pt x="2158" y="4226"/>
                    <a:pt x="1642" y="3770"/>
                    <a:pt x="1246" y="3223"/>
                  </a:cubicBezTo>
                  <a:cubicBezTo>
                    <a:pt x="882" y="2706"/>
                    <a:pt x="578" y="2098"/>
                    <a:pt x="486" y="1399"/>
                  </a:cubicBezTo>
                  <a:lnTo>
                    <a:pt x="486" y="1369"/>
                  </a:lnTo>
                  <a:cubicBezTo>
                    <a:pt x="365" y="1186"/>
                    <a:pt x="274" y="943"/>
                    <a:pt x="183" y="730"/>
                  </a:cubicBezTo>
                  <a:lnTo>
                    <a:pt x="61" y="3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29"/>
            <p:cNvSpPr/>
            <p:nvPr/>
          </p:nvSpPr>
          <p:spPr>
            <a:xfrm>
              <a:off x="8476990" y="3776492"/>
              <a:ext cx="133698" cy="92661"/>
            </a:xfrm>
            <a:custGeom>
              <a:avLst/>
              <a:gdLst/>
              <a:ahLst/>
              <a:cxnLst/>
              <a:rect l="l" t="t" r="r" b="b"/>
              <a:pathLst>
                <a:path w="9181" h="6363" extrusionOk="0">
                  <a:moveTo>
                    <a:pt x="9029" y="1"/>
                  </a:moveTo>
                  <a:cubicBezTo>
                    <a:pt x="9059" y="274"/>
                    <a:pt x="9089" y="548"/>
                    <a:pt x="9059" y="700"/>
                  </a:cubicBezTo>
                  <a:cubicBezTo>
                    <a:pt x="9059" y="852"/>
                    <a:pt x="9059" y="1004"/>
                    <a:pt x="9029" y="1125"/>
                  </a:cubicBezTo>
                  <a:cubicBezTo>
                    <a:pt x="8968" y="1217"/>
                    <a:pt x="8937" y="1369"/>
                    <a:pt x="8907" y="1490"/>
                  </a:cubicBezTo>
                  <a:cubicBezTo>
                    <a:pt x="8603" y="2280"/>
                    <a:pt x="7873" y="2979"/>
                    <a:pt x="7083" y="3192"/>
                  </a:cubicBezTo>
                  <a:cubicBezTo>
                    <a:pt x="6992" y="3253"/>
                    <a:pt x="6840" y="3283"/>
                    <a:pt x="6779" y="3283"/>
                  </a:cubicBezTo>
                  <a:lnTo>
                    <a:pt x="6445" y="3283"/>
                  </a:lnTo>
                  <a:cubicBezTo>
                    <a:pt x="6384" y="3283"/>
                    <a:pt x="6323" y="3283"/>
                    <a:pt x="6202" y="3314"/>
                  </a:cubicBezTo>
                  <a:cubicBezTo>
                    <a:pt x="6141" y="3344"/>
                    <a:pt x="6050" y="3435"/>
                    <a:pt x="6019" y="3466"/>
                  </a:cubicBezTo>
                  <a:cubicBezTo>
                    <a:pt x="5898" y="3587"/>
                    <a:pt x="5867" y="3648"/>
                    <a:pt x="5776" y="3770"/>
                  </a:cubicBezTo>
                  <a:cubicBezTo>
                    <a:pt x="5715" y="3952"/>
                    <a:pt x="5533" y="4104"/>
                    <a:pt x="5411" y="4317"/>
                  </a:cubicBezTo>
                  <a:cubicBezTo>
                    <a:pt x="5259" y="4499"/>
                    <a:pt x="5107" y="4651"/>
                    <a:pt x="4955" y="4803"/>
                  </a:cubicBezTo>
                  <a:cubicBezTo>
                    <a:pt x="4256" y="5411"/>
                    <a:pt x="3496" y="5867"/>
                    <a:pt x="2645" y="6049"/>
                  </a:cubicBezTo>
                  <a:cubicBezTo>
                    <a:pt x="2347" y="6111"/>
                    <a:pt x="2041" y="6145"/>
                    <a:pt x="1735" y="6145"/>
                  </a:cubicBezTo>
                  <a:cubicBezTo>
                    <a:pt x="1139" y="6145"/>
                    <a:pt x="543" y="6016"/>
                    <a:pt x="1" y="5715"/>
                  </a:cubicBezTo>
                  <a:lnTo>
                    <a:pt x="1" y="5715"/>
                  </a:lnTo>
                  <a:cubicBezTo>
                    <a:pt x="396" y="5989"/>
                    <a:pt x="822" y="6171"/>
                    <a:pt x="1278" y="6262"/>
                  </a:cubicBezTo>
                  <a:cubicBezTo>
                    <a:pt x="1545" y="6333"/>
                    <a:pt x="1822" y="6363"/>
                    <a:pt x="2098" y="6363"/>
                  </a:cubicBezTo>
                  <a:cubicBezTo>
                    <a:pt x="2293" y="6363"/>
                    <a:pt x="2487" y="6348"/>
                    <a:pt x="2676" y="6323"/>
                  </a:cubicBezTo>
                  <a:cubicBezTo>
                    <a:pt x="3618" y="6171"/>
                    <a:pt x="4500" y="5715"/>
                    <a:pt x="5168" y="5046"/>
                  </a:cubicBezTo>
                  <a:cubicBezTo>
                    <a:pt x="5381" y="4864"/>
                    <a:pt x="5533" y="4712"/>
                    <a:pt x="5685" y="4530"/>
                  </a:cubicBezTo>
                  <a:cubicBezTo>
                    <a:pt x="5837" y="4347"/>
                    <a:pt x="5989" y="4134"/>
                    <a:pt x="6080" y="3952"/>
                  </a:cubicBezTo>
                  <a:cubicBezTo>
                    <a:pt x="6171" y="3891"/>
                    <a:pt x="6202" y="3800"/>
                    <a:pt x="6293" y="3739"/>
                  </a:cubicBezTo>
                  <a:cubicBezTo>
                    <a:pt x="6323" y="3739"/>
                    <a:pt x="6323" y="3709"/>
                    <a:pt x="6354" y="3709"/>
                  </a:cubicBezTo>
                  <a:lnTo>
                    <a:pt x="6810" y="3709"/>
                  </a:lnTo>
                  <a:cubicBezTo>
                    <a:pt x="6931" y="3709"/>
                    <a:pt x="7053" y="3648"/>
                    <a:pt x="7144" y="3618"/>
                  </a:cubicBezTo>
                  <a:cubicBezTo>
                    <a:pt x="7661" y="3496"/>
                    <a:pt x="8025" y="3192"/>
                    <a:pt x="8360" y="2858"/>
                  </a:cubicBezTo>
                  <a:cubicBezTo>
                    <a:pt x="8725" y="2524"/>
                    <a:pt x="8937" y="2098"/>
                    <a:pt x="9089" y="1642"/>
                  </a:cubicBezTo>
                  <a:cubicBezTo>
                    <a:pt x="9120" y="1490"/>
                    <a:pt x="9180" y="1369"/>
                    <a:pt x="9180" y="1217"/>
                  </a:cubicBezTo>
                  <a:lnTo>
                    <a:pt x="9180" y="821"/>
                  </a:lnTo>
                  <a:cubicBezTo>
                    <a:pt x="9180" y="548"/>
                    <a:pt x="9120" y="274"/>
                    <a:pt x="9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29"/>
            <p:cNvSpPr/>
            <p:nvPr/>
          </p:nvSpPr>
          <p:spPr>
            <a:xfrm>
              <a:off x="8438492" y="3610535"/>
              <a:ext cx="190798" cy="165998"/>
            </a:xfrm>
            <a:custGeom>
              <a:avLst/>
              <a:gdLst/>
              <a:ahLst/>
              <a:cxnLst/>
              <a:rect l="l" t="t" r="r" b="b"/>
              <a:pathLst>
                <a:path w="13102" h="11399" extrusionOk="0">
                  <a:moveTo>
                    <a:pt x="3678" y="0"/>
                  </a:moveTo>
                  <a:cubicBezTo>
                    <a:pt x="2858" y="0"/>
                    <a:pt x="2037" y="152"/>
                    <a:pt x="1338" y="578"/>
                  </a:cubicBezTo>
                  <a:cubicBezTo>
                    <a:pt x="639" y="1003"/>
                    <a:pt x="122" y="1733"/>
                    <a:pt x="1" y="2523"/>
                  </a:cubicBezTo>
                  <a:lnTo>
                    <a:pt x="1" y="2675"/>
                  </a:lnTo>
                  <a:lnTo>
                    <a:pt x="31" y="2523"/>
                  </a:lnTo>
                  <a:cubicBezTo>
                    <a:pt x="213" y="1733"/>
                    <a:pt x="760" y="1064"/>
                    <a:pt x="1429" y="730"/>
                  </a:cubicBezTo>
                  <a:cubicBezTo>
                    <a:pt x="2060" y="401"/>
                    <a:pt x="2766" y="269"/>
                    <a:pt x="3456" y="269"/>
                  </a:cubicBezTo>
                  <a:cubicBezTo>
                    <a:pt x="3530" y="269"/>
                    <a:pt x="3605" y="271"/>
                    <a:pt x="3678" y="274"/>
                  </a:cubicBezTo>
                  <a:cubicBezTo>
                    <a:pt x="4043" y="304"/>
                    <a:pt x="4438" y="365"/>
                    <a:pt x="4803" y="456"/>
                  </a:cubicBezTo>
                  <a:cubicBezTo>
                    <a:pt x="5168" y="547"/>
                    <a:pt x="5533" y="699"/>
                    <a:pt x="5837" y="882"/>
                  </a:cubicBezTo>
                  <a:cubicBezTo>
                    <a:pt x="6505" y="1307"/>
                    <a:pt x="6992" y="1915"/>
                    <a:pt x="7387" y="2554"/>
                  </a:cubicBezTo>
                  <a:lnTo>
                    <a:pt x="7448" y="2645"/>
                  </a:lnTo>
                  <a:lnTo>
                    <a:pt x="7508" y="2645"/>
                  </a:lnTo>
                  <a:cubicBezTo>
                    <a:pt x="8207" y="2706"/>
                    <a:pt x="8815" y="3010"/>
                    <a:pt x="9332" y="3435"/>
                  </a:cubicBezTo>
                  <a:cubicBezTo>
                    <a:pt x="9879" y="3891"/>
                    <a:pt x="10305" y="4469"/>
                    <a:pt x="10548" y="5076"/>
                  </a:cubicBezTo>
                  <a:lnTo>
                    <a:pt x="10609" y="5107"/>
                  </a:lnTo>
                  <a:lnTo>
                    <a:pt x="10639" y="5137"/>
                  </a:lnTo>
                  <a:cubicBezTo>
                    <a:pt x="10791" y="5259"/>
                    <a:pt x="10943" y="5320"/>
                    <a:pt x="11095" y="5441"/>
                  </a:cubicBezTo>
                  <a:lnTo>
                    <a:pt x="11551" y="5776"/>
                  </a:lnTo>
                  <a:lnTo>
                    <a:pt x="11976" y="6201"/>
                  </a:lnTo>
                  <a:cubicBezTo>
                    <a:pt x="12128" y="6383"/>
                    <a:pt x="12280" y="6566"/>
                    <a:pt x="12372" y="6779"/>
                  </a:cubicBezTo>
                  <a:cubicBezTo>
                    <a:pt x="12493" y="6991"/>
                    <a:pt x="12615" y="7204"/>
                    <a:pt x="12676" y="7417"/>
                  </a:cubicBezTo>
                  <a:cubicBezTo>
                    <a:pt x="12828" y="7873"/>
                    <a:pt x="12919" y="8359"/>
                    <a:pt x="12828" y="8815"/>
                  </a:cubicBezTo>
                  <a:cubicBezTo>
                    <a:pt x="12767" y="9271"/>
                    <a:pt x="12615" y="9788"/>
                    <a:pt x="12432" y="10183"/>
                  </a:cubicBezTo>
                  <a:cubicBezTo>
                    <a:pt x="12220" y="10608"/>
                    <a:pt x="11916" y="11034"/>
                    <a:pt x="11673" y="11399"/>
                  </a:cubicBezTo>
                  <a:lnTo>
                    <a:pt x="12128" y="10821"/>
                  </a:lnTo>
                  <a:cubicBezTo>
                    <a:pt x="12220" y="10639"/>
                    <a:pt x="12372" y="10456"/>
                    <a:pt x="12493" y="10244"/>
                  </a:cubicBezTo>
                  <a:cubicBezTo>
                    <a:pt x="12736" y="9788"/>
                    <a:pt x="12919" y="9301"/>
                    <a:pt x="12980" y="8815"/>
                  </a:cubicBezTo>
                  <a:cubicBezTo>
                    <a:pt x="13101" y="8329"/>
                    <a:pt x="13071" y="7842"/>
                    <a:pt x="12919" y="7326"/>
                  </a:cubicBezTo>
                  <a:cubicBezTo>
                    <a:pt x="12828" y="7113"/>
                    <a:pt x="12736" y="6870"/>
                    <a:pt x="12615" y="6657"/>
                  </a:cubicBezTo>
                  <a:cubicBezTo>
                    <a:pt x="12493" y="6444"/>
                    <a:pt x="12341" y="6231"/>
                    <a:pt x="12189" y="6049"/>
                  </a:cubicBezTo>
                  <a:lnTo>
                    <a:pt x="11764" y="5593"/>
                  </a:lnTo>
                  <a:cubicBezTo>
                    <a:pt x="11612" y="5441"/>
                    <a:pt x="11460" y="5320"/>
                    <a:pt x="11308" y="5228"/>
                  </a:cubicBezTo>
                  <a:cubicBezTo>
                    <a:pt x="11169" y="5117"/>
                    <a:pt x="11004" y="5006"/>
                    <a:pt x="10861" y="4895"/>
                  </a:cubicBezTo>
                  <a:lnTo>
                    <a:pt x="10861" y="4895"/>
                  </a:lnTo>
                  <a:cubicBezTo>
                    <a:pt x="10613" y="4221"/>
                    <a:pt x="10166" y="3634"/>
                    <a:pt x="9606" y="3161"/>
                  </a:cubicBezTo>
                  <a:cubicBezTo>
                    <a:pt x="9302" y="2888"/>
                    <a:pt x="8998" y="2706"/>
                    <a:pt x="8663" y="2554"/>
                  </a:cubicBezTo>
                  <a:cubicBezTo>
                    <a:pt x="8357" y="2414"/>
                    <a:pt x="8000" y="2326"/>
                    <a:pt x="7662" y="2289"/>
                  </a:cubicBezTo>
                  <a:lnTo>
                    <a:pt x="7662" y="2289"/>
                  </a:lnTo>
                  <a:cubicBezTo>
                    <a:pt x="7221" y="1676"/>
                    <a:pt x="6718" y="1045"/>
                    <a:pt x="6049" y="608"/>
                  </a:cubicBezTo>
                  <a:cubicBezTo>
                    <a:pt x="5320" y="152"/>
                    <a:pt x="4469" y="0"/>
                    <a:pt x="3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29"/>
            <p:cNvSpPr/>
            <p:nvPr/>
          </p:nvSpPr>
          <p:spPr>
            <a:xfrm>
              <a:off x="8379625" y="3687092"/>
              <a:ext cx="26577" cy="75259"/>
            </a:xfrm>
            <a:custGeom>
              <a:avLst/>
              <a:gdLst/>
              <a:ahLst/>
              <a:cxnLst/>
              <a:rect l="l" t="t" r="r" b="b"/>
              <a:pathLst>
                <a:path w="1825" h="5168" extrusionOk="0">
                  <a:moveTo>
                    <a:pt x="1764" y="1"/>
                  </a:moveTo>
                  <a:lnTo>
                    <a:pt x="1764" y="1"/>
                  </a:lnTo>
                  <a:cubicBezTo>
                    <a:pt x="1521" y="92"/>
                    <a:pt x="1308" y="214"/>
                    <a:pt x="1065" y="366"/>
                  </a:cubicBezTo>
                  <a:cubicBezTo>
                    <a:pt x="882" y="518"/>
                    <a:pt x="670" y="730"/>
                    <a:pt x="518" y="943"/>
                  </a:cubicBezTo>
                  <a:cubicBezTo>
                    <a:pt x="153" y="1399"/>
                    <a:pt x="1" y="1977"/>
                    <a:pt x="92" y="2524"/>
                  </a:cubicBezTo>
                  <a:cubicBezTo>
                    <a:pt x="153" y="3101"/>
                    <a:pt x="396" y="3648"/>
                    <a:pt x="700" y="4043"/>
                  </a:cubicBezTo>
                  <a:cubicBezTo>
                    <a:pt x="1004" y="4469"/>
                    <a:pt x="1430" y="4864"/>
                    <a:pt x="1825" y="5168"/>
                  </a:cubicBezTo>
                  <a:lnTo>
                    <a:pt x="913" y="3891"/>
                  </a:lnTo>
                  <a:cubicBezTo>
                    <a:pt x="700" y="3435"/>
                    <a:pt x="518" y="2980"/>
                    <a:pt x="426" y="2493"/>
                  </a:cubicBezTo>
                  <a:cubicBezTo>
                    <a:pt x="366" y="2037"/>
                    <a:pt x="457" y="1551"/>
                    <a:pt x="730" y="1125"/>
                  </a:cubicBezTo>
                  <a:cubicBezTo>
                    <a:pt x="852" y="913"/>
                    <a:pt x="1034" y="730"/>
                    <a:pt x="1186" y="518"/>
                  </a:cubicBezTo>
                  <a:cubicBezTo>
                    <a:pt x="1369" y="335"/>
                    <a:pt x="1582" y="183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29"/>
            <p:cNvSpPr/>
            <p:nvPr/>
          </p:nvSpPr>
          <p:spPr>
            <a:xfrm>
              <a:off x="8438492" y="3643732"/>
              <a:ext cx="72609" cy="25674"/>
            </a:xfrm>
            <a:custGeom>
              <a:avLst/>
              <a:gdLst/>
              <a:ahLst/>
              <a:cxnLst/>
              <a:rect l="l" t="t" r="r" b="b"/>
              <a:pathLst>
                <a:path w="4986" h="1763" extrusionOk="0">
                  <a:moveTo>
                    <a:pt x="3010" y="0"/>
                  </a:moveTo>
                  <a:cubicBezTo>
                    <a:pt x="2767" y="0"/>
                    <a:pt x="2493" y="0"/>
                    <a:pt x="2280" y="91"/>
                  </a:cubicBezTo>
                  <a:cubicBezTo>
                    <a:pt x="1794" y="213"/>
                    <a:pt x="1338" y="395"/>
                    <a:pt x="943" y="699"/>
                  </a:cubicBezTo>
                  <a:cubicBezTo>
                    <a:pt x="578" y="1003"/>
                    <a:pt x="213" y="1337"/>
                    <a:pt x="1" y="1763"/>
                  </a:cubicBezTo>
                  <a:cubicBezTo>
                    <a:pt x="730" y="1155"/>
                    <a:pt x="1490" y="669"/>
                    <a:pt x="2341" y="426"/>
                  </a:cubicBezTo>
                  <a:cubicBezTo>
                    <a:pt x="2629" y="387"/>
                    <a:pt x="2906" y="349"/>
                    <a:pt x="3185" y="349"/>
                  </a:cubicBezTo>
                  <a:cubicBezTo>
                    <a:pt x="3347" y="349"/>
                    <a:pt x="3511" y="362"/>
                    <a:pt x="3678" y="395"/>
                  </a:cubicBezTo>
                  <a:cubicBezTo>
                    <a:pt x="3861" y="426"/>
                    <a:pt x="4104" y="517"/>
                    <a:pt x="4317" y="547"/>
                  </a:cubicBezTo>
                  <a:cubicBezTo>
                    <a:pt x="4530" y="608"/>
                    <a:pt x="4742" y="699"/>
                    <a:pt x="4985" y="760"/>
                  </a:cubicBezTo>
                  <a:cubicBezTo>
                    <a:pt x="4621" y="517"/>
                    <a:pt x="4165" y="243"/>
                    <a:pt x="3709" y="122"/>
                  </a:cubicBezTo>
                  <a:cubicBezTo>
                    <a:pt x="3496" y="61"/>
                    <a:pt x="3223" y="61"/>
                    <a:pt x="3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29"/>
            <p:cNvSpPr/>
            <p:nvPr/>
          </p:nvSpPr>
          <p:spPr>
            <a:xfrm>
              <a:off x="8534969" y="3794197"/>
              <a:ext cx="43396" cy="42173"/>
            </a:xfrm>
            <a:custGeom>
              <a:avLst/>
              <a:gdLst/>
              <a:ahLst/>
              <a:cxnLst/>
              <a:rect l="l" t="t" r="r" b="b"/>
              <a:pathLst>
                <a:path w="2980" h="2896" extrusionOk="0">
                  <a:moveTo>
                    <a:pt x="2919" y="1"/>
                  </a:moveTo>
                  <a:cubicBezTo>
                    <a:pt x="2706" y="760"/>
                    <a:pt x="2463" y="1460"/>
                    <a:pt x="1977" y="1946"/>
                  </a:cubicBezTo>
                  <a:cubicBezTo>
                    <a:pt x="1733" y="2219"/>
                    <a:pt x="1460" y="2402"/>
                    <a:pt x="1125" y="2523"/>
                  </a:cubicBezTo>
                  <a:cubicBezTo>
                    <a:pt x="913" y="2584"/>
                    <a:pt x="761" y="2645"/>
                    <a:pt x="578" y="2675"/>
                  </a:cubicBezTo>
                  <a:cubicBezTo>
                    <a:pt x="396" y="2736"/>
                    <a:pt x="214" y="2736"/>
                    <a:pt x="1" y="2797"/>
                  </a:cubicBezTo>
                  <a:cubicBezTo>
                    <a:pt x="238" y="2852"/>
                    <a:pt x="486" y="2895"/>
                    <a:pt x="725" y="2895"/>
                  </a:cubicBezTo>
                  <a:cubicBezTo>
                    <a:pt x="885" y="2895"/>
                    <a:pt x="1040" y="2876"/>
                    <a:pt x="1186" y="2827"/>
                  </a:cubicBezTo>
                  <a:cubicBezTo>
                    <a:pt x="1399" y="2797"/>
                    <a:pt x="1581" y="2675"/>
                    <a:pt x="1764" y="2584"/>
                  </a:cubicBezTo>
                  <a:cubicBezTo>
                    <a:pt x="1946" y="2493"/>
                    <a:pt x="2098" y="2371"/>
                    <a:pt x="2250" y="2219"/>
                  </a:cubicBezTo>
                  <a:cubicBezTo>
                    <a:pt x="2524" y="1915"/>
                    <a:pt x="2706" y="1520"/>
                    <a:pt x="2828" y="1156"/>
                  </a:cubicBezTo>
                  <a:cubicBezTo>
                    <a:pt x="2949" y="760"/>
                    <a:pt x="2980" y="396"/>
                    <a:pt x="2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29"/>
            <p:cNvSpPr/>
            <p:nvPr/>
          </p:nvSpPr>
          <p:spPr>
            <a:xfrm>
              <a:off x="8410609" y="3793760"/>
              <a:ext cx="46498" cy="41867"/>
            </a:xfrm>
            <a:custGeom>
              <a:avLst/>
              <a:gdLst/>
              <a:ahLst/>
              <a:cxnLst/>
              <a:rect l="l" t="t" r="r" b="b"/>
              <a:pathLst>
                <a:path w="3193" h="2875" extrusionOk="0">
                  <a:moveTo>
                    <a:pt x="274" y="0"/>
                  </a:moveTo>
                  <a:lnTo>
                    <a:pt x="274" y="0"/>
                  </a:lnTo>
                  <a:cubicBezTo>
                    <a:pt x="213" y="183"/>
                    <a:pt x="122" y="395"/>
                    <a:pt x="92" y="608"/>
                  </a:cubicBezTo>
                  <a:cubicBezTo>
                    <a:pt x="61" y="790"/>
                    <a:pt x="1" y="1034"/>
                    <a:pt x="61" y="1246"/>
                  </a:cubicBezTo>
                  <a:cubicBezTo>
                    <a:pt x="92" y="1672"/>
                    <a:pt x="365" y="2128"/>
                    <a:pt x="730" y="2401"/>
                  </a:cubicBezTo>
                  <a:cubicBezTo>
                    <a:pt x="1064" y="2675"/>
                    <a:pt x="1520" y="2827"/>
                    <a:pt x="1946" y="2857"/>
                  </a:cubicBezTo>
                  <a:cubicBezTo>
                    <a:pt x="2088" y="2867"/>
                    <a:pt x="2230" y="2874"/>
                    <a:pt x="2370" y="2874"/>
                  </a:cubicBezTo>
                  <a:cubicBezTo>
                    <a:pt x="2652" y="2874"/>
                    <a:pt x="2929" y="2847"/>
                    <a:pt x="3192" y="2766"/>
                  </a:cubicBezTo>
                  <a:cubicBezTo>
                    <a:pt x="2797" y="2705"/>
                    <a:pt x="2371" y="2675"/>
                    <a:pt x="2037" y="2553"/>
                  </a:cubicBezTo>
                  <a:cubicBezTo>
                    <a:pt x="1642" y="2432"/>
                    <a:pt x="1277" y="2310"/>
                    <a:pt x="973" y="2097"/>
                  </a:cubicBezTo>
                  <a:cubicBezTo>
                    <a:pt x="669" y="1854"/>
                    <a:pt x="457" y="1550"/>
                    <a:pt x="365" y="1186"/>
                  </a:cubicBezTo>
                  <a:cubicBezTo>
                    <a:pt x="274" y="1034"/>
                    <a:pt x="305" y="790"/>
                    <a:pt x="274" y="608"/>
                  </a:cubicBezTo>
                  <a:cubicBezTo>
                    <a:pt x="244" y="426"/>
                    <a:pt x="274" y="243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29"/>
            <p:cNvSpPr/>
            <p:nvPr/>
          </p:nvSpPr>
          <p:spPr>
            <a:xfrm>
              <a:off x="8552238" y="3691518"/>
              <a:ext cx="32766" cy="51799"/>
            </a:xfrm>
            <a:custGeom>
              <a:avLst/>
              <a:gdLst/>
              <a:ahLst/>
              <a:cxnLst/>
              <a:rect l="l" t="t" r="r" b="b"/>
              <a:pathLst>
                <a:path w="2250" h="3557" extrusionOk="0">
                  <a:moveTo>
                    <a:pt x="0" y="1"/>
                  </a:moveTo>
                  <a:cubicBezTo>
                    <a:pt x="365" y="214"/>
                    <a:pt x="669" y="426"/>
                    <a:pt x="973" y="669"/>
                  </a:cubicBezTo>
                  <a:cubicBezTo>
                    <a:pt x="1216" y="913"/>
                    <a:pt x="1459" y="1186"/>
                    <a:pt x="1642" y="1460"/>
                  </a:cubicBezTo>
                  <a:cubicBezTo>
                    <a:pt x="1824" y="1764"/>
                    <a:pt x="1946" y="2128"/>
                    <a:pt x="1946" y="2463"/>
                  </a:cubicBezTo>
                  <a:cubicBezTo>
                    <a:pt x="1946" y="2615"/>
                    <a:pt x="1915" y="2797"/>
                    <a:pt x="1915" y="2980"/>
                  </a:cubicBezTo>
                  <a:lnTo>
                    <a:pt x="1794" y="3557"/>
                  </a:lnTo>
                  <a:cubicBezTo>
                    <a:pt x="1885" y="3375"/>
                    <a:pt x="1976" y="3223"/>
                    <a:pt x="2067" y="3040"/>
                  </a:cubicBezTo>
                  <a:cubicBezTo>
                    <a:pt x="2128" y="2828"/>
                    <a:pt x="2219" y="2645"/>
                    <a:pt x="2219" y="2463"/>
                  </a:cubicBezTo>
                  <a:cubicBezTo>
                    <a:pt x="2250" y="2280"/>
                    <a:pt x="2219" y="2037"/>
                    <a:pt x="2189" y="1855"/>
                  </a:cubicBezTo>
                  <a:cubicBezTo>
                    <a:pt x="2128" y="1673"/>
                    <a:pt x="2067" y="1460"/>
                    <a:pt x="1946" y="1277"/>
                  </a:cubicBezTo>
                  <a:cubicBezTo>
                    <a:pt x="1763" y="913"/>
                    <a:pt x="1459" y="639"/>
                    <a:pt x="1094" y="426"/>
                  </a:cubicBezTo>
                  <a:cubicBezTo>
                    <a:pt x="760" y="183"/>
                    <a:pt x="395" y="3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7FFDB32B-E190-4265-BA00-CA09D656C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088" y="1836081"/>
            <a:ext cx="5164636" cy="27423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4" name="Google Shape;3221;p29">
            <a:extLst>
              <a:ext uri="{FF2B5EF4-FFF2-40B4-BE49-F238E27FC236}">
                <a16:creationId xmlns:a16="http://schemas.microsoft.com/office/drawing/2014/main" id="{5C271254-55E0-4861-99A6-B83378107CA1}"/>
              </a:ext>
            </a:extLst>
          </p:cNvPr>
          <p:cNvSpPr txBox="1">
            <a:spLocks/>
          </p:cNvSpPr>
          <p:nvPr/>
        </p:nvSpPr>
        <p:spPr>
          <a:xfrm>
            <a:off x="761227" y="606121"/>
            <a:ext cx="7525191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400" dirty="0">
                <a:latin typeface="Raleway"/>
                <a:ea typeface="Raleway"/>
                <a:cs typeface="Raleway"/>
                <a:sym typeface="Raleway"/>
              </a:rPr>
              <a:t>MEMBEDAKAN TIPE LARUTAN MENURUT DAYA HANTAR LISTRIKNYA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284698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11" name="Google Shape;4411;p40"/>
          <p:cNvCxnSpPr/>
          <p:nvPr/>
        </p:nvCxnSpPr>
        <p:spPr>
          <a:xfrm>
            <a:off x="4190691" y="3047350"/>
            <a:ext cx="819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12" name="Google Shape;4412;p40"/>
          <p:cNvCxnSpPr/>
          <p:nvPr/>
        </p:nvCxnSpPr>
        <p:spPr>
          <a:xfrm>
            <a:off x="5779475" y="3047350"/>
            <a:ext cx="896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13" name="Google Shape;4413;p40"/>
          <p:cNvCxnSpPr/>
          <p:nvPr/>
        </p:nvCxnSpPr>
        <p:spPr>
          <a:xfrm>
            <a:off x="2476125" y="3047350"/>
            <a:ext cx="1021200" cy="4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15" name="Google Shape;4415;p40"/>
          <p:cNvGrpSpPr/>
          <p:nvPr/>
        </p:nvGrpSpPr>
        <p:grpSpPr>
          <a:xfrm rot="10800000">
            <a:off x="6658722" y="2673341"/>
            <a:ext cx="832469" cy="748021"/>
            <a:chOff x="4351822" y="500578"/>
            <a:chExt cx="832469" cy="748021"/>
          </a:xfrm>
        </p:grpSpPr>
        <p:sp>
          <p:nvSpPr>
            <p:cNvPr id="4416" name="Google Shape;4416;p40"/>
            <p:cNvSpPr/>
            <p:nvPr/>
          </p:nvSpPr>
          <p:spPr>
            <a:xfrm>
              <a:off x="4354075" y="569954"/>
              <a:ext cx="828860" cy="548444"/>
            </a:xfrm>
            <a:custGeom>
              <a:avLst/>
              <a:gdLst/>
              <a:ahLst/>
              <a:cxnLst/>
              <a:rect l="l" t="t" r="r" b="b"/>
              <a:pathLst>
                <a:path w="111857" h="74014" extrusionOk="0">
                  <a:moveTo>
                    <a:pt x="103346" y="0"/>
                  </a:moveTo>
                  <a:lnTo>
                    <a:pt x="8329" y="213"/>
                  </a:lnTo>
                  <a:cubicBezTo>
                    <a:pt x="3709" y="213"/>
                    <a:pt x="1" y="3982"/>
                    <a:pt x="1" y="8572"/>
                  </a:cubicBezTo>
                  <a:lnTo>
                    <a:pt x="153" y="65685"/>
                  </a:lnTo>
                  <a:cubicBezTo>
                    <a:pt x="153" y="70275"/>
                    <a:pt x="3922" y="74013"/>
                    <a:pt x="8511" y="74013"/>
                  </a:cubicBezTo>
                  <a:lnTo>
                    <a:pt x="103528" y="73770"/>
                  </a:lnTo>
                  <a:cubicBezTo>
                    <a:pt x="108149" y="73770"/>
                    <a:pt x="111857" y="70001"/>
                    <a:pt x="111857" y="65411"/>
                  </a:cubicBezTo>
                  <a:lnTo>
                    <a:pt x="111705" y="8298"/>
                  </a:lnTo>
                  <a:cubicBezTo>
                    <a:pt x="111705" y="3708"/>
                    <a:pt x="107936" y="0"/>
                    <a:pt x="103346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40"/>
            <p:cNvSpPr/>
            <p:nvPr/>
          </p:nvSpPr>
          <p:spPr>
            <a:xfrm>
              <a:off x="4351822" y="568146"/>
              <a:ext cx="832469" cy="552052"/>
            </a:xfrm>
            <a:custGeom>
              <a:avLst/>
              <a:gdLst/>
              <a:ahLst/>
              <a:cxnLst/>
              <a:rect l="l" t="t" r="r" b="b"/>
              <a:pathLst>
                <a:path w="112344" h="74501" extrusionOk="0">
                  <a:moveTo>
                    <a:pt x="103407" y="457"/>
                  </a:moveTo>
                  <a:cubicBezTo>
                    <a:pt x="104380" y="457"/>
                    <a:pt x="105261" y="548"/>
                    <a:pt x="106112" y="791"/>
                  </a:cubicBezTo>
                  <a:cubicBezTo>
                    <a:pt x="106963" y="1065"/>
                    <a:pt x="107784" y="1490"/>
                    <a:pt x="108513" y="2007"/>
                  </a:cubicBezTo>
                  <a:cubicBezTo>
                    <a:pt x="110003" y="3071"/>
                    <a:pt x="111067" y="4651"/>
                    <a:pt x="111553" y="6384"/>
                  </a:cubicBezTo>
                  <a:cubicBezTo>
                    <a:pt x="111583" y="6566"/>
                    <a:pt x="111674" y="6810"/>
                    <a:pt x="111705" y="7022"/>
                  </a:cubicBezTo>
                  <a:lnTo>
                    <a:pt x="111826" y="7721"/>
                  </a:lnTo>
                  <a:cubicBezTo>
                    <a:pt x="111826" y="8177"/>
                    <a:pt x="111857" y="8633"/>
                    <a:pt x="111857" y="9089"/>
                  </a:cubicBezTo>
                  <a:lnTo>
                    <a:pt x="111857" y="11855"/>
                  </a:lnTo>
                  <a:lnTo>
                    <a:pt x="111918" y="34166"/>
                  </a:lnTo>
                  <a:lnTo>
                    <a:pt x="112009" y="56476"/>
                  </a:lnTo>
                  <a:lnTo>
                    <a:pt x="112039" y="62038"/>
                  </a:lnTo>
                  <a:lnTo>
                    <a:pt x="112039" y="64835"/>
                  </a:lnTo>
                  <a:cubicBezTo>
                    <a:pt x="112039" y="65777"/>
                    <a:pt x="112039" y="66658"/>
                    <a:pt x="111826" y="67570"/>
                  </a:cubicBezTo>
                  <a:cubicBezTo>
                    <a:pt x="111401" y="69333"/>
                    <a:pt x="110337" y="70975"/>
                    <a:pt x="108939" y="72130"/>
                  </a:cubicBezTo>
                  <a:cubicBezTo>
                    <a:pt x="107480" y="73254"/>
                    <a:pt x="105656" y="73862"/>
                    <a:pt x="103832" y="73893"/>
                  </a:cubicBezTo>
                  <a:lnTo>
                    <a:pt x="14712" y="73984"/>
                  </a:lnTo>
                  <a:lnTo>
                    <a:pt x="9119" y="73984"/>
                  </a:lnTo>
                  <a:cubicBezTo>
                    <a:pt x="8208" y="73984"/>
                    <a:pt x="7326" y="73893"/>
                    <a:pt x="6475" y="73619"/>
                  </a:cubicBezTo>
                  <a:cubicBezTo>
                    <a:pt x="5593" y="73376"/>
                    <a:pt x="4803" y="72950"/>
                    <a:pt x="4074" y="72403"/>
                  </a:cubicBezTo>
                  <a:cubicBezTo>
                    <a:pt x="2615" y="71400"/>
                    <a:pt x="1520" y="69820"/>
                    <a:pt x="1065" y="68087"/>
                  </a:cubicBezTo>
                  <a:cubicBezTo>
                    <a:pt x="1034" y="67844"/>
                    <a:pt x="943" y="67662"/>
                    <a:pt x="913" y="67449"/>
                  </a:cubicBezTo>
                  <a:lnTo>
                    <a:pt x="791" y="66750"/>
                  </a:lnTo>
                  <a:cubicBezTo>
                    <a:pt x="791" y="66294"/>
                    <a:pt x="761" y="65838"/>
                    <a:pt x="761" y="65382"/>
                  </a:cubicBezTo>
                  <a:lnTo>
                    <a:pt x="761" y="62616"/>
                  </a:lnTo>
                  <a:lnTo>
                    <a:pt x="730" y="40305"/>
                  </a:lnTo>
                  <a:lnTo>
                    <a:pt x="669" y="17995"/>
                  </a:lnTo>
                  <a:lnTo>
                    <a:pt x="669" y="12433"/>
                  </a:lnTo>
                  <a:lnTo>
                    <a:pt x="669" y="9636"/>
                  </a:lnTo>
                  <a:cubicBezTo>
                    <a:pt x="669" y="8694"/>
                    <a:pt x="730" y="7813"/>
                    <a:pt x="913" y="6962"/>
                  </a:cubicBezTo>
                  <a:cubicBezTo>
                    <a:pt x="1277" y="5199"/>
                    <a:pt x="2341" y="3648"/>
                    <a:pt x="3709" y="2554"/>
                  </a:cubicBezTo>
                  <a:cubicBezTo>
                    <a:pt x="5138" y="1430"/>
                    <a:pt x="6870" y="882"/>
                    <a:pt x="8663" y="822"/>
                  </a:cubicBezTo>
                  <a:lnTo>
                    <a:pt x="97844" y="487"/>
                  </a:lnTo>
                  <a:lnTo>
                    <a:pt x="103407" y="457"/>
                  </a:lnTo>
                  <a:close/>
                  <a:moveTo>
                    <a:pt x="97844" y="1"/>
                  </a:moveTo>
                  <a:lnTo>
                    <a:pt x="8663" y="62"/>
                  </a:lnTo>
                  <a:cubicBezTo>
                    <a:pt x="6718" y="123"/>
                    <a:pt x="4803" y="761"/>
                    <a:pt x="3283" y="1977"/>
                  </a:cubicBezTo>
                  <a:cubicBezTo>
                    <a:pt x="1794" y="3192"/>
                    <a:pt x="639" y="4895"/>
                    <a:pt x="244" y="6810"/>
                  </a:cubicBezTo>
                  <a:cubicBezTo>
                    <a:pt x="1" y="7752"/>
                    <a:pt x="1" y="8724"/>
                    <a:pt x="1" y="9636"/>
                  </a:cubicBezTo>
                  <a:lnTo>
                    <a:pt x="1" y="12433"/>
                  </a:lnTo>
                  <a:lnTo>
                    <a:pt x="31" y="17995"/>
                  </a:lnTo>
                  <a:lnTo>
                    <a:pt x="122" y="40305"/>
                  </a:lnTo>
                  <a:lnTo>
                    <a:pt x="183" y="62616"/>
                  </a:lnTo>
                  <a:lnTo>
                    <a:pt x="183" y="65382"/>
                  </a:lnTo>
                  <a:cubicBezTo>
                    <a:pt x="153" y="65838"/>
                    <a:pt x="183" y="66294"/>
                    <a:pt x="244" y="66780"/>
                  </a:cubicBezTo>
                  <a:lnTo>
                    <a:pt x="335" y="67510"/>
                  </a:lnTo>
                  <a:cubicBezTo>
                    <a:pt x="335" y="67753"/>
                    <a:pt x="457" y="67965"/>
                    <a:pt x="487" y="68209"/>
                  </a:cubicBezTo>
                  <a:cubicBezTo>
                    <a:pt x="1034" y="70063"/>
                    <a:pt x="2159" y="71735"/>
                    <a:pt x="3739" y="72829"/>
                  </a:cubicBezTo>
                  <a:cubicBezTo>
                    <a:pt x="4499" y="73406"/>
                    <a:pt x="5350" y="73832"/>
                    <a:pt x="6262" y="74136"/>
                  </a:cubicBezTo>
                  <a:cubicBezTo>
                    <a:pt x="7174" y="74440"/>
                    <a:pt x="8147" y="74501"/>
                    <a:pt x="9089" y="74501"/>
                  </a:cubicBezTo>
                  <a:lnTo>
                    <a:pt x="14682" y="74470"/>
                  </a:lnTo>
                  <a:lnTo>
                    <a:pt x="103832" y="74136"/>
                  </a:lnTo>
                  <a:cubicBezTo>
                    <a:pt x="105717" y="74105"/>
                    <a:pt x="107601" y="73497"/>
                    <a:pt x="109152" y="72342"/>
                  </a:cubicBezTo>
                  <a:cubicBezTo>
                    <a:pt x="110611" y="71157"/>
                    <a:pt x="111705" y="69546"/>
                    <a:pt x="112130" y="67662"/>
                  </a:cubicBezTo>
                  <a:cubicBezTo>
                    <a:pt x="112343" y="66750"/>
                    <a:pt x="112343" y="65777"/>
                    <a:pt x="112343" y="64865"/>
                  </a:cubicBezTo>
                  <a:lnTo>
                    <a:pt x="112343" y="62099"/>
                  </a:lnTo>
                  <a:lnTo>
                    <a:pt x="112343" y="56506"/>
                  </a:lnTo>
                  <a:lnTo>
                    <a:pt x="112313" y="34196"/>
                  </a:lnTo>
                  <a:lnTo>
                    <a:pt x="112282" y="11886"/>
                  </a:lnTo>
                  <a:lnTo>
                    <a:pt x="112282" y="9120"/>
                  </a:lnTo>
                  <a:cubicBezTo>
                    <a:pt x="112282" y="8664"/>
                    <a:pt x="112282" y="8208"/>
                    <a:pt x="112252" y="7721"/>
                  </a:cubicBezTo>
                  <a:lnTo>
                    <a:pt x="112130" y="6992"/>
                  </a:lnTo>
                  <a:cubicBezTo>
                    <a:pt x="112130" y="6749"/>
                    <a:pt x="112009" y="6536"/>
                    <a:pt x="111978" y="6293"/>
                  </a:cubicBezTo>
                  <a:cubicBezTo>
                    <a:pt x="111492" y="4439"/>
                    <a:pt x="110337" y="2767"/>
                    <a:pt x="108787" y="1673"/>
                  </a:cubicBezTo>
                  <a:cubicBezTo>
                    <a:pt x="108027" y="1095"/>
                    <a:pt x="107146" y="670"/>
                    <a:pt x="106234" y="366"/>
                  </a:cubicBezTo>
                  <a:cubicBezTo>
                    <a:pt x="105322" y="62"/>
                    <a:pt x="104380" y="1"/>
                    <a:pt x="103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40"/>
            <p:cNvSpPr/>
            <p:nvPr/>
          </p:nvSpPr>
          <p:spPr>
            <a:xfrm>
              <a:off x="4673920" y="1052642"/>
              <a:ext cx="173661" cy="192578"/>
            </a:xfrm>
            <a:custGeom>
              <a:avLst/>
              <a:gdLst/>
              <a:ahLst/>
              <a:cxnLst/>
              <a:rect l="l" t="t" r="r" b="b"/>
              <a:pathLst>
                <a:path w="23436" h="25989" extrusionOk="0">
                  <a:moveTo>
                    <a:pt x="21977" y="1"/>
                  </a:moveTo>
                  <a:lnTo>
                    <a:pt x="1" y="2676"/>
                  </a:lnTo>
                  <a:cubicBezTo>
                    <a:pt x="1" y="2676"/>
                    <a:pt x="7417" y="22463"/>
                    <a:pt x="23436" y="25989"/>
                  </a:cubicBezTo>
                  <a:cubicBezTo>
                    <a:pt x="23436" y="25989"/>
                    <a:pt x="9910" y="7964"/>
                    <a:pt x="219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40"/>
            <p:cNvSpPr/>
            <p:nvPr/>
          </p:nvSpPr>
          <p:spPr>
            <a:xfrm>
              <a:off x="4673246" y="1051745"/>
              <a:ext cx="177936" cy="196854"/>
            </a:xfrm>
            <a:custGeom>
              <a:avLst/>
              <a:gdLst/>
              <a:ahLst/>
              <a:cxnLst/>
              <a:rect l="l" t="t" r="r" b="b"/>
              <a:pathLst>
                <a:path w="24013" h="26566" extrusionOk="0">
                  <a:moveTo>
                    <a:pt x="22037" y="0"/>
                  </a:moveTo>
                  <a:cubicBezTo>
                    <a:pt x="21034" y="699"/>
                    <a:pt x="20062" y="1490"/>
                    <a:pt x="19271" y="2432"/>
                  </a:cubicBezTo>
                  <a:cubicBezTo>
                    <a:pt x="18481" y="3405"/>
                    <a:pt x="17873" y="4499"/>
                    <a:pt x="17478" y="5684"/>
                  </a:cubicBezTo>
                  <a:cubicBezTo>
                    <a:pt x="17417" y="5927"/>
                    <a:pt x="17296" y="6231"/>
                    <a:pt x="17235" y="6535"/>
                  </a:cubicBezTo>
                  <a:lnTo>
                    <a:pt x="17022" y="7447"/>
                  </a:lnTo>
                  <a:lnTo>
                    <a:pt x="16931" y="8359"/>
                  </a:lnTo>
                  <a:cubicBezTo>
                    <a:pt x="16900" y="8693"/>
                    <a:pt x="16900" y="8997"/>
                    <a:pt x="16900" y="9301"/>
                  </a:cubicBezTo>
                  <a:cubicBezTo>
                    <a:pt x="16900" y="10548"/>
                    <a:pt x="16992" y="11763"/>
                    <a:pt x="17235" y="12979"/>
                  </a:cubicBezTo>
                  <a:cubicBezTo>
                    <a:pt x="17691" y="15380"/>
                    <a:pt x="18572" y="17721"/>
                    <a:pt x="19575" y="19940"/>
                  </a:cubicBezTo>
                  <a:cubicBezTo>
                    <a:pt x="20468" y="21856"/>
                    <a:pt x="21496" y="23704"/>
                    <a:pt x="22700" y="25484"/>
                  </a:cubicBezTo>
                  <a:lnTo>
                    <a:pt x="22700" y="25484"/>
                  </a:lnTo>
                  <a:cubicBezTo>
                    <a:pt x="21652" y="25208"/>
                    <a:pt x="20617" y="24859"/>
                    <a:pt x="19636" y="24438"/>
                  </a:cubicBezTo>
                  <a:cubicBezTo>
                    <a:pt x="18329" y="23922"/>
                    <a:pt x="17022" y="23283"/>
                    <a:pt x="15867" y="22523"/>
                  </a:cubicBezTo>
                  <a:cubicBezTo>
                    <a:pt x="13466" y="21034"/>
                    <a:pt x="11308" y="19180"/>
                    <a:pt x="9362" y="17083"/>
                  </a:cubicBezTo>
                  <a:cubicBezTo>
                    <a:pt x="7417" y="14985"/>
                    <a:pt x="5715" y="12706"/>
                    <a:pt x="4195" y="10304"/>
                  </a:cubicBezTo>
                  <a:cubicBezTo>
                    <a:pt x="2675" y="7934"/>
                    <a:pt x="1307" y="5380"/>
                    <a:pt x="244" y="2766"/>
                  </a:cubicBezTo>
                  <a:lnTo>
                    <a:pt x="0" y="2949"/>
                  </a:lnTo>
                  <a:cubicBezTo>
                    <a:pt x="1064" y="5593"/>
                    <a:pt x="2402" y="8146"/>
                    <a:pt x="3891" y="10608"/>
                  </a:cubicBezTo>
                  <a:cubicBezTo>
                    <a:pt x="5380" y="13040"/>
                    <a:pt x="7083" y="15411"/>
                    <a:pt x="9028" y="17539"/>
                  </a:cubicBezTo>
                  <a:cubicBezTo>
                    <a:pt x="10943" y="19666"/>
                    <a:pt x="13131" y="21612"/>
                    <a:pt x="15563" y="23162"/>
                  </a:cubicBezTo>
                  <a:cubicBezTo>
                    <a:pt x="16779" y="23952"/>
                    <a:pt x="18055" y="24590"/>
                    <a:pt x="19393" y="25198"/>
                  </a:cubicBezTo>
                  <a:cubicBezTo>
                    <a:pt x="20730" y="25806"/>
                    <a:pt x="22128" y="26232"/>
                    <a:pt x="23527" y="26566"/>
                  </a:cubicBezTo>
                  <a:cubicBezTo>
                    <a:pt x="23648" y="26566"/>
                    <a:pt x="23770" y="26566"/>
                    <a:pt x="23831" y="26505"/>
                  </a:cubicBezTo>
                  <a:cubicBezTo>
                    <a:pt x="23983" y="26384"/>
                    <a:pt x="24013" y="26110"/>
                    <a:pt x="23922" y="25958"/>
                  </a:cubicBezTo>
                  <a:cubicBezTo>
                    <a:pt x="22493" y="24043"/>
                    <a:pt x="21247" y="21946"/>
                    <a:pt x="20183" y="19757"/>
                  </a:cubicBezTo>
                  <a:cubicBezTo>
                    <a:pt x="19119" y="17599"/>
                    <a:pt x="18238" y="15320"/>
                    <a:pt x="17751" y="12979"/>
                  </a:cubicBezTo>
                  <a:cubicBezTo>
                    <a:pt x="17539" y="11794"/>
                    <a:pt x="17387" y="10608"/>
                    <a:pt x="17387" y="9392"/>
                  </a:cubicBezTo>
                  <a:cubicBezTo>
                    <a:pt x="17417" y="9089"/>
                    <a:pt x="17387" y="8785"/>
                    <a:pt x="17417" y="8481"/>
                  </a:cubicBezTo>
                  <a:lnTo>
                    <a:pt x="17478" y="7569"/>
                  </a:lnTo>
                  <a:lnTo>
                    <a:pt x="17630" y="6687"/>
                  </a:lnTo>
                  <a:cubicBezTo>
                    <a:pt x="17691" y="6383"/>
                    <a:pt x="17782" y="6140"/>
                    <a:pt x="17873" y="5836"/>
                  </a:cubicBezTo>
                  <a:cubicBezTo>
                    <a:pt x="18238" y="4681"/>
                    <a:pt x="18815" y="3617"/>
                    <a:pt x="19545" y="2675"/>
                  </a:cubicBezTo>
                  <a:cubicBezTo>
                    <a:pt x="20305" y="1733"/>
                    <a:pt x="21217" y="912"/>
                    <a:pt x="22189" y="243"/>
                  </a:cubicBezTo>
                  <a:lnTo>
                    <a:pt x="22037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40"/>
            <p:cNvSpPr/>
            <p:nvPr/>
          </p:nvSpPr>
          <p:spPr>
            <a:xfrm>
              <a:off x="4536525" y="505084"/>
              <a:ext cx="15768" cy="131987"/>
            </a:xfrm>
            <a:custGeom>
              <a:avLst/>
              <a:gdLst/>
              <a:ahLst/>
              <a:cxnLst/>
              <a:rect l="l" t="t" r="r" b="b"/>
              <a:pathLst>
                <a:path w="2128" h="17812" extrusionOk="0">
                  <a:moveTo>
                    <a:pt x="1733" y="0"/>
                  </a:moveTo>
                  <a:lnTo>
                    <a:pt x="0" y="304"/>
                  </a:lnTo>
                  <a:lnTo>
                    <a:pt x="2128" y="17812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40"/>
            <p:cNvSpPr/>
            <p:nvPr/>
          </p:nvSpPr>
          <p:spPr>
            <a:xfrm>
              <a:off x="4562876" y="500578"/>
              <a:ext cx="11271" cy="112847"/>
            </a:xfrm>
            <a:custGeom>
              <a:avLst/>
              <a:gdLst/>
              <a:ahLst/>
              <a:cxnLst/>
              <a:rect l="l" t="t" r="r" b="b"/>
              <a:pathLst>
                <a:path w="1521" h="15229" extrusionOk="0">
                  <a:moveTo>
                    <a:pt x="1520" y="0"/>
                  </a:moveTo>
                  <a:lnTo>
                    <a:pt x="0" y="122"/>
                  </a:lnTo>
                  <a:lnTo>
                    <a:pt x="152" y="15228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40"/>
            <p:cNvSpPr/>
            <p:nvPr/>
          </p:nvSpPr>
          <p:spPr>
            <a:xfrm>
              <a:off x="4960205" y="1064357"/>
              <a:ext cx="16672" cy="131313"/>
            </a:xfrm>
            <a:custGeom>
              <a:avLst/>
              <a:gdLst/>
              <a:ahLst/>
              <a:cxnLst/>
              <a:rect l="l" t="t" r="r" b="b"/>
              <a:pathLst>
                <a:path w="2250" h="17721" extrusionOk="0">
                  <a:moveTo>
                    <a:pt x="2250" y="0"/>
                  </a:moveTo>
                  <a:lnTo>
                    <a:pt x="456" y="61"/>
                  </a:lnTo>
                  <a:lnTo>
                    <a:pt x="0" y="17721"/>
                  </a:lnTo>
                  <a:lnTo>
                    <a:pt x="22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40"/>
            <p:cNvSpPr/>
            <p:nvPr/>
          </p:nvSpPr>
          <p:spPr>
            <a:xfrm>
              <a:off x="4975744" y="1062779"/>
              <a:ext cx="26135" cy="111046"/>
            </a:xfrm>
            <a:custGeom>
              <a:avLst/>
              <a:gdLst/>
              <a:ahLst/>
              <a:cxnLst/>
              <a:rect l="l" t="t" r="r" b="b"/>
              <a:pathLst>
                <a:path w="3527" h="14986" extrusionOk="0">
                  <a:moveTo>
                    <a:pt x="2007" y="1"/>
                  </a:moveTo>
                  <a:lnTo>
                    <a:pt x="1" y="14986"/>
                  </a:lnTo>
                  <a:lnTo>
                    <a:pt x="1" y="14986"/>
                  </a:lnTo>
                  <a:lnTo>
                    <a:pt x="3527" y="122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5" name="Google Shape;4425;p40"/>
          <p:cNvGrpSpPr/>
          <p:nvPr/>
        </p:nvGrpSpPr>
        <p:grpSpPr>
          <a:xfrm rot="10800000">
            <a:off x="3380197" y="2673341"/>
            <a:ext cx="832469" cy="748021"/>
            <a:chOff x="4351822" y="500578"/>
            <a:chExt cx="832469" cy="748021"/>
          </a:xfrm>
        </p:grpSpPr>
        <p:sp>
          <p:nvSpPr>
            <p:cNvPr id="4426" name="Google Shape;4426;p40"/>
            <p:cNvSpPr/>
            <p:nvPr/>
          </p:nvSpPr>
          <p:spPr>
            <a:xfrm>
              <a:off x="4354075" y="569954"/>
              <a:ext cx="828860" cy="548444"/>
            </a:xfrm>
            <a:custGeom>
              <a:avLst/>
              <a:gdLst/>
              <a:ahLst/>
              <a:cxnLst/>
              <a:rect l="l" t="t" r="r" b="b"/>
              <a:pathLst>
                <a:path w="111857" h="74014" extrusionOk="0">
                  <a:moveTo>
                    <a:pt x="103346" y="0"/>
                  </a:moveTo>
                  <a:lnTo>
                    <a:pt x="8329" y="213"/>
                  </a:lnTo>
                  <a:cubicBezTo>
                    <a:pt x="3709" y="213"/>
                    <a:pt x="1" y="3982"/>
                    <a:pt x="1" y="8572"/>
                  </a:cubicBezTo>
                  <a:lnTo>
                    <a:pt x="153" y="65685"/>
                  </a:lnTo>
                  <a:cubicBezTo>
                    <a:pt x="153" y="70275"/>
                    <a:pt x="3922" y="74013"/>
                    <a:pt x="8511" y="74013"/>
                  </a:cubicBezTo>
                  <a:lnTo>
                    <a:pt x="103528" y="73770"/>
                  </a:lnTo>
                  <a:cubicBezTo>
                    <a:pt x="108149" y="73770"/>
                    <a:pt x="111857" y="70001"/>
                    <a:pt x="111857" y="65411"/>
                  </a:cubicBezTo>
                  <a:lnTo>
                    <a:pt x="111705" y="8298"/>
                  </a:lnTo>
                  <a:cubicBezTo>
                    <a:pt x="111705" y="3708"/>
                    <a:pt x="107936" y="0"/>
                    <a:pt x="103346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40"/>
            <p:cNvSpPr/>
            <p:nvPr/>
          </p:nvSpPr>
          <p:spPr>
            <a:xfrm>
              <a:off x="4351822" y="568146"/>
              <a:ext cx="832469" cy="552052"/>
            </a:xfrm>
            <a:custGeom>
              <a:avLst/>
              <a:gdLst/>
              <a:ahLst/>
              <a:cxnLst/>
              <a:rect l="l" t="t" r="r" b="b"/>
              <a:pathLst>
                <a:path w="112344" h="74501" extrusionOk="0">
                  <a:moveTo>
                    <a:pt x="103407" y="457"/>
                  </a:moveTo>
                  <a:cubicBezTo>
                    <a:pt x="104380" y="457"/>
                    <a:pt x="105261" y="548"/>
                    <a:pt x="106112" y="791"/>
                  </a:cubicBezTo>
                  <a:cubicBezTo>
                    <a:pt x="106963" y="1065"/>
                    <a:pt x="107784" y="1490"/>
                    <a:pt x="108513" y="2007"/>
                  </a:cubicBezTo>
                  <a:cubicBezTo>
                    <a:pt x="110003" y="3071"/>
                    <a:pt x="111067" y="4651"/>
                    <a:pt x="111553" y="6384"/>
                  </a:cubicBezTo>
                  <a:cubicBezTo>
                    <a:pt x="111583" y="6566"/>
                    <a:pt x="111674" y="6810"/>
                    <a:pt x="111705" y="7022"/>
                  </a:cubicBezTo>
                  <a:lnTo>
                    <a:pt x="111826" y="7721"/>
                  </a:lnTo>
                  <a:cubicBezTo>
                    <a:pt x="111826" y="8177"/>
                    <a:pt x="111857" y="8633"/>
                    <a:pt x="111857" y="9089"/>
                  </a:cubicBezTo>
                  <a:lnTo>
                    <a:pt x="111857" y="11855"/>
                  </a:lnTo>
                  <a:lnTo>
                    <a:pt x="111918" y="34166"/>
                  </a:lnTo>
                  <a:lnTo>
                    <a:pt x="112009" y="56476"/>
                  </a:lnTo>
                  <a:lnTo>
                    <a:pt x="112039" y="62038"/>
                  </a:lnTo>
                  <a:lnTo>
                    <a:pt x="112039" y="64835"/>
                  </a:lnTo>
                  <a:cubicBezTo>
                    <a:pt x="112039" y="65777"/>
                    <a:pt x="112039" y="66658"/>
                    <a:pt x="111826" y="67570"/>
                  </a:cubicBezTo>
                  <a:cubicBezTo>
                    <a:pt x="111401" y="69333"/>
                    <a:pt x="110337" y="70975"/>
                    <a:pt x="108939" y="72130"/>
                  </a:cubicBezTo>
                  <a:cubicBezTo>
                    <a:pt x="107480" y="73254"/>
                    <a:pt x="105656" y="73862"/>
                    <a:pt x="103832" y="73893"/>
                  </a:cubicBezTo>
                  <a:lnTo>
                    <a:pt x="14712" y="73984"/>
                  </a:lnTo>
                  <a:lnTo>
                    <a:pt x="9119" y="73984"/>
                  </a:lnTo>
                  <a:cubicBezTo>
                    <a:pt x="8208" y="73984"/>
                    <a:pt x="7326" y="73893"/>
                    <a:pt x="6475" y="73619"/>
                  </a:cubicBezTo>
                  <a:cubicBezTo>
                    <a:pt x="5593" y="73376"/>
                    <a:pt x="4803" y="72950"/>
                    <a:pt x="4074" y="72403"/>
                  </a:cubicBezTo>
                  <a:cubicBezTo>
                    <a:pt x="2615" y="71400"/>
                    <a:pt x="1520" y="69820"/>
                    <a:pt x="1065" y="68087"/>
                  </a:cubicBezTo>
                  <a:cubicBezTo>
                    <a:pt x="1034" y="67844"/>
                    <a:pt x="943" y="67662"/>
                    <a:pt x="913" y="67449"/>
                  </a:cubicBezTo>
                  <a:lnTo>
                    <a:pt x="791" y="66750"/>
                  </a:lnTo>
                  <a:cubicBezTo>
                    <a:pt x="791" y="66294"/>
                    <a:pt x="761" y="65838"/>
                    <a:pt x="761" y="65382"/>
                  </a:cubicBezTo>
                  <a:lnTo>
                    <a:pt x="761" y="62616"/>
                  </a:lnTo>
                  <a:lnTo>
                    <a:pt x="730" y="40305"/>
                  </a:lnTo>
                  <a:lnTo>
                    <a:pt x="669" y="17995"/>
                  </a:lnTo>
                  <a:lnTo>
                    <a:pt x="669" y="12433"/>
                  </a:lnTo>
                  <a:lnTo>
                    <a:pt x="669" y="9636"/>
                  </a:lnTo>
                  <a:cubicBezTo>
                    <a:pt x="669" y="8694"/>
                    <a:pt x="730" y="7813"/>
                    <a:pt x="913" y="6962"/>
                  </a:cubicBezTo>
                  <a:cubicBezTo>
                    <a:pt x="1277" y="5199"/>
                    <a:pt x="2341" y="3648"/>
                    <a:pt x="3709" y="2554"/>
                  </a:cubicBezTo>
                  <a:cubicBezTo>
                    <a:pt x="5138" y="1430"/>
                    <a:pt x="6870" y="882"/>
                    <a:pt x="8663" y="822"/>
                  </a:cubicBezTo>
                  <a:lnTo>
                    <a:pt x="97844" y="487"/>
                  </a:lnTo>
                  <a:lnTo>
                    <a:pt x="103407" y="457"/>
                  </a:lnTo>
                  <a:close/>
                  <a:moveTo>
                    <a:pt x="97844" y="1"/>
                  </a:moveTo>
                  <a:lnTo>
                    <a:pt x="8663" y="62"/>
                  </a:lnTo>
                  <a:cubicBezTo>
                    <a:pt x="6718" y="123"/>
                    <a:pt x="4803" y="761"/>
                    <a:pt x="3283" y="1977"/>
                  </a:cubicBezTo>
                  <a:cubicBezTo>
                    <a:pt x="1794" y="3192"/>
                    <a:pt x="639" y="4895"/>
                    <a:pt x="244" y="6810"/>
                  </a:cubicBezTo>
                  <a:cubicBezTo>
                    <a:pt x="1" y="7752"/>
                    <a:pt x="1" y="8724"/>
                    <a:pt x="1" y="9636"/>
                  </a:cubicBezTo>
                  <a:lnTo>
                    <a:pt x="1" y="12433"/>
                  </a:lnTo>
                  <a:lnTo>
                    <a:pt x="31" y="17995"/>
                  </a:lnTo>
                  <a:lnTo>
                    <a:pt x="122" y="40305"/>
                  </a:lnTo>
                  <a:lnTo>
                    <a:pt x="183" y="62616"/>
                  </a:lnTo>
                  <a:lnTo>
                    <a:pt x="183" y="65382"/>
                  </a:lnTo>
                  <a:cubicBezTo>
                    <a:pt x="153" y="65838"/>
                    <a:pt x="183" y="66294"/>
                    <a:pt x="244" y="66780"/>
                  </a:cubicBezTo>
                  <a:lnTo>
                    <a:pt x="335" y="67510"/>
                  </a:lnTo>
                  <a:cubicBezTo>
                    <a:pt x="335" y="67753"/>
                    <a:pt x="457" y="67965"/>
                    <a:pt x="487" y="68209"/>
                  </a:cubicBezTo>
                  <a:cubicBezTo>
                    <a:pt x="1034" y="70063"/>
                    <a:pt x="2159" y="71735"/>
                    <a:pt x="3739" y="72829"/>
                  </a:cubicBezTo>
                  <a:cubicBezTo>
                    <a:pt x="4499" y="73406"/>
                    <a:pt x="5350" y="73832"/>
                    <a:pt x="6262" y="74136"/>
                  </a:cubicBezTo>
                  <a:cubicBezTo>
                    <a:pt x="7174" y="74440"/>
                    <a:pt x="8147" y="74501"/>
                    <a:pt x="9089" y="74501"/>
                  </a:cubicBezTo>
                  <a:lnTo>
                    <a:pt x="14682" y="74470"/>
                  </a:lnTo>
                  <a:lnTo>
                    <a:pt x="103832" y="74136"/>
                  </a:lnTo>
                  <a:cubicBezTo>
                    <a:pt x="105717" y="74105"/>
                    <a:pt x="107601" y="73497"/>
                    <a:pt x="109152" y="72342"/>
                  </a:cubicBezTo>
                  <a:cubicBezTo>
                    <a:pt x="110611" y="71157"/>
                    <a:pt x="111705" y="69546"/>
                    <a:pt x="112130" y="67662"/>
                  </a:cubicBezTo>
                  <a:cubicBezTo>
                    <a:pt x="112343" y="66750"/>
                    <a:pt x="112343" y="65777"/>
                    <a:pt x="112343" y="64865"/>
                  </a:cubicBezTo>
                  <a:lnTo>
                    <a:pt x="112343" y="62099"/>
                  </a:lnTo>
                  <a:lnTo>
                    <a:pt x="112343" y="56506"/>
                  </a:lnTo>
                  <a:lnTo>
                    <a:pt x="112313" y="34196"/>
                  </a:lnTo>
                  <a:lnTo>
                    <a:pt x="112282" y="11886"/>
                  </a:lnTo>
                  <a:lnTo>
                    <a:pt x="112282" y="9120"/>
                  </a:lnTo>
                  <a:cubicBezTo>
                    <a:pt x="112282" y="8664"/>
                    <a:pt x="112282" y="8208"/>
                    <a:pt x="112252" y="7721"/>
                  </a:cubicBezTo>
                  <a:lnTo>
                    <a:pt x="112130" y="6992"/>
                  </a:lnTo>
                  <a:cubicBezTo>
                    <a:pt x="112130" y="6749"/>
                    <a:pt x="112009" y="6536"/>
                    <a:pt x="111978" y="6293"/>
                  </a:cubicBezTo>
                  <a:cubicBezTo>
                    <a:pt x="111492" y="4439"/>
                    <a:pt x="110337" y="2767"/>
                    <a:pt x="108787" y="1673"/>
                  </a:cubicBezTo>
                  <a:cubicBezTo>
                    <a:pt x="108027" y="1095"/>
                    <a:pt x="107146" y="670"/>
                    <a:pt x="106234" y="366"/>
                  </a:cubicBezTo>
                  <a:cubicBezTo>
                    <a:pt x="105322" y="62"/>
                    <a:pt x="104380" y="1"/>
                    <a:pt x="103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40"/>
            <p:cNvSpPr/>
            <p:nvPr/>
          </p:nvSpPr>
          <p:spPr>
            <a:xfrm>
              <a:off x="4673920" y="1052642"/>
              <a:ext cx="173661" cy="192578"/>
            </a:xfrm>
            <a:custGeom>
              <a:avLst/>
              <a:gdLst/>
              <a:ahLst/>
              <a:cxnLst/>
              <a:rect l="l" t="t" r="r" b="b"/>
              <a:pathLst>
                <a:path w="23436" h="25989" extrusionOk="0">
                  <a:moveTo>
                    <a:pt x="21977" y="1"/>
                  </a:moveTo>
                  <a:lnTo>
                    <a:pt x="1" y="2676"/>
                  </a:lnTo>
                  <a:cubicBezTo>
                    <a:pt x="1" y="2676"/>
                    <a:pt x="7417" y="22463"/>
                    <a:pt x="23436" y="25989"/>
                  </a:cubicBezTo>
                  <a:cubicBezTo>
                    <a:pt x="23436" y="25989"/>
                    <a:pt x="9910" y="7964"/>
                    <a:pt x="219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40"/>
            <p:cNvSpPr/>
            <p:nvPr/>
          </p:nvSpPr>
          <p:spPr>
            <a:xfrm>
              <a:off x="4673246" y="1051745"/>
              <a:ext cx="177936" cy="196854"/>
            </a:xfrm>
            <a:custGeom>
              <a:avLst/>
              <a:gdLst/>
              <a:ahLst/>
              <a:cxnLst/>
              <a:rect l="l" t="t" r="r" b="b"/>
              <a:pathLst>
                <a:path w="24013" h="26566" extrusionOk="0">
                  <a:moveTo>
                    <a:pt x="22037" y="0"/>
                  </a:moveTo>
                  <a:cubicBezTo>
                    <a:pt x="21034" y="699"/>
                    <a:pt x="20062" y="1490"/>
                    <a:pt x="19271" y="2432"/>
                  </a:cubicBezTo>
                  <a:cubicBezTo>
                    <a:pt x="18481" y="3405"/>
                    <a:pt x="17873" y="4499"/>
                    <a:pt x="17478" y="5684"/>
                  </a:cubicBezTo>
                  <a:cubicBezTo>
                    <a:pt x="17417" y="5927"/>
                    <a:pt x="17296" y="6231"/>
                    <a:pt x="17235" y="6535"/>
                  </a:cubicBezTo>
                  <a:lnTo>
                    <a:pt x="17022" y="7447"/>
                  </a:lnTo>
                  <a:lnTo>
                    <a:pt x="16931" y="8359"/>
                  </a:lnTo>
                  <a:cubicBezTo>
                    <a:pt x="16900" y="8693"/>
                    <a:pt x="16900" y="8997"/>
                    <a:pt x="16900" y="9301"/>
                  </a:cubicBezTo>
                  <a:cubicBezTo>
                    <a:pt x="16900" y="10548"/>
                    <a:pt x="16992" y="11763"/>
                    <a:pt x="17235" y="12979"/>
                  </a:cubicBezTo>
                  <a:cubicBezTo>
                    <a:pt x="17691" y="15380"/>
                    <a:pt x="18572" y="17721"/>
                    <a:pt x="19575" y="19940"/>
                  </a:cubicBezTo>
                  <a:cubicBezTo>
                    <a:pt x="20468" y="21856"/>
                    <a:pt x="21496" y="23704"/>
                    <a:pt x="22700" y="25484"/>
                  </a:cubicBezTo>
                  <a:lnTo>
                    <a:pt x="22700" y="25484"/>
                  </a:lnTo>
                  <a:cubicBezTo>
                    <a:pt x="21652" y="25208"/>
                    <a:pt x="20617" y="24859"/>
                    <a:pt x="19636" y="24438"/>
                  </a:cubicBezTo>
                  <a:cubicBezTo>
                    <a:pt x="18329" y="23922"/>
                    <a:pt x="17022" y="23283"/>
                    <a:pt x="15867" y="22523"/>
                  </a:cubicBezTo>
                  <a:cubicBezTo>
                    <a:pt x="13466" y="21034"/>
                    <a:pt x="11308" y="19180"/>
                    <a:pt x="9362" y="17083"/>
                  </a:cubicBezTo>
                  <a:cubicBezTo>
                    <a:pt x="7417" y="14985"/>
                    <a:pt x="5715" y="12706"/>
                    <a:pt x="4195" y="10304"/>
                  </a:cubicBezTo>
                  <a:cubicBezTo>
                    <a:pt x="2675" y="7934"/>
                    <a:pt x="1307" y="5380"/>
                    <a:pt x="244" y="2766"/>
                  </a:cubicBezTo>
                  <a:lnTo>
                    <a:pt x="0" y="2949"/>
                  </a:lnTo>
                  <a:cubicBezTo>
                    <a:pt x="1064" y="5593"/>
                    <a:pt x="2402" y="8146"/>
                    <a:pt x="3891" y="10608"/>
                  </a:cubicBezTo>
                  <a:cubicBezTo>
                    <a:pt x="5380" y="13040"/>
                    <a:pt x="7083" y="15411"/>
                    <a:pt x="9028" y="17539"/>
                  </a:cubicBezTo>
                  <a:cubicBezTo>
                    <a:pt x="10943" y="19666"/>
                    <a:pt x="13131" y="21612"/>
                    <a:pt x="15563" y="23162"/>
                  </a:cubicBezTo>
                  <a:cubicBezTo>
                    <a:pt x="16779" y="23952"/>
                    <a:pt x="18055" y="24590"/>
                    <a:pt x="19393" y="25198"/>
                  </a:cubicBezTo>
                  <a:cubicBezTo>
                    <a:pt x="20730" y="25806"/>
                    <a:pt x="22128" y="26232"/>
                    <a:pt x="23527" y="26566"/>
                  </a:cubicBezTo>
                  <a:cubicBezTo>
                    <a:pt x="23648" y="26566"/>
                    <a:pt x="23770" y="26566"/>
                    <a:pt x="23831" y="26505"/>
                  </a:cubicBezTo>
                  <a:cubicBezTo>
                    <a:pt x="23983" y="26384"/>
                    <a:pt x="24013" y="26110"/>
                    <a:pt x="23922" y="25958"/>
                  </a:cubicBezTo>
                  <a:cubicBezTo>
                    <a:pt x="22493" y="24043"/>
                    <a:pt x="21247" y="21946"/>
                    <a:pt x="20183" y="19757"/>
                  </a:cubicBezTo>
                  <a:cubicBezTo>
                    <a:pt x="19119" y="17599"/>
                    <a:pt x="18238" y="15320"/>
                    <a:pt x="17751" y="12979"/>
                  </a:cubicBezTo>
                  <a:cubicBezTo>
                    <a:pt x="17539" y="11794"/>
                    <a:pt x="17387" y="10608"/>
                    <a:pt x="17387" y="9392"/>
                  </a:cubicBezTo>
                  <a:cubicBezTo>
                    <a:pt x="17417" y="9089"/>
                    <a:pt x="17387" y="8785"/>
                    <a:pt x="17417" y="8481"/>
                  </a:cubicBezTo>
                  <a:lnTo>
                    <a:pt x="17478" y="7569"/>
                  </a:lnTo>
                  <a:lnTo>
                    <a:pt x="17630" y="6687"/>
                  </a:lnTo>
                  <a:cubicBezTo>
                    <a:pt x="17691" y="6383"/>
                    <a:pt x="17782" y="6140"/>
                    <a:pt x="17873" y="5836"/>
                  </a:cubicBezTo>
                  <a:cubicBezTo>
                    <a:pt x="18238" y="4681"/>
                    <a:pt x="18815" y="3617"/>
                    <a:pt x="19545" y="2675"/>
                  </a:cubicBezTo>
                  <a:cubicBezTo>
                    <a:pt x="20305" y="1733"/>
                    <a:pt x="21217" y="912"/>
                    <a:pt x="22189" y="243"/>
                  </a:cubicBezTo>
                  <a:lnTo>
                    <a:pt x="22037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40"/>
            <p:cNvSpPr/>
            <p:nvPr/>
          </p:nvSpPr>
          <p:spPr>
            <a:xfrm>
              <a:off x="4536525" y="505084"/>
              <a:ext cx="15768" cy="131987"/>
            </a:xfrm>
            <a:custGeom>
              <a:avLst/>
              <a:gdLst/>
              <a:ahLst/>
              <a:cxnLst/>
              <a:rect l="l" t="t" r="r" b="b"/>
              <a:pathLst>
                <a:path w="2128" h="17812" extrusionOk="0">
                  <a:moveTo>
                    <a:pt x="1733" y="0"/>
                  </a:moveTo>
                  <a:lnTo>
                    <a:pt x="0" y="304"/>
                  </a:lnTo>
                  <a:lnTo>
                    <a:pt x="2128" y="17812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40"/>
            <p:cNvSpPr/>
            <p:nvPr/>
          </p:nvSpPr>
          <p:spPr>
            <a:xfrm>
              <a:off x="4562876" y="500578"/>
              <a:ext cx="11271" cy="112847"/>
            </a:xfrm>
            <a:custGeom>
              <a:avLst/>
              <a:gdLst/>
              <a:ahLst/>
              <a:cxnLst/>
              <a:rect l="l" t="t" r="r" b="b"/>
              <a:pathLst>
                <a:path w="1521" h="15229" extrusionOk="0">
                  <a:moveTo>
                    <a:pt x="1520" y="0"/>
                  </a:moveTo>
                  <a:lnTo>
                    <a:pt x="0" y="122"/>
                  </a:lnTo>
                  <a:lnTo>
                    <a:pt x="152" y="15228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40"/>
            <p:cNvSpPr/>
            <p:nvPr/>
          </p:nvSpPr>
          <p:spPr>
            <a:xfrm>
              <a:off x="4960205" y="1064357"/>
              <a:ext cx="16672" cy="131313"/>
            </a:xfrm>
            <a:custGeom>
              <a:avLst/>
              <a:gdLst/>
              <a:ahLst/>
              <a:cxnLst/>
              <a:rect l="l" t="t" r="r" b="b"/>
              <a:pathLst>
                <a:path w="2250" h="17721" extrusionOk="0">
                  <a:moveTo>
                    <a:pt x="2250" y="0"/>
                  </a:moveTo>
                  <a:lnTo>
                    <a:pt x="456" y="61"/>
                  </a:lnTo>
                  <a:lnTo>
                    <a:pt x="0" y="17721"/>
                  </a:lnTo>
                  <a:lnTo>
                    <a:pt x="22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40"/>
            <p:cNvSpPr/>
            <p:nvPr/>
          </p:nvSpPr>
          <p:spPr>
            <a:xfrm>
              <a:off x="4975744" y="1062779"/>
              <a:ext cx="26135" cy="111046"/>
            </a:xfrm>
            <a:custGeom>
              <a:avLst/>
              <a:gdLst/>
              <a:ahLst/>
              <a:cxnLst/>
              <a:rect l="l" t="t" r="r" b="b"/>
              <a:pathLst>
                <a:path w="3527" h="14986" extrusionOk="0">
                  <a:moveTo>
                    <a:pt x="2007" y="1"/>
                  </a:moveTo>
                  <a:lnTo>
                    <a:pt x="1" y="14986"/>
                  </a:lnTo>
                  <a:lnTo>
                    <a:pt x="1" y="14986"/>
                  </a:lnTo>
                  <a:lnTo>
                    <a:pt x="3527" y="122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6" name="Google Shape;4436;p40"/>
          <p:cNvGrpSpPr/>
          <p:nvPr/>
        </p:nvGrpSpPr>
        <p:grpSpPr>
          <a:xfrm>
            <a:off x="4968222" y="2737366"/>
            <a:ext cx="832469" cy="748021"/>
            <a:chOff x="4351822" y="500578"/>
            <a:chExt cx="832469" cy="748021"/>
          </a:xfrm>
        </p:grpSpPr>
        <p:sp>
          <p:nvSpPr>
            <p:cNvPr id="4437" name="Google Shape;4437;p40"/>
            <p:cNvSpPr/>
            <p:nvPr/>
          </p:nvSpPr>
          <p:spPr>
            <a:xfrm>
              <a:off x="4354075" y="569954"/>
              <a:ext cx="828860" cy="548444"/>
            </a:xfrm>
            <a:custGeom>
              <a:avLst/>
              <a:gdLst/>
              <a:ahLst/>
              <a:cxnLst/>
              <a:rect l="l" t="t" r="r" b="b"/>
              <a:pathLst>
                <a:path w="111857" h="74014" extrusionOk="0">
                  <a:moveTo>
                    <a:pt x="103346" y="0"/>
                  </a:moveTo>
                  <a:lnTo>
                    <a:pt x="8329" y="213"/>
                  </a:lnTo>
                  <a:cubicBezTo>
                    <a:pt x="3709" y="213"/>
                    <a:pt x="1" y="3982"/>
                    <a:pt x="1" y="8572"/>
                  </a:cubicBezTo>
                  <a:lnTo>
                    <a:pt x="153" y="65685"/>
                  </a:lnTo>
                  <a:cubicBezTo>
                    <a:pt x="153" y="70275"/>
                    <a:pt x="3922" y="74013"/>
                    <a:pt x="8511" y="74013"/>
                  </a:cubicBezTo>
                  <a:lnTo>
                    <a:pt x="103528" y="73770"/>
                  </a:lnTo>
                  <a:cubicBezTo>
                    <a:pt x="108149" y="73770"/>
                    <a:pt x="111857" y="70001"/>
                    <a:pt x="111857" y="65411"/>
                  </a:cubicBezTo>
                  <a:lnTo>
                    <a:pt x="111705" y="8298"/>
                  </a:lnTo>
                  <a:cubicBezTo>
                    <a:pt x="111705" y="3708"/>
                    <a:pt x="107936" y="0"/>
                    <a:pt x="103346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40"/>
            <p:cNvSpPr/>
            <p:nvPr/>
          </p:nvSpPr>
          <p:spPr>
            <a:xfrm>
              <a:off x="4351822" y="568146"/>
              <a:ext cx="832469" cy="552052"/>
            </a:xfrm>
            <a:custGeom>
              <a:avLst/>
              <a:gdLst/>
              <a:ahLst/>
              <a:cxnLst/>
              <a:rect l="l" t="t" r="r" b="b"/>
              <a:pathLst>
                <a:path w="112344" h="74501" extrusionOk="0">
                  <a:moveTo>
                    <a:pt x="103407" y="457"/>
                  </a:moveTo>
                  <a:cubicBezTo>
                    <a:pt x="104380" y="457"/>
                    <a:pt x="105261" y="548"/>
                    <a:pt x="106112" y="791"/>
                  </a:cubicBezTo>
                  <a:cubicBezTo>
                    <a:pt x="106963" y="1065"/>
                    <a:pt x="107784" y="1490"/>
                    <a:pt x="108513" y="2007"/>
                  </a:cubicBezTo>
                  <a:cubicBezTo>
                    <a:pt x="110003" y="3071"/>
                    <a:pt x="111067" y="4651"/>
                    <a:pt x="111553" y="6384"/>
                  </a:cubicBezTo>
                  <a:cubicBezTo>
                    <a:pt x="111583" y="6566"/>
                    <a:pt x="111674" y="6810"/>
                    <a:pt x="111705" y="7022"/>
                  </a:cubicBezTo>
                  <a:lnTo>
                    <a:pt x="111826" y="7721"/>
                  </a:lnTo>
                  <a:cubicBezTo>
                    <a:pt x="111826" y="8177"/>
                    <a:pt x="111857" y="8633"/>
                    <a:pt x="111857" y="9089"/>
                  </a:cubicBezTo>
                  <a:lnTo>
                    <a:pt x="111857" y="11855"/>
                  </a:lnTo>
                  <a:lnTo>
                    <a:pt x="111918" y="34166"/>
                  </a:lnTo>
                  <a:lnTo>
                    <a:pt x="112009" y="56476"/>
                  </a:lnTo>
                  <a:lnTo>
                    <a:pt x="112039" y="62038"/>
                  </a:lnTo>
                  <a:lnTo>
                    <a:pt x="112039" y="64835"/>
                  </a:lnTo>
                  <a:cubicBezTo>
                    <a:pt x="112039" y="65777"/>
                    <a:pt x="112039" y="66658"/>
                    <a:pt x="111826" y="67570"/>
                  </a:cubicBezTo>
                  <a:cubicBezTo>
                    <a:pt x="111401" y="69333"/>
                    <a:pt x="110337" y="70975"/>
                    <a:pt x="108939" y="72130"/>
                  </a:cubicBezTo>
                  <a:cubicBezTo>
                    <a:pt x="107480" y="73254"/>
                    <a:pt x="105656" y="73862"/>
                    <a:pt x="103832" y="73893"/>
                  </a:cubicBezTo>
                  <a:lnTo>
                    <a:pt x="14712" y="73984"/>
                  </a:lnTo>
                  <a:lnTo>
                    <a:pt x="9119" y="73984"/>
                  </a:lnTo>
                  <a:cubicBezTo>
                    <a:pt x="8208" y="73984"/>
                    <a:pt x="7326" y="73893"/>
                    <a:pt x="6475" y="73619"/>
                  </a:cubicBezTo>
                  <a:cubicBezTo>
                    <a:pt x="5593" y="73376"/>
                    <a:pt x="4803" y="72950"/>
                    <a:pt x="4074" y="72403"/>
                  </a:cubicBezTo>
                  <a:cubicBezTo>
                    <a:pt x="2615" y="71400"/>
                    <a:pt x="1520" y="69820"/>
                    <a:pt x="1065" y="68087"/>
                  </a:cubicBezTo>
                  <a:cubicBezTo>
                    <a:pt x="1034" y="67844"/>
                    <a:pt x="943" y="67662"/>
                    <a:pt x="913" y="67449"/>
                  </a:cubicBezTo>
                  <a:lnTo>
                    <a:pt x="791" y="66750"/>
                  </a:lnTo>
                  <a:cubicBezTo>
                    <a:pt x="791" y="66294"/>
                    <a:pt x="761" y="65838"/>
                    <a:pt x="761" y="65382"/>
                  </a:cubicBezTo>
                  <a:lnTo>
                    <a:pt x="761" y="62616"/>
                  </a:lnTo>
                  <a:lnTo>
                    <a:pt x="730" y="40305"/>
                  </a:lnTo>
                  <a:lnTo>
                    <a:pt x="669" y="17995"/>
                  </a:lnTo>
                  <a:lnTo>
                    <a:pt x="669" y="12433"/>
                  </a:lnTo>
                  <a:lnTo>
                    <a:pt x="669" y="9636"/>
                  </a:lnTo>
                  <a:cubicBezTo>
                    <a:pt x="669" y="8694"/>
                    <a:pt x="730" y="7813"/>
                    <a:pt x="913" y="6962"/>
                  </a:cubicBezTo>
                  <a:cubicBezTo>
                    <a:pt x="1277" y="5199"/>
                    <a:pt x="2341" y="3648"/>
                    <a:pt x="3709" y="2554"/>
                  </a:cubicBezTo>
                  <a:cubicBezTo>
                    <a:pt x="5138" y="1430"/>
                    <a:pt x="6870" y="882"/>
                    <a:pt x="8663" y="822"/>
                  </a:cubicBezTo>
                  <a:lnTo>
                    <a:pt x="97844" y="487"/>
                  </a:lnTo>
                  <a:lnTo>
                    <a:pt x="103407" y="457"/>
                  </a:lnTo>
                  <a:close/>
                  <a:moveTo>
                    <a:pt x="97844" y="1"/>
                  </a:moveTo>
                  <a:lnTo>
                    <a:pt x="8663" y="62"/>
                  </a:lnTo>
                  <a:cubicBezTo>
                    <a:pt x="6718" y="123"/>
                    <a:pt x="4803" y="761"/>
                    <a:pt x="3283" y="1977"/>
                  </a:cubicBezTo>
                  <a:cubicBezTo>
                    <a:pt x="1794" y="3192"/>
                    <a:pt x="639" y="4895"/>
                    <a:pt x="244" y="6810"/>
                  </a:cubicBezTo>
                  <a:cubicBezTo>
                    <a:pt x="1" y="7752"/>
                    <a:pt x="1" y="8724"/>
                    <a:pt x="1" y="9636"/>
                  </a:cubicBezTo>
                  <a:lnTo>
                    <a:pt x="1" y="12433"/>
                  </a:lnTo>
                  <a:lnTo>
                    <a:pt x="31" y="17995"/>
                  </a:lnTo>
                  <a:lnTo>
                    <a:pt x="122" y="40305"/>
                  </a:lnTo>
                  <a:lnTo>
                    <a:pt x="183" y="62616"/>
                  </a:lnTo>
                  <a:lnTo>
                    <a:pt x="183" y="65382"/>
                  </a:lnTo>
                  <a:cubicBezTo>
                    <a:pt x="153" y="65838"/>
                    <a:pt x="183" y="66294"/>
                    <a:pt x="244" y="66780"/>
                  </a:cubicBezTo>
                  <a:lnTo>
                    <a:pt x="335" y="67510"/>
                  </a:lnTo>
                  <a:cubicBezTo>
                    <a:pt x="335" y="67753"/>
                    <a:pt x="457" y="67965"/>
                    <a:pt x="487" y="68209"/>
                  </a:cubicBezTo>
                  <a:cubicBezTo>
                    <a:pt x="1034" y="70063"/>
                    <a:pt x="2159" y="71735"/>
                    <a:pt x="3739" y="72829"/>
                  </a:cubicBezTo>
                  <a:cubicBezTo>
                    <a:pt x="4499" y="73406"/>
                    <a:pt x="5350" y="73832"/>
                    <a:pt x="6262" y="74136"/>
                  </a:cubicBezTo>
                  <a:cubicBezTo>
                    <a:pt x="7174" y="74440"/>
                    <a:pt x="8147" y="74501"/>
                    <a:pt x="9089" y="74501"/>
                  </a:cubicBezTo>
                  <a:lnTo>
                    <a:pt x="14682" y="74470"/>
                  </a:lnTo>
                  <a:lnTo>
                    <a:pt x="103832" y="74136"/>
                  </a:lnTo>
                  <a:cubicBezTo>
                    <a:pt x="105717" y="74105"/>
                    <a:pt x="107601" y="73497"/>
                    <a:pt x="109152" y="72342"/>
                  </a:cubicBezTo>
                  <a:cubicBezTo>
                    <a:pt x="110611" y="71157"/>
                    <a:pt x="111705" y="69546"/>
                    <a:pt x="112130" y="67662"/>
                  </a:cubicBezTo>
                  <a:cubicBezTo>
                    <a:pt x="112343" y="66750"/>
                    <a:pt x="112343" y="65777"/>
                    <a:pt x="112343" y="64865"/>
                  </a:cubicBezTo>
                  <a:lnTo>
                    <a:pt x="112343" y="62099"/>
                  </a:lnTo>
                  <a:lnTo>
                    <a:pt x="112343" y="56506"/>
                  </a:lnTo>
                  <a:lnTo>
                    <a:pt x="112313" y="34196"/>
                  </a:lnTo>
                  <a:lnTo>
                    <a:pt x="112282" y="11886"/>
                  </a:lnTo>
                  <a:lnTo>
                    <a:pt x="112282" y="9120"/>
                  </a:lnTo>
                  <a:cubicBezTo>
                    <a:pt x="112282" y="8664"/>
                    <a:pt x="112282" y="8208"/>
                    <a:pt x="112252" y="7721"/>
                  </a:cubicBezTo>
                  <a:lnTo>
                    <a:pt x="112130" y="6992"/>
                  </a:lnTo>
                  <a:cubicBezTo>
                    <a:pt x="112130" y="6749"/>
                    <a:pt x="112009" y="6536"/>
                    <a:pt x="111978" y="6293"/>
                  </a:cubicBezTo>
                  <a:cubicBezTo>
                    <a:pt x="111492" y="4439"/>
                    <a:pt x="110337" y="2767"/>
                    <a:pt x="108787" y="1673"/>
                  </a:cubicBezTo>
                  <a:cubicBezTo>
                    <a:pt x="108027" y="1095"/>
                    <a:pt x="107146" y="670"/>
                    <a:pt x="106234" y="366"/>
                  </a:cubicBezTo>
                  <a:cubicBezTo>
                    <a:pt x="105322" y="62"/>
                    <a:pt x="104380" y="1"/>
                    <a:pt x="103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40"/>
            <p:cNvSpPr/>
            <p:nvPr/>
          </p:nvSpPr>
          <p:spPr>
            <a:xfrm>
              <a:off x="4673920" y="1052642"/>
              <a:ext cx="173661" cy="192578"/>
            </a:xfrm>
            <a:custGeom>
              <a:avLst/>
              <a:gdLst/>
              <a:ahLst/>
              <a:cxnLst/>
              <a:rect l="l" t="t" r="r" b="b"/>
              <a:pathLst>
                <a:path w="23436" h="25989" extrusionOk="0">
                  <a:moveTo>
                    <a:pt x="21977" y="1"/>
                  </a:moveTo>
                  <a:lnTo>
                    <a:pt x="1" y="2676"/>
                  </a:lnTo>
                  <a:cubicBezTo>
                    <a:pt x="1" y="2676"/>
                    <a:pt x="7417" y="22463"/>
                    <a:pt x="23436" y="25989"/>
                  </a:cubicBezTo>
                  <a:cubicBezTo>
                    <a:pt x="23436" y="25989"/>
                    <a:pt x="9910" y="7964"/>
                    <a:pt x="219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40"/>
            <p:cNvSpPr/>
            <p:nvPr/>
          </p:nvSpPr>
          <p:spPr>
            <a:xfrm>
              <a:off x="4673246" y="1051745"/>
              <a:ext cx="177936" cy="196854"/>
            </a:xfrm>
            <a:custGeom>
              <a:avLst/>
              <a:gdLst/>
              <a:ahLst/>
              <a:cxnLst/>
              <a:rect l="l" t="t" r="r" b="b"/>
              <a:pathLst>
                <a:path w="24013" h="26566" extrusionOk="0">
                  <a:moveTo>
                    <a:pt x="22037" y="0"/>
                  </a:moveTo>
                  <a:cubicBezTo>
                    <a:pt x="21034" y="699"/>
                    <a:pt x="20062" y="1490"/>
                    <a:pt x="19271" y="2432"/>
                  </a:cubicBezTo>
                  <a:cubicBezTo>
                    <a:pt x="18481" y="3405"/>
                    <a:pt x="17873" y="4499"/>
                    <a:pt x="17478" y="5684"/>
                  </a:cubicBezTo>
                  <a:cubicBezTo>
                    <a:pt x="17417" y="5927"/>
                    <a:pt x="17296" y="6231"/>
                    <a:pt x="17235" y="6535"/>
                  </a:cubicBezTo>
                  <a:lnTo>
                    <a:pt x="17022" y="7447"/>
                  </a:lnTo>
                  <a:lnTo>
                    <a:pt x="16931" y="8359"/>
                  </a:lnTo>
                  <a:cubicBezTo>
                    <a:pt x="16900" y="8693"/>
                    <a:pt x="16900" y="8997"/>
                    <a:pt x="16900" y="9301"/>
                  </a:cubicBezTo>
                  <a:cubicBezTo>
                    <a:pt x="16900" y="10548"/>
                    <a:pt x="16992" y="11763"/>
                    <a:pt x="17235" y="12979"/>
                  </a:cubicBezTo>
                  <a:cubicBezTo>
                    <a:pt x="17691" y="15380"/>
                    <a:pt x="18572" y="17721"/>
                    <a:pt x="19575" y="19940"/>
                  </a:cubicBezTo>
                  <a:cubicBezTo>
                    <a:pt x="20468" y="21856"/>
                    <a:pt x="21496" y="23704"/>
                    <a:pt x="22700" y="25484"/>
                  </a:cubicBezTo>
                  <a:lnTo>
                    <a:pt x="22700" y="25484"/>
                  </a:lnTo>
                  <a:cubicBezTo>
                    <a:pt x="21652" y="25208"/>
                    <a:pt x="20617" y="24859"/>
                    <a:pt x="19636" y="24438"/>
                  </a:cubicBezTo>
                  <a:cubicBezTo>
                    <a:pt x="18329" y="23922"/>
                    <a:pt x="17022" y="23283"/>
                    <a:pt x="15867" y="22523"/>
                  </a:cubicBezTo>
                  <a:cubicBezTo>
                    <a:pt x="13466" y="21034"/>
                    <a:pt x="11308" y="19180"/>
                    <a:pt x="9362" y="17083"/>
                  </a:cubicBezTo>
                  <a:cubicBezTo>
                    <a:pt x="7417" y="14985"/>
                    <a:pt x="5715" y="12706"/>
                    <a:pt x="4195" y="10304"/>
                  </a:cubicBezTo>
                  <a:cubicBezTo>
                    <a:pt x="2675" y="7934"/>
                    <a:pt x="1307" y="5380"/>
                    <a:pt x="244" y="2766"/>
                  </a:cubicBezTo>
                  <a:lnTo>
                    <a:pt x="0" y="2949"/>
                  </a:lnTo>
                  <a:cubicBezTo>
                    <a:pt x="1064" y="5593"/>
                    <a:pt x="2402" y="8146"/>
                    <a:pt x="3891" y="10608"/>
                  </a:cubicBezTo>
                  <a:cubicBezTo>
                    <a:pt x="5380" y="13040"/>
                    <a:pt x="7083" y="15411"/>
                    <a:pt x="9028" y="17539"/>
                  </a:cubicBezTo>
                  <a:cubicBezTo>
                    <a:pt x="10943" y="19666"/>
                    <a:pt x="13131" y="21612"/>
                    <a:pt x="15563" y="23162"/>
                  </a:cubicBezTo>
                  <a:cubicBezTo>
                    <a:pt x="16779" y="23952"/>
                    <a:pt x="18055" y="24590"/>
                    <a:pt x="19393" y="25198"/>
                  </a:cubicBezTo>
                  <a:cubicBezTo>
                    <a:pt x="20730" y="25806"/>
                    <a:pt x="22128" y="26232"/>
                    <a:pt x="23527" y="26566"/>
                  </a:cubicBezTo>
                  <a:cubicBezTo>
                    <a:pt x="23648" y="26566"/>
                    <a:pt x="23770" y="26566"/>
                    <a:pt x="23831" y="26505"/>
                  </a:cubicBezTo>
                  <a:cubicBezTo>
                    <a:pt x="23983" y="26384"/>
                    <a:pt x="24013" y="26110"/>
                    <a:pt x="23922" y="25958"/>
                  </a:cubicBezTo>
                  <a:cubicBezTo>
                    <a:pt x="22493" y="24043"/>
                    <a:pt x="21247" y="21946"/>
                    <a:pt x="20183" y="19757"/>
                  </a:cubicBezTo>
                  <a:cubicBezTo>
                    <a:pt x="19119" y="17599"/>
                    <a:pt x="18238" y="15320"/>
                    <a:pt x="17751" y="12979"/>
                  </a:cubicBezTo>
                  <a:cubicBezTo>
                    <a:pt x="17539" y="11794"/>
                    <a:pt x="17387" y="10608"/>
                    <a:pt x="17387" y="9392"/>
                  </a:cubicBezTo>
                  <a:cubicBezTo>
                    <a:pt x="17417" y="9089"/>
                    <a:pt x="17387" y="8785"/>
                    <a:pt x="17417" y="8481"/>
                  </a:cubicBezTo>
                  <a:lnTo>
                    <a:pt x="17478" y="7569"/>
                  </a:lnTo>
                  <a:lnTo>
                    <a:pt x="17630" y="6687"/>
                  </a:lnTo>
                  <a:cubicBezTo>
                    <a:pt x="17691" y="6383"/>
                    <a:pt x="17782" y="6140"/>
                    <a:pt x="17873" y="5836"/>
                  </a:cubicBezTo>
                  <a:cubicBezTo>
                    <a:pt x="18238" y="4681"/>
                    <a:pt x="18815" y="3617"/>
                    <a:pt x="19545" y="2675"/>
                  </a:cubicBezTo>
                  <a:cubicBezTo>
                    <a:pt x="20305" y="1733"/>
                    <a:pt x="21217" y="912"/>
                    <a:pt x="22189" y="243"/>
                  </a:cubicBezTo>
                  <a:lnTo>
                    <a:pt x="22037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40"/>
            <p:cNvSpPr/>
            <p:nvPr/>
          </p:nvSpPr>
          <p:spPr>
            <a:xfrm>
              <a:off x="4536525" y="505084"/>
              <a:ext cx="15768" cy="131987"/>
            </a:xfrm>
            <a:custGeom>
              <a:avLst/>
              <a:gdLst/>
              <a:ahLst/>
              <a:cxnLst/>
              <a:rect l="l" t="t" r="r" b="b"/>
              <a:pathLst>
                <a:path w="2128" h="17812" extrusionOk="0">
                  <a:moveTo>
                    <a:pt x="1733" y="0"/>
                  </a:moveTo>
                  <a:lnTo>
                    <a:pt x="0" y="304"/>
                  </a:lnTo>
                  <a:lnTo>
                    <a:pt x="2128" y="17812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40"/>
            <p:cNvSpPr/>
            <p:nvPr/>
          </p:nvSpPr>
          <p:spPr>
            <a:xfrm>
              <a:off x="4562876" y="500578"/>
              <a:ext cx="11271" cy="112847"/>
            </a:xfrm>
            <a:custGeom>
              <a:avLst/>
              <a:gdLst/>
              <a:ahLst/>
              <a:cxnLst/>
              <a:rect l="l" t="t" r="r" b="b"/>
              <a:pathLst>
                <a:path w="1521" h="15229" extrusionOk="0">
                  <a:moveTo>
                    <a:pt x="1520" y="0"/>
                  </a:moveTo>
                  <a:lnTo>
                    <a:pt x="0" y="122"/>
                  </a:lnTo>
                  <a:lnTo>
                    <a:pt x="152" y="15228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40"/>
            <p:cNvSpPr/>
            <p:nvPr/>
          </p:nvSpPr>
          <p:spPr>
            <a:xfrm>
              <a:off x="4960205" y="1064357"/>
              <a:ext cx="16672" cy="131313"/>
            </a:xfrm>
            <a:custGeom>
              <a:avLst/>
              <a:gdLst/>
              <a:ahLst/>
              <a:cxnLst/>
              <a:rect l="l" t="t" r="r" b="b"/>
              <a:pathLst>
                <a:path w="2250" h="17721" extrusionOk="0">
                  <a:moveTo>
                    <a:pt x="2250" y="0"/>
                  </a:moveTo>
                  <a:lnTo>
                    <a:pt x="456" y="61"/>
                  </a:lnTo>
                  <a:lnTo>
                    <a:pt x="0" y="17721"/>
                  </a:lnTo>
                  <a:lnTo>
                    <a:pt x="22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40"/>
            <p:cNvSpPr/>
            <p:nvPr/>
          </p:nvSpPr>
          <p:spPr>
            <a:xfrm>
              <a:off x="4975744" y="1062779"/>
              <a:ext cx="26135" cy="111046"/>
            </a:xfrm>
            <a:custGeom>
              <a:avLst/>
              <a:gdLst/>
              <a:ahLst/>
              <a:cxnLst/>
              <a:rect l="l" t="t" r="r" b="b"/>
              <a:pathLst>
                <a:path w="3527" h="14986" extrusionOk="0">
                  <a:moveTo>
                    <a:pt x="2007" y="1"/>
                  </a:moveTo>
                  <a:lnTo>
                    <a:pt x="1" y="14986"/>
                  </a:lnTo>
                  <a:lnTo>
                    <a:pt x="1" y="14986"/>
                  </a:lnTo>
                  <a:lnTo>
                    <a:pt x="3527" y="122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7" name="Google Shape;4447;p40"/>
          <p:cNvGrpSpPr/>
          <p:nvPr/>
        </p:nvGrpSpPr>
        <p:grpSpPr>
          <a:xfrm>
            <a:off x="1698222" y="2737366"/>
            <a:ext cx="832469" cy="748021"/>
            <a:chOff x="4351822" y="500578"/>
            <a:chExt cx="832469" cy="748021"/>
          </a:xfrm>
        </p:grpSpPr>
        <p:sp>
          <p:nvSpPr>
            <p:cNvPr id="4448" name="Google Shape;4448;p40"/>
            <p:cNvSpPr/>
            <p:nvPr/>
          </p:nvSpPr>
          <p:spPr>
            <a:xfrm>
              <a:off x="4354075" y="569954"/>
              <a:ext cx="828860" cy="548444"/>
            </a:xfrm>
            <a:custGeom>
              <a:avLst/>
              <a:gdLst/>
              <a:ahLst/>
              <a:cxnLst/>
              <a:rect l="l" t="t" r="r" b="b"/>
              <a:pathLst>
                <a:path w="111857" h="74014" extrusionOk="0">
                  <a:moveTo>
                    <a:pt x="103346" y="0"/>
                  </a:moveTo>
                  <a:lnTo>
                    <a:pt x="8329" y="213"/>
                  </a:lnTo>
                  <a:cubicBezTo>
                    <a:pt x="3709" y="213"/>
                    <a:pt x="1" y="3982"/>
                    <a:pt x="1" y="8572"/>
                  </a:cubicBezTo>
                  <a:lnTo>
                    <a:pt x="153" y="65685"/>
                  </a:lnTo>
                  <a:cubicBezTo>
                    <a:pt x="153" y="70275"/>
                    <a:pt x="3922" y="74013"/>
                    <a:pt x="8511" y="74013"/>
                  </a:cubicBezTo>
                  <a:lnTo>
                    <a:pt x="103528" y="73770"/>
                  </a:lnTo>
                  <a:cubicBezTo>
                    <a:pt x="108149" y="73770"/>
                    <a:pt x="111857" y="70001"/>
                    <a:pt x="111857" y="65411"/>
                  </a:cubicBezTo>
                  <a:lnTo>
                    <a:pt x="111705" y="8298"/>
                  </a:lnTo>
                  <a:cubicBezTo>
                    <a:pt x="111705" y="3708"/>
                    <a:pt x="107936" y="0"/>
                    <a:pt x="103346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40"/>
            <p:cNvSpPr/>
            <p:nvPr/>
          </p:nvSpPr>
          <p:spPr>
            <a:xfrm>
              <a:off x="4351822" y="568146"/>
              <a:ext cx="832469" cy="552052"/>
            </a:xfrm>
            <a:custGeom>
              <a:avLst/>
              <a:gdLst/>
              <a:ahLst/>
              <a:cxnLst/>
              <a:rect l="l" t="t" r="r" b="b"/>
              <a:pathLst>
                <a:path w="112344" h="74501" extrusionOk="0">
                  <a:moveTo>
                    <a:pt x="103407" y="457"/>
                  </a:moveTo>
                  <a:cubicBezTo>
                    <a:pt x="104380" y="457"/>
                    <a:pt x="105261" y="548"/>
                    <a:pt x="106112" y="791"/>
                  </a:cubicBezTo>
                  <a:cubicBezTo>
                    <a:pt x="106963" y="1065"/>
                    <a:pt x="107784" y="1490"/>
                    <a:pt x="108513" y="2007"/>
                  </a:cubicBezTo>
                  <a:cubicBezTo>
                    <a:pt x="110003" y="3071"/>
                    <a:pt x="111067" y="4651"/>
                    <a:pt x="111553" y="6384"/>
                  </a:cubicBezTo>
                  <a:cubicBezTo>
                    <a:pt x="111583" y="6566"/>
                    <a:pt x="111674" y="6810"/>
                    <a:pt x="111705" y="7022"/>
                  </a:cubicBezTo>
                  <a:lnTo>
                    <a:pt x="111826" y="7721"/>
                  </a:lnTo>
                  <a:cubicBezTo>
                    <a:pt x="111826" y="8177"/>
                    <a:pt x="111857" y="8633"/>
                    <a:pt x="111857" y="9089"/>
                  </a:cubicBezTo>
                  <a:lnTo>
                    <a:pt x="111857" y="11855"/>
                  </a:lnTo>
                  <a:lnTo>
                    <a:pt x="111918" y="34166"/>
                  </a:lnTo>
                  <a:lnTo>
                    <a:pt x="112009" y="56476"/>
                  </a:lnTo>
                  <a:lnTo>
                    <a:pt x="112039" y="62038"/>
                  </a:lnTo>
                  <a:lnTo>
                    <a:pt x="112039" y="64835"/>
                  </a:lnTo>
                  <a:cubicBezTo>
                    <a:pt x="112039" y="65777"/>
                    <a:pt x="112039" y="66658"/>
                    <a:pt x="111826" y="67570"/>
                  </a:cubicBezTo>
                  <a:cubicBezTo>
                    <a:pt x="111401" y="69333"/>
                    <a:pt x="110337" y="70975"/>
                    <a:pt x="108939" y="72130"/>
                  </a:cubicBezTo>
                  <a:cubicBezTo>
                    <a:pt x="107480" y="73254"/>
                    <a:pt x="105656" y="73862"/>
                    <a:pt x="103832" y="73893"/>
                  </a:cubicBezTo>
                  <a:lnTo>
                    <a:pt x="14712" y="73984"/>
                  </a:lnTo>
                  <a:lnTo>
                    <a:pt x="9119" y="73984"/>
                  </a:lnTo>
                  <a:cubicBezTo>
                    <a:pt x="8208" y="73984"/>
                    <a:pt x="7326" y="73893"/>
                    <a:pt x="6475" y="73619"/>
                  </a:cubicBezTo>
                  <a:cubicBezTo>
                    <a:pt x="5593" y="73376"/>
                    <a:pt x="4803" y="72950"/>
                    <a:pt x="4074" y="72403"/>
                  </a:cubicBezTo>
                  <a:cubicBezTo>
                    <a:pt x="2615" y="71400"/>
                    <a:pt x="1520" y="69820"/>
                    <a:pt x="1065" y="68087"/>
                  </a:cubicBezTo>
                  <a:cubicBezTo>
                    <a:pt x="1034" y="67844"/>
                    <a:pt x="943" y="67662"/>
                    <a:pt x="913" y="67449"/>
                  </a:cubicBezTo>
                  <a:lnTo>
                    <a:pt x="791" y="66750"/>
                  </a:lnTo>
                  <a:cubicBezTo>
                    <a:pt x="791" y="66294"/>
                    <a:pt x="761" y="65838"/>
                    <a:pt x="761" y="65382"/>
                  </a:cubicBezTo>
                  <a:lnTo>
                    <a:pt x="761" y="62616"/>
                  </a:lnTo>
                  <a:lnTo>
                    <a:pt x="730" y="40305"/>
                  </a:lnTo>
                  <a:lnTo>
                    <a:pt x="669" y="17995"/>
                  </a:lnTo>
                  <a:lnTo>
                    <a:pt x="669" y="12433"/>
                  </a:lnTo>
                  <a:lnTo>
                    <a:pt x="669" y="9636"/>
                  </a:lnTo>
                  <a:cubicBezTo>
                    <a:pt x="669" y="8694"/>
                    <a:pt x="730" y="7813"/>
                    <a:pt x="913" y="6962"/>
                  </a:cubicBezTo>
                  <a:cubicBezTo>
                    <a:pt x="1277" y="5199"/>
                    <a:pt x="2341" y="3648"/>
                    <a:pt x="3709" y="2554"/>
                  </a:cubicBezTo>
                  <a:cubicBezTo>
                    <a:pt x="5138" y="1430"/>
                    <a:pt x="6870" y="882"/>
                    <a:pt x="8663" y="822"/>
                  </a:cubicBezTo>
                  <a:lnTo>
                    <a:pt x="97844" y="487"/>
                  </a:lnTo>
                  <a:lnTo>
                    <a:pt x="103407" y="457"/>
                  </a:lnTo>
                  <a:close/>
                  <a:moveTo>
                    <a:pt x="97844" y="1"/>
                  </a:moveTo>
                  <a:lnTo>
                    <a:pt x="8663" y="62"/>
                  </a:lnTo>
                  <a:cubicBezTo>
                    <a:pt x="6718" y="123"/>
                    <a:pt x="4803" y="761"/>
                    <a:pt x="3283" y="1977"/>
                  </a:cubicBezTo>
                  <a:cubicBezTo>
                    <a:pt x="1794" y="3192"/>
                    <a:pt x="639" y="4895"/>
                    <a:pt x="244" y="6810"/>
                  </a:cubicBezTo>
                  <a:cubicBezTo>
                    <a:pt x="1" y="7752"/>
                    <a:pt x="1" y="8724"/>
                    <a:pt x="1" y="9636"/>
                  </a:cubicBezTo>
                  <a:lnTo>
                    <a:pt x="1" y="12433"/>
                  </a:lnTo>
                  <a:lnTo>
                    <a:pt x="31" y="17995"/>
                  </a:lnTo>
                  <a:lnTo>
                    <a:pt x="122" y="40305"/>
                  </a:lnTo>
                  <a:lnTo>
                    <a:pt x="183" y="62616"/>
                  </a:lnTo>
                  <a:lnTo>
                    <a:pt x="183" y="65382"/>
                  </a:lnTo>
                  <a:cubicBezTo>
                    <a:pt x="153" y="65838"/>
                    <a:pt x="183" y="66294"/>
                    <a:pt x="244" y="66780"/>
                  </a:cubicBezTo>
                  <a:lnTo>
                    <a:pt x="335" y="67510"/>
                  </a:lnTo>
                  <a:cubicBezTo>
                    <a:pt x="335" y="67753"/>
                    <a:pt x="457" y="67965"/>
                    <a:pt x="487" y="68209"/>
                  </a:cubicBezTo>
                  <a:cubicBezTo>
                    <a:pt x="1034" y="70063"/>
                    <a:pt x="2159" y="71735"/>
                    <a:pt x="3739" y="72829"/>
                  </a:cubicBezTo>
                  <a:cubicBezTo>
                    <a:pt x="4499" y="73406"/>
                    <a:pt x="5350" y="73832"/>
                    <a:pt x="6262" y="74136"/>
                  </a:cubicBezTo>
                  <a:cubicBezTo>
                    <a:pt x="7174" y="74440"/>
                    <a:pt x="8147" y="74501"/>
                    <a:pt x="9089" y="74501"/>
                  </a:cubicBezTo>
                  <a:lnTo>
                    <a:pt x="14682" y="74470"/>
                  </a:lnTo>
                  <a:lnTo>
                    <a:pt x="103832" y="74136"/>
                  </a:lnTo>
                  <a:cubicBezTo>
                    <a:pt x="105717" y="74105"/>
                    <a:pt x="107601" y="73497"/>
                    <a:pt x="109152" y="72342"/>
                  </a:cubicBezTo>
                  <a:cubicBezTo>
                    <a:pt x="110611" y="71157"/>
                    <a:pt x="111705" y="69546"/>
                    <a:pt x="112130" y="67662"/>
                  </a:cubicBezTo>
                  <a:cubicBezTo>
                    <a:pt x="112343" y="66750"/>
                    <a:pt x="112343" y="65777"/>
                    <a:pt x="112343" y="64865"/>
                  </a:cubicBezTo>
                  <a:lnTo>
                    <a:pt x="112343" y="62099"/>
                  </a:lnTo>
                  <a:lnTo>
                    <a:pt x="112343" y="56506"/>
                  </a:lnTo>
                  <a:lnTo>
                    <a:pt x="112313" y="34196"/>
                  </a:lnTo>
                  <a:lnTo>
                    <a:pt x="112282" y="11886"/>
                  </a:lnTo>
                  <a:lnTo>
                    <a:pt x="112282" y="9120"/>
                  </a:lnTo>
                  <a:cubicBezTo>
                    <a:pt x="112282" y="8664"/>
                    <a:pt x="112282" y="8208"/>
                    <a:pt x="112252" y="7721"/>
                  </a:cubicBezTo>
                  <a:lnTo>
                    <a:pt x="112130" y="6992"/>
                  </a:lnTo>
                  <a:cubicBezTo>
                    <a:pt x="112130" y="6749"/>
                    <a:pt x="112009" y="6536"/>
                    <a:pt x="111978" y="6293"/>
                  </a:cubicBezTo>
                  <a:cubicBezTo>
                    <a:pt x="111492" y="4439"/>
                    <a:pt x="110337" y="2767"/>
                    <a:pt x="108787" y="1673"/>
                  </a:cubicBezTo>
                  <a:cubicBezTo>
                    <a:pt x="108027" y="1095"/>
                    <a:pt x="107146" y="670"/>
                    <a:pt x="106234" y="366"/>
                  </a:cubicBezTo>
                  <a:cubicBezTo>
                    <a:pt x="105322" y="62"/>
                    <a:pt x="104380" y="1"/>
                    <a:pt x="103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40"/>
            <p:cNvSpPr/>
            <p:nvPr/>
          </p:nvSpPr>
          <p:spPr>
            <a:xfrm>
              <a:off x="4673920" y="1052642"/>
              <a:ext cx="173661" cy="192578"/>
            </a:xfrm>
            <a:custGeom>
              <a:avLst/>
              <a:gdLst/>
              <a:ahLst/>
              <a:cxnLst/>
              <a:rect l="l" t="t" r="r" b="b"/>
              <a:pathLst>
                <a:path w="23436" h="25989" extrusionOk="0">
                  <a:moveTo>
                    <a:pt x="21977" y="1"/>
                  </a:moveTo>
                  <a:lnTo>
                    <a:pt x="1" y="2676"/>
                  </a:lnTo>
                  <a:cubicBezTo>
                    <a:pt x="1" y="2676"/>
                    <a:pt x="7417" y="22463"/>
                    <a:pt x="23436" y="25989"/>
                  </a:cubicBezTo>
                  <a:cubicBezTo>
                    <a:pt x="23436" y="25989"/>
                    <a:pt x="9910" y="7964"/>
                    <a:pt x="219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40"/>
            <p:cNvSpPr/>
            <p:nvPr/>
          </p:nvSpPr>
          <p:spPr>
            <a:xfrm>
              <a:off x="4673246" y="1051745"/>
              <a:ext cx="177936" cy="196854"/>
            </a:xfrm>
            <a:custGeom>
              <a:avLst/>
              <a:gdLst/>
              <a:ahLst/>
              <a:cxnLst/>
              <a:rect l="l" t="t" r="r" b="b"/>
              <a:pathLst>
                <a:path w="24013" h="26566" extrusionOk="0">
                  <a:moveTo>
                    <a:pt x="22037" y="0"/>
                  </a:moveTo>
                  <a:cubicBezTo>
                    <a:pt x="21034" y="699"/>
                    <a:pt x="20062" y="1490"/>
                    <a:pt x="19271" y="2432"/>
                  </a:cubicBezTo>
                  <a:cubicBezTo>
                    <a:pt x="18481" y="3405"/>
                    <a:pt x="17873" y="4499"/>
                    <a:pt x="17478" y="5684"/>
                  </a:cubicBezTo>
                  <a:cubicBezTo>
                    <a:pt x="17417" y="5927"/>
                    <a:pt x="17296" y="6231"/>
                    <a:pt x="17235" y="6535"/>
                  </a:cubicBezTo>
                  <a:lnTo>
                    <a:pt x="17022" y="7447"/>
                  </a:lnTo>
                  <a:lnTo>
                    <a:pt x="16931" y="8359"/>
                  </a:lnTo>
                  <a:cubicBezTo>
                    <a:pt x="16900" y="8693"/>
                    <a:pt x="16900" y="8997"/>
                    <a:pt x="16900" y="9301"/>
                  </a:cubicBezTo>
                  <a:cubicBezTo>
                    <a:pt x="16900" y="10548"/>
                    <a:pt x="16992" y="11763"/>
                    <a:pt x="17235" y="12979"/>
                  </a:cubicBezTo>
                  <a:cubicBezTo>
                    <a:pt x="17691" y="15380"/>
                    <a:pt x="18572" y="17721"/>
                    <a:pt x="19575" y="19940"/>
                  </a:cubicBezTo>
                  <a:cubicBezTo>
                    <a:pt x="20468" y="21856"/>
                    <a:pt x="21496" y="23704"/>
                    <a:pt x="22700" y="25484"/>
                  </a:cubicBezTo>
                  <a:lnTo>
                    <a:pt x="22700" y="25484"/>
                  </a:lnTo>
                  <a:cubicBezTo>
                    <a:pt x="21652" y="25208"/>
                    <a:pt x="20617" y="24859"/>
                    <a:pt x="19636" y="24438"/>
                  </a:cubicBezTo>
                  <a:cubicBezTo>
                    <a:pt x="18329" y="23922"/>
                    <a:pt x="17022" y="23283"/>
                    <a:pt x="15867" y="22523"/>
                  </a:cubicBezTo>
                  <a:cubicBezTo>
                    <a:pt x="13466" y="21034"/>
                    <a:pt x="11308" y="19180"/>
                    <a:pt x="9362" y="17083"/>
                  </a:cubicBezTo>
                  <a:cubicBezTo>
                    <a:pt x="7417" y="14985"/>
                    <a:pt x="5715" y="12706"/>
                    <a:pt x="4195" y="10304"/>
                  </a:cubicBezTo>
                  <a:cubicBezTo>
                    <a:pt x="2675" y="7934"/>
                    <a:pt x="1307" y="5380"/>
                    <a:pt x="244" y="2766"/>
                  </a:cubicBezTo>
                  <a:lnTo>
                    <a:pt x="0" y="2949"/>
                  </a:lnTo>
                  <a:cubicBezTo>
                    <a:pt x="1064" y="5593"/>
                    <a:pt x="2402" y="8146"/>
                    <a:pt x="3891" y="10608"/>
                  </a:cubicBezTo>
                  <a:cubicBezTo>
                    <a:pt x="5380" y="13040"/>
                    <a:pt x="7083" y="15411"/>
                    <a:pt x="9028" y="17539"/>
                  </a:cubicBezTo>
                  <a:cubicBezTo>
                    <a:pt x="10943" y="19666"/>
                    <a:pt x="13131" y="21612"/>
                    <a:pt x="15563" y="23162"/>
                  </a:cubicBezTo>
                  <a:cubicBezTo>
                    <a:pt x="16779" y="23952"/>
                    <a:pt x="18055" y="24590"/>
                    <a:pt x="19393" y="25198"/>
                  </a:cubicBezTo>
                  <a:cubicBezTo>
                    <a:pt x="20730" y="25806"/>
                    <a:pt x="22128" y="26232"/>
                    <a:pt x="23527" y="26566"/>
                  </a:cubicBezTo>
                  <a:cubicBezTo>
                    <a:pt x="23648" y="26566"/>
                    <a:pt x="23770" y="26566"/>
                    <a:pt x="23831" y="26505"/>
                  </a:cubicBezTo>
                  <a:cubicBezTo>
                    <a:pt x="23983" y="26384"/>
                    <a:pt x="24013" y="26110"/>
                    <a:pt x="23922" y="25958"/>
                  </a:cubicBezTo>
                  <a:cubicBezTo>
                    <a:pt x="22493" y="24043"/>
                    <a:pt x="21247" y="21946"/>
                    <a:pt x="20183" y="19757"/>
                  </a:cubicBezTo>
                  <a:cubicBezTo>
                    <a:pt x="19119" y="17599"/>
                    <a:pt x="18238" y="15320"/>
                    <a:pt x="17751" y="12979"/>
                  </a:cubicBezTo>
                  <a:cubicBezTo>
                    <a:pt x="17539" y="11794"/>
                    <a:pt x="17387" y="10608"/>
                    <a:pt x="17387" y="9392"/>
                  </a:cubicBezTo>
                  <a:cubicBezTo>
                    <a:pt x="17417" y="9089"/>
                    <a:pt x="17387" y="8785"/>
                    <a:pt x="17417" y="8481"/>
                  </a:cubicBezTo>
                  <a:lnTo>
                    <a:pt x="17478" y="7569"/>
                  </a:lnTo>
                  <a:lnTo>
                    <a:pt x="17630" y="6687"/>
                  </a:lnTo>
                  <a:cubicBezTo>
                    <a:pt x="17691" y="6383"/>
                    <a:pt x="17782" y="6140"/>
                    <a:pt x="17873" y="5836"/>
                  </a:cubicBezTo>
                  <a:cubicBezTo>
                    <a:pt x="18238" y="4681"/>
                    <a:pt x="18815" y="3617"/>
                    <a:pt x="19545" y="2675"/>
                  </a:cubicBezTo>
                  <a:cubicBezTo>
                    <a:pt x="20305" y="1733"/>
                    <a:pt x="21217" y="912"/>
                    <a:pt x="22189" y="243"/>
                  </a:cubicBezTo>
                  <a:lnTo>
                    <a:pt x="22037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40"/>
            <p:cNvSpPr/>
            <p:nvPr/>
          </p:nvSpPr>
          <p:spPr>
            <a:xfrm>
              <a:off x="4536525" y="505084"/>
              <a:ext cx="15768" cy="131987"/>
            </a:xfrm>
            <a:custGeom>
              <a:avLst/>
              <a:gdLst/>
              <a:ahLst/>
              <a:cxnLst/>
              <a:rect l="l" t="t" r="r" b="b"/>
              <a:pathLst>
                <a:path w="2128" h="17812" extrusionOk="0">
                  <a:moveTo>
                    <a:pt x="1733" y="0"/>
                  </a:moveTo>
                  <a:lnTo>
                    <a:pt x="0" y="304"/>
                  </a:lnTo>
                  <a:lnTo>
                    <a:pt x="2128" y="17812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40"/>
            <p:cNvSpPr/>
            <p:nvPr/>
          </p:nvSpPr>
          <p:spPr>
            <a:xfrm>
              <a:off x="4562876" y="500578"/>
              <a:ext cx="11271" cy="112847"/>
            </a:xfrm>
            <a:custGeom>
              <a:avLst/>
              <a:gdLst/>
              <a:ahLst/>
              <a:cxnLst/>
              <a:rect l="l" t="t" r="r" b="b"/>
              <a:pathLst>
                <a:path w="1521" h="15229" extrusionOk="0">
                  <a:moveTo>
                    <a:pt x="1520" y="0"/>
                  </a:moveTo>
                  <a:lnTo>
                    <a:pt x="0" y="122"/>
                  </a:lnTo>
                  <a:lnTo>
                    <a:pt x="152" y="15228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40"/>
            <p:cNvSpPr/>
            <p:nvPr/>
          </p:nvSpPr>
          <p:spPr>
            <a:xfrm>
              <a:off x="4960205" y="1064357"/>
              <a:ext cx="16672" cy="131313"/>
            </a:xfrm>
            <a:custGeom>
              <a:avLst/>
              <a:gdLst/>
              <a:ahLst/>
              <a:cxnLst/>
              <a:rect l="l" t="t" r="r" b="b"/>
              <a:pathLst>
                <a:path w="2250" h="17721" extrusionOk="0">
                  <a:moveTo>
                    <a:pt x="2250" y="0"/>
                  </a:moveTo>
                  <a:lnTo>
                    <a:pt x="456" y="61"/>
                  </a:lnTo>
                  <a:lnTo>
                    <a:pt x="0" y="17721"/>
                  </a:lnTo>
                  <a:lnTo>
                    <a:pt x="22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40"/>
            <p:cNvSpPr/>
            <p:nvPr/>
          </p:nvSpPr>
          <p:spPr>
            <a:xfrm>
              <a:off x="4975744" y="1062779"/>
              <a:ext cx="26135" cy="111046"/>
            </a:xfrm>
            <a:custGeom>
              <a:avLst/>
              <a:gdLst/>
              <a:ahLst/>
              <a:cxnLst/>
              <a:rect l="l" t="t" r="r" b="b"/>
              <a:pathLst>
                <a:path w="3527" h="14986" extrusionOk="0">
                  <a:moveTo>
                    <a:pt x="2007" y="1"/>
                  </a:moveTo>
                  <a:lnTo>
                    <a:pt x="1" y="14986"/>
                  </a:lnTo>
                  <a:lnTo>
                    <a:pt x="1" y="14986"/>
                  </a:lnTo>
                  <a:lnTo>
                    <a:pt x="3527" y="122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6" name="Google Shape;4456;p40"/>
          <p:cNvSpPr txBox="1">
            <a:spLocks noGrp="1"/>
          </p:cNvSpPr>
          <p:nvPr>
            <p:ph type="title"/>
          </p:nvPr>
        </p:nvSpPr>
        <p:spPr>
          <a:xfrm>
            <a:off x="713875" y="541850"/>
            <a:ext cx="771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SIFAT ELEKROLIT</a:t>
            </a:r>
            <a:endParaRPr dirty="0"/>
          </a:p>
        </p:txBody>
      </p:sp>
      <p:sp>
        <p:nvSpPr>
          <p:cNvPr id="4446" name="Google Shape;4446;p40"/>
          <p:cNvSpPr txBox="1"/>
          <p:nvPr/>
        </p:nvSpPr>
        <p:spPr>
          <a:xfrm>
            <a:off x="1019933" y="3792308"/>
            <a:ext cx="23055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Penghantar</a:t>
            </a:r>
            <a:r>
              <a:rPr lang="en-US" sz="18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listrik</a:t>
            </a:r>
            <a:r>
              <a:rPr lang="en-US" sz="18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yang </a:t>
            </a:r>
            <a:r>
              <a:rPr lang="en-US" sz="1800" b="1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baik</a:t>
            </a:r>
            <a:endParaRPr sz="18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58" name="Google Shape;4458;p40"/>
          <p:cNvSpPr txBox="1"/>
          <p:nvPr/>
        </p:nvSpPr>
        <p:spPr>
          <a:xfrm>
            <a:off x="2643233" y="2136842"/>
            <a:ext cx="23055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</a:t>
            </a:r>
            <a:r>
              <a:rPr lang="en-ID" sz="1800" b="1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erajat</a:t>
            </a:r>
            <a:r>
              <a:rPr lang="en-ID" sz="18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ID" sz="1800" b="1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ionisasi</a:t>
            </a:r>
            <a:r>
              <a:rPr lang="en-ID" sz="18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= 1, </a:t>
            </a:r>
            <a:r>
              <a:rPr lang="en-ID" sz="1800" b="1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atau</a:t>
            </a:r>
            <a:r>
              <a:rPr lang="en-ID" sz="18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ID" sz="1800" b="1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mendekati</a:t>
            </a:r>
            <a:r>
              <a:rPr lang="en-ID" sz="18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1</a:t>
            </a:r>
            <a:endParaRPr sz="18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35" name="Google Shape;4435;p40"/>
          <p:cNvSpPr txBox="1"/>
          <p:nvPr/>
        </p:nvSpPr>
        <p:spPr>
          <a:xfrm>
            <a:off x="4238424" y="3753706"/>
            <a:ext cx="23055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</a:t>
            </a:r>
            <a:r>
              <a:rPr lang="en-ID" sz="1800" b="1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enghasilkan</a:t>
            </a:r>
            <a:r>
              <a:rPr lang="en-ID" sz="18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ID" sz="1800" b="1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banyak</a:t>
            </a:r>
            <a:r>
              <a:rPr lang="en-ID" sz="18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ion</a:t>
            </a:r>
            <a:endParaRPr sz="18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61" name="Google Shape;4461;p40"/>
          <p:cNvSpPr txBox="1"/>
          <p:nvPr/>
        </p:nvSpPr>
        <p:spPr>
          <a:xfrm>
            <a:off x="5850521" y="2227374"/>
            <a:ext cx="23055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Terionisasi semp</a:t>
            </a:r>
            <a:r>
              <a:rPr lang="en-ID" sz="1800" b="1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urna</a:t>
            </a:r>
            <a:r>
              <a:rPr lang="en-ID" sz="18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en-ID" sz="1800" b="1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atau</a:t>
            </a:r>
            <a:r>
              <a:rPr lang="en-ID" sz="18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ID" sz="1800" b="1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sebagian</a:t>
            </a:r>
            <a:r>
              <a:rPr lang="en-ID" sz="18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ID" sz="1800" b="1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besar</a:t>
            </a:r>
            <a:r>
              <a:rPr lang="en-ID" sz="18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ID" sz="1800" b="1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terionisasi</a:t>
            </a:r>
            <a:r>
              <a:rPr lang="en-ID" sz="18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ID" sz="1800" b="1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sempurna</a:t>
            </a:r>
            <a:endParaRPr sz="18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63" name="Google Shape;4463;p40"/>
          <p:cNvSpPr txBox="1">
            <a:spLocks noGrp="1"/>
          </p:cNvSpPr>
          <p:nvPr>
            <p:ph type="title" idx="4294967295"/>
          </p:nvPr>
        </p:nvSpPr>
        <p:spPr>
          <a:xfrm>
            <a:off x="1629675" y="2880138"/>
            <a:ext cx="969600" cy="377100"/>
          </a:xfrm>
          <a:prstGeom prst="rect">
            <a:avLst/>
          </a:prstGeom>
          <a:effectLst>
            <a:outerShdw dist="28575" dir="246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2"/>
                </a:solidFill>
              </a:rPr>
              <a:t>1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4464" name="Google Shape;4464;p40"/>
          <p:cNvSpPr txBox="1">
            <a:spLocks noGrp="1"/>
          </p:cNvSpPr>
          <p:nvPr>
            <p:ph type="title" idx="4294967295"/>
          </p:nvPr>
        </p:nvSpPr>
        <p:spPr>
          <a:xfrm>
            <a:off x="3311625" y="2880150"/>
            <a:ext cx="969600" cy="377100"/>
          </a:xfrm>
          <a:prstGeom prst="rect">
            <a:avLst/>
          </a:prstGeom>
          <a:effectLst>
            <a:outerShdw dist="28575" dir="246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2"/>
                </a:solidFill>
              </a:rPr>
              <a:t>2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4465" name="Google Shape;4465;p40"/>
          <p:cNvSpPr txBox="1">
            <a:spLocks noGrp="1"/>
          </p:cNvSpPr>
          <p:nvPr>
            <p:ph type="title" idx="4294967295"/>
          </p:nvPr>
        </p:nvSpPr>
        <p:spPr>
          <a:xfrm>
            <a:off x="4882575" y="2880150"/>
            <a:ext cx="969600" cy="377100"/>
          </a:xfrm>
          <a:prstGeom prst="rect">
            <a:avLst/>
          </a:prstGeom>
          <a:effectLst>
            <a:outerShdw dist="28575" dir="246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2"/>
                </a:solidFill>
              </a:rPr>
              <a:t>3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4466" name="Google Shape;4466;p40"/>
          <p:cNvSpPr txBox="1">
            <a:spLocks noGrp="1"/>
          </p:cNvSpPr>
          <p:nvPr>
            <p:ph type="title" idx="4294967295"/>
          </p:nvPr>
        </p:nvSpPr>
        <p:spPr>
          <a:xfrm>
            <a:off x="6581600" y="2880150"/>
            <a:ext cx="969600" cy="377100"/>
          </a:xfrm>
          <a:prstGeom prst="rect">
            <a:avLst/>
          </a:prstGeom>
          <a:effectLst>
            <a:outerShdw dist="28575" dir="246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4</a:t>
            </a:r>
            <a:endParaRPr sz="2200" dirty="0">
              <a:solidFill>
                <a:schemeClr val="dk2"/>
              </a:solidFill>
            </a:endParaRPr>
          </a:p>
        </p:txBody>
      </p:sp>
      <p:grpSp>
        <p:nvGrpSpPr>
          <p:cNvPr id="4467" name="Google Shape;4467;p40"/>
          <p:cNvGrpSpPr/>
          <p:nvPr/>
        </p:nvGrpSpPr>
        <p:grpSpPr>
          <a:xfrm>
            <a:off x="384405" y="1693065"/>
            <a:ext cx="768451" cy="921089"/>
            <a:chOff x="6382318" y="2494590"/>
            <a:chExt cx="768451" cy="921089"/>
          </a:xfrm>
        </p:grpSpPr>
        <p:sp>
          <p:nvSpPr>
            <p:cNvPr id="4468" name="Google Shape;4468;p40"/>
            <p:cNvSpPr/>
            <p:nvPr/>
          </p:nvSpPr>
          <p:spPr>
            <a:xfrm>
              <a:off x="6382318" y="2494590"/>
              <a:ext cx="768451" cy="921089"/>
            </a:xfrm>
            <a:custGeom>
              <a:avLst/>
              <a:gdLst/>
              <a:ahLst/>
              <a:cxnLst/>
              <a:rect l="l" t="t" r="r" b="b"/>
              <a:pathLst>
                <a:path w="22494" h="26962" extrusionOk="0">
                  <a:moveTo>
                    <a:pt x="13466" y="0"/>
                  </a:moveTo>
                  <a:cubicBezTo>
                    <a:pt x="10888" y="9932"/>
                    <a:pt x="9836" y="11676"/>
                    <a:pt x="2805" y="11676"/>
                  </a:cubicBezTo>
                  <a:cubicBezTo>
                    <a:pt x="1961" y="11676"/>
                    <a:pt x="1030" y="11650"/>
                    <a:pt x="0" y="11611"/>
                  </a:cubicBezTo>
                  <a:lnTo>
                    <a:pt x="0" y="11611"/>
                  </a:lnTo>
                  <a:cubicBezTo>
                    <a:pt x="9210" y="14408"/>
                    <a:pt x="9879" y="15502"/>
                    <a:pt x="8998" y="26961"/>
                  </a:cubicBezTo>
                  <a:cubicBezTo>
                    <a:pt x="11588" y="16980"/>
                    <a:pt x="12638" y="15293"/>
                    <a:pt x="19784" y="15293"/>
                  </a:cubicBezTo>
                  <a:cubicBezTo>
                    <a:pt x="20603" y="15293"/>
                    <a:pt x="21502" y="15316"/>
                    <a:pt x="22493" y="15350"/>
                  </a:cubicBezTo>
                  <a:cubicBezTo>
                    <a:pt x="13283" y="12584"/>
                    <a:pt x="12615" y="11429"/>
                    <a:pt x="13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40"/>
            <p:cNvSpPr/>
            <p:nvPr/>
          </p:nvSpPr>
          <p:spPr>
            <a:xfrm>
              <a:off x="6515247" y="2653449"/>
              <a:ext cx="502599" cy="601260"/>
            </a:xfrm>
            <a:custGeom>
              <a:avLst/>
              <a:gdLst/>
              <a:ahLst/>
              <a:cxnLst/>
              <a:rect l="l" t="t" r="r" b="b"/>
              <a:pathLst>
                <a:path w="14712" h="17600" extrusionOk="0">
                  <a:moveTo>
                    <a:pt x="8815" y="1"/>
                  </a:moveTo>
                  <a:lnTo>
                    <a:pt x="8815" y="1"/>
                  </a:lnTo>
                  <a:cubicBezTo>
                    <a:pt x="7242" y="6210"/>
                    <a:pt x="6120" y="7609"/>
                    <a:pt x="1512" y="7609"/>
                  </a:cubicBezTo>
                  <a:cubicBezTo>
                    <a:pt x="1045" y="7609"/>
                    <a:pt x="543" y="7594"/>
                    <a:pt x="0" y="7569"/>
                  </a:cubicBezTo>
                  <a:lnTo>
                    <a:pt x="0" y="7569"/>
                  </a:lnTo>
                  <a:cubicBezTo>
                    <a:pt x="5715" y="9241"/>
                    <a:pt x="6474" y="10578"/>
                    <a:pt x="5897" y="17600"/>
                  </a:cubicBezTo>
                  <a:cubicBezTo>
                    <a:pt x="7453" y="11348"/>
                    <a:pt x="8577" y="9998"/>
                    <a:pt x="13286" y="9998"/>
                  </a:cubicBezTo>
                  <a:cubicBezTo>
                    <a:pt x="13728" y="9998"/>
                    <a:pt x="14203" y="10010"/>
                    <a:pt x="14712" y="10031"/>
                  </a:cubicBezTo>
                  <a:cubicBezTo>
                    <a:pt x="9028" y="8360"/>
                    <a:pt x="8268" y="7053"/>
                    <a:pt x="88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0" name="Google Shape;4470;p40"/>
          <p:cNvGrpSpPr/>
          <p:nvPr/>
        </p:nvGrpSpPr>
        <p:grpSpPr>
          <a:xfrm>
            <a:off x="8190954" y="3829893"/>
            <a:ext cx="482887" cy="579464"/>
            <a:chOff x="7231754" y="2474843"/>
            <a:chExt cx="482887" cy="579464"/>
          </a:xfrm>
        </p:grpSpPr>
        <p:sp>
          <p:nvSpPr>
            <p:cNvPr id="4471" name="Google Shape;4471;p40"/>
            <p:cNvSpPr/>
            <p:nvPr/>
          </p:nvSpPr>
          <p:spPr>
            <a:xfrm>
              <a:off x="7231754" y="2474843"/>
              <a:ext cx="482887" cy="579464"/>
            </a:xfrm>
            <a:custGeom>
              <a:avLst/>
              <a:gdLst/>
              <a:ahLst/>
              <a:cxnLst/>
              <a:rect l="l" t="t" r="r" b="b"/>
              <a:pathLst>
                <a:path w="14135" h="16962" extrusionOk="0">
                  <a:moveTo>
                    <a:pt x="8481" y="1"/>
                  </a:moveTo>
                  <a:lnTo>
                    <a:pt x="8481" y="1"/>
                  </a:lnTo>
                  <a:cubicBezTo>
                    <a:pt x="6858" y="6220"/>
                    <a:pt x="6198" y="7340"/>
                    <a:pt x="1812" y="7340"/>
                  </a:cubicBezTo>
                  <a:cubicBezTo>
                    <a:pt x="1269" y="7340"/>
                    <a:pt x="667" y="7322"/>
                    <a:pt x="0" y="7296"/>
                  </a:cubicBezTo>
                  <a:lnTo>
                    <a:pt x="0" y="7296"/>
                  </a:lnTo>
                  <a:cubicBezTo>
                    <a:pt x="5836" y="9059"/>
                    <a:pt x="6201" y="9758"/>
                    <a:pt x="5684" y="16961"/>
                  </a:cubicBezTo>
                  <a:cubicBezTo>
                    <a:pt x="7307" y="10742"/>
                    <a:pt x="7967" y="9622"/>
                    <a:pt x="12331" y="9622"/>
                  </a:cubicBezTo>
                  <a:cubicBezTo>
                    <a:pt x="12872" y="9622"/>
                    <a:pt x="13470" y="9640"/>
                    <a:pt x="14134" y="9667"/>
                  </a:cubicBezTo>
                  <a:cubicBezTo>
                    <a:pt x="8329" y="7904"/>
                    <a:pt x="7964" y="7235"/>
                    <a:pt x="8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40"/>
            <p:cNvSpPr/>
            <p:nvPr/>
          </p:nvSpPr>
          <p:spPr>
            <a:xfrm>
              <a:off x="7333492" y="2597387"/>
              <a:ext cx="279381" cy="334383"/>
            </a:xfrm>
            <a:custGeom>
              <a:avLst/>
              <a:gdLst/>
              <a:ahLst/>
              <a:cxnLst/>
              <a:rect l="l" t="t" r="r" b="b"/>
              <a:pathLst>
                <a:path w="8178" h="9788" extrusionOk="0">
                  <a:moveTo>
                    <a:pt x="4895" y="0"/>
                  </a:moveTo>
                  <a:lnTo>
                    <a:pt x="4895" y="0"/>
                  </a:lnTo>
                  <a:cubicBezTo>
                    <a:pt x="4040" y="3447"/>
                    <a:pt x="3385" y="4217"/>
                    <a:pt x="844" y="4217"/>
                  </a:cubicBezTo>
                  <a:cubicBezTo>
                    <a:pt x="583" y="4217"/>
                    <a:pt x="303" y="4209"/>
                    <a:pt x="1" y="4195"/>
                  </a:cubicBezTo>
                  <a:lnTo>
                    <a:pt x="1" y="4195"/>
                  </a:lnTo>
                  <a:cubicBezTo>
                    <a:pt x="3162" y="5168"/>
                    <a:pt x="3557" y="5867"/>
                    <a:pt x="3253" y="9788"/>
                  </a:cubicBezTo>
                  <a:cubicBezTo>
                    <a:pt x="4166" y="6331"/>
                    <a:pt x="4776" y="5541"/>
                    <a:pt x="7351" y="5541"/>
                  </a:cubicBezTo>
                  <a:cubicBezTo>
                    <a:pt x="7606" y="5541"/>
                    <a:pt x="7881" y="5549"/>
                    <a:pt x="8177" y="5563"/>
                  </a:cubicBezTo>
                  <a:cubicBezTo>
                    <a:pt x="5016" y="4621"/>
                    <a:pt x="4591" y="3891"/>
                    <a:pt x="48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11" name="Google Shape;4411;p40"/>
          <p:cNvCxnSpPr/>
          <p:nvPr/>
        </p:nvCxnSpPr>
        <p:spPr>
          <a:xfrm>
            <a:off x="4190691" y="3047350"/>
            <a:ext cx="819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12" name="Google Shape;4412;p40"/>
          <p:cNvCxnSpPr/>
          <p:nvPr/>
        </p:nvCxnSpPr>
        <p:spPr>
          <a:xfrm>
            <a:off x="5779475" y="3047350"/>
            <a:ext cx="896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13" name="Google Shape;4413;p40"/>
          <p:cNvCxnSpPr/>
          <p:nvPr/>
        </p:nvCxnSpPr>
        <p:spPr>
          <a:xfrm>
            <a:off x="2476125" y="3047350"/>
            <a:ext cx="1021200" cy="4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15" name="Google Shape;4415;p40"/>
          <p:cNvGrpSpPr/>
          <p:nvPr/>
        </p:nvGrpSpPr>
        <p:grpSpPr>
          <a:xfrm rot="10800000">
            <a:off x="6658722" y="2673341"/>
            <a:ext cx="832469" cy="748021"/>
            <a:chOff x="4351822" y="500578"/>
            <a:chExt cx="832469" cy="748021"/>
          </a:xfrm>
        </p:grpSpPr>
        <p:sp>
          <p:nvSpPr>
            <p:cNvPr id="4416" name="Google Shape;4416;p40"/>
            <p:cNvSpPr/>
            <p:nvPr/>
          </p:nvSpPr>
          <p:spPr>
            <a:xfrm>
              <a:off x="4354075" y="569954"/>
              <a:ext cx="828860" cy="548444"/>
            </a:xfrm>
            <a:custGeom>
              <a:avLst/>
              <a:gdLst/>
              <a:ahLst/>
              <a:cxnLst/>
              <a:rect l="l" t="t" r="r" b="b"/>
              <a:pathLst>
                <a:path w="111857" h="74014" extrusionOk="0">
                  <a:moveTo>
                    <a:pt x="103346" y="0"/>
                  </a:moveTo>
                  <a:lnTo>
                    <a:pt x="8329" y="213"/>
                  </a:lnTo>
                  <a:cubicBezTo>
                    <a:pt x="3709" y="213"/>
                    <a:pt x="1" y="3982"/>
                    <a:pt x="1" y="8572"/>
                  </a:cubicBezTo>
                  <a:lnTo>
                    <a:pt x="153" y="65685"/>
                  </a:lnTo>
                  <a:cubicBezTo>
                    <a:pt x="153" y="70275"/>
                    <a:pt x="3922" y="74013"/>
                    <a:pt x="8511" y="74013"/>
                  </a:cubicBezTo>
                  <a:lnTo>
                    <a:pt x="103528" y="73770"/>
                  </a:lnTo>
                  <a:cubicBezTo>
                    <a:pt x="108149" y="73770"/>
                    <a:pt x="111857" y="70001"/>
                    <a:pt x="111857" y="65411"/>
                  </a:cubicBezTo>
                  <a:lnTo>
                    <a:pt x="111705" y="8298"/>
                  </a:lnTo>
                  <a:cubicBezTo>
                    <a:pt x="111705" y="3708"/>
                    <a:pt x="107936" y="0"/>
                    <a:pt x="103346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40"/>
            <p:cNvSpPr/>
            <p:nvPr/>
          </p:nvSpPr>
          <p:spPr>
            <a:xfrm>
              <a:off x="4351822" y="568146"/>
              <a:ext cx="832469" cy="552052"/>
            </a:xfrm>
            <a:custGeom>
              <a:avLst/>
              <a:gdLst/>
              <a:ahLst/>
              <a:cxnLst/>
              <a:rect l="l" t="t" r="r" b="b"/>
              <a:pathLst>
                <a:path w="112344" h="74501" extrusionOk="0">
                  <a:moveTo>
                    <a:pt x="103407" y="457"/>
                  </a:moveTo>
                  <a:cubicBezTo>
                    <a:pt x="104380" y="457"/>
                    <a:pt x="105261" y="548"/>
                    <a:pt x="106112" y="791"/>
                  </a:cubicBezTo>
                  <a:cubicBezTo>
                    <a:pt x="106963" y="1065"/>
                    <a:pt x="107784" y="1490"/>
                    <a:pt x="108513" y="2007"/>
                  </a:cubicBezTo>
                  <a:cubicBezTo>
                    <a:pt x="110003" y="3071"/>
                    <a:pt x="111067" y="4651"/>
                    <a:pt x="111553" y="6384"/>
                  </a:cubicBezTo>
                  <a:cubicBezTo>
                    <a:pt x="111583" y="6566"/>
                    <a:pt x="111674" y="6810"/>
                    <a:pt x="111705" y="7022"/>
                  </a:cubicBezTo>
                  <a:lnTo>
                    <a:pt x="111826" y="7721"/>
                  </a:lnTo>
                  <a:cubicBezTo>
                    <a:pt x="111826" y="8177"/>
                    <a:pt x="111857" y="8633"/>
                    <a:pt x="111857" y="9089"/>
                  </a:cubicBezTo>
                  <a:lnTo>
                    <a:pt x="111857" y="11855"/>
                  </a:lnTo>
                  <a:lnTo>
                    <a:pt x="111918" y="34166"/>
                  </a:lnTo>
                  <a:lnTo>
                    <a:pt x="112009" y="56476"/>
                  </a:lnTo>
                  <a:lnTo>
                    <a:pt x="112039" y="62038"/>
                  </a:lnTo>
                  <a:lnTo>
                    <a:pt x="112039" y="64835"/>
                  </a:lnTo>
                  <a:cubicBezTo>
                    <a:pt x="112039" y="65777"/>
                    <a:pt x="112039" y="66658"/>
                    <a:pt x="111826" y="67570"/>
                  </a:cubicBezTo>
                  <a:cubicBezTo>
                    <a:pt x="111401" y="69333"/>
                    <a:pt x="110337" y="70975"/>
                    <a:pt x="108939" y="72130"/>
                  </a:cubicBezTo>
                  <a:cubicBezTo>
                    <a:pt x="107480" y="73254"/>
                    <a:pt x="105656" y="73862"/>
                    <a:pt x="103832" y="73893"/>
                  </a:cubicBezTo>
                  <a:lnTo>
                    <a:pt x="14712" y="73984"/>
                  </a:lnTo>
                  <a:lnTo>
                    <a:pt x="9119" y="73984"/>
                  </a:lnTo>
                  <a:cubicBezTo>
                    <a:pt x="8208" y="73984"/>
                    <a:pt x="7326" y="73893"/>
                    <a:pt x="6475" y="73619"/>
                  </a:cubicBezTo>
                  <a:cubicBezTo>
                    <a:pt x="5593" y="73376"/>
                    <a:pt x="4803" y="72950"/>
                    <a:pt x="4074" y="72403"/>
                  </a:cubicBezTo>
                  <a:cubicBezTo>
                    <a:pt x="2615" y="71400"/>
                    <a:pt x="1520" y="69820"/>
                    <a:pt x="1065" y="68087"/>
                  </a:cubicBezTo>
                  <a:cubicBezTo>
                    <a:pt x="1034" y="67844"/>
                    <a:pt x="943" y="67662"/>
                    <a:pt x="913" y="67449"/>
                  </a:cubicBezTo>
                  <a:lnTo>
                    <a:pt x="791" y="66750"/>
                  </a:lnTo>
                  <a:cubicBezTo>
                    <a:pt x="791" y="66294"/>
                    <a:pt x="761" y="65838"/>
                    <a:pt x="761" y="65382"/>
                  </a:cubicBezTo>
                  <a:lnTo>
                    <a:pt x="761" y="62616"/>
                  </a:lnTo>
                  <a:lnTo>
                    <a:pt x="730" y="40305"/>
                  </a:lnTo>
                  <a:lnTo>
                    <a:pt x="669" y="17995"/>
                  </a:lnTo>
                  <a:lnTo>
                    <a:pt x="669" y="12433"/>
                  </a:lnTo>
                  <a:lnTo>
                    <a:pt x="669" y="9636"/>
                  </a:lnTo>
                  <a:cubicBezTo>
                    <a:pt x="669" y="8694"/>
                    <a:pt x="730" y="7813"/>
                    <a:pt x="913" y="6962"/>
                  </a:cubicBezTo>
                  <a:cubicBezTo>
                    <a:pt x="1277" y="5199"/>
                    <a:pt x="2341" y="3648"/>
                    <a:pt x="3709" y="2554"/>
                  </a:cubicBezTo>
                  <a:cubicBezTo>
                    <a:pt x="5138" y="1430"/>
                    <a:pt x="6870" y="882"/>
                    <a:pt x="8663" y="822"/>
                  </a:cubicBezTo>
                  <a:lnTo>
                    <a:pt x="97844" y="487"/>
                  </a:lnTo>
                  <a:lnTo>
                    <a:pt x="103407" y="457"/>
                  </a:lnTo>
                  <a:close/>
                  <a:moveTo>
                    <a:pt x="97844" y="1"/>
                  </a:moveTo>
                  <a:lnTo>
                    <a:pt x="8663" y="62"/>
                  </a:lnTo>
                  <a:cubicBezTo>
                    <a:pt x="6718" y="123"/>
                    <a:pt x="4803" y="761"/>
                    <a:pt x="3283" y="1977"/>
                  </a:cubicBezTo>
                  <a:cubicBezTo>
                    <a:pt x="1794" y="3192"/>
                    <a:pt x="639" y="4895"/>
                    <a:pt x="244" y="6810"/>
                  </a:cubicBezTo>
                  <a:cubicBezTo>
                    <a:pt x="1" y="7752"/>
                    <a:pt x="1" y="8724"/>
                    <a:pt x="1" y="9636"/>
                  </a:cubicBezTo>
                  <a:lnTo>
                    <a:pt x="1" y="12433"/>
                  </a:lnTo>
                  <a:lnTo>
                    <a:pt x="31" y="17995"/>
                  </a:lnTo>
                  <a:lnTo>
                    <a:pt x="122" y="40305"/>
                  </a:lnTo>
                  <a:lnTo>
                    <a:pt x="183" y="62616"/>
                  </a:lnTo>
                  <a:lnTo>
                    <a:pt x="183" y="65382"/>
                  </a:lnTo>
                  <a:cubicBezTo>
                    <a:pt x="153" y="65838"/>
                    <a:pt x="183" y="66294"/>
                    <a:pt x="244" y="66780"/>
                  </a:cubicBezTo>
                  <a:lnTo>
                    <a:pt x="335" y="67510"/>
                  </a:lnTo>
                  <a:cubicBezTo>
                    <a:pt x="335" y="67753"/>
                    <a:pt x="457" y="67965"/>
                    <a:pt x="487" y="68209"/>
                  </a:cubicBezTo>
                  <a:cubicBezTo>
                    <a:pt x="1034" y="70063"/>
                    <a:pt x="2159" y="71735"/>
                    <a:pt x="3739" y="72829"/>
                  </a:cubicBezTo>
                  <a:cubicBezTo>
                    <a:pt x="4499" y="73406"/>
                    <a:pt x="5350" y="73832"/>
                    <a:pt x="6262" y="74136"/>
                  </a:cubicBezTo>
                  <a:cubicBezTo>
                    <a:pt x="7174" y="74440"/>
                    <a:pt x="8147" y="74501"/>
                    <a:pt x="9089" y="74501"/>
                  </a:cubicBezTo>
                  <a:lnTo>
                    <a:pt x="14682" y="74470"/>
                  </a:lnTo>
                  <a:lnTo>
                    <a:pt x="103832" y="74136"/>
                  </a:lnTo>
                  <a:cubicBezTo>
                    <a:pt x="105717" y="74105"/>
                    <a:pt x="107601" y="73497"/>
                    <a:pt x="109152" y="72342"/>
                  </a:cubicBezTo>
                  <a:cubicBezTo>
                    <a:pt x="110611" y="71157"/>
                    <a:pt x="111705" y="69546"/>
                    <a:pt x="112130" y="67662"/>
                  </a:cubicBezTo>
                  <a:cubicBezTo>
                    <a:pt x="112343" y="66750"/>
                    <a:pt x="112343" y="65777"/>
                    <a:pt x="112343" y="64865"/>
                  </a:cubicBezTo>
                  <a:lnTo>
                    <a:pt x="112343" y="62099"/>
                  </a:lnTo>
                  <a:lnTo>
                    <a:pt x="112343" y="56506"/>
                  </a:lnTo>
                  <a:lnTo>
                    <a:pt x="112313" y="34196"/>
                  </a:lnTo>
                  <a:lnTo>
                    <a:pt x="112282" y="11886"/>
                  </a:lnTo>
                  <a:lnTo>
                    <a:pt x="112282" y="9120"/>
                  </a:lnTo>
                  <a:cubicBezTo>
                    <a:pt x="112282" y="8664"/>
                    <a:pt x="112282" y="8208"/>
                    <a:pt x="112252" y="7721"/>
                  </a:cubicBezTo>
                  <a:lnTo>
                    <a:pt x="112130" y="6992"/>
                  </a:lnTo>
                  <a:cubicBezTo>
                    <a:pt x="112130" y="6749"/>
                    <a:pt x="112009" y="6536"/>
                    <a:pt x="111978" y="6293"/>
                  </a:cubicBezTo>
                  <a:cubicBezTo>
                    <a:pt x="111492" y="4439"/>
                    <a:pt x="110337" y="2767"/>
                    <a:pt x="108787" y="1673"/>
                  </a:cubicBezTo>
                  <a:cubicBezTo>
                    <a:pt x="108027" y="1095"/>
                    <a:pt x="107146" y="670"/>
                    <a:pt x="106234" y="366"/>
                  </a:cubicBezTo>
                  <a:cubicBezTo>
                    <a:pt x="105322" y="62"/>
                    <a:pt x="104380" y="1"/>
                    <a:pt x="103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40"/>
            <p:cNvSpPr/>
            <p:nvPr/>
          </p:nvSpPr>
          <p:spPr>
            <a:xfrm>
              <a:off x="4673920" y="1052642"/>
              <a:ext cx="173661" cy="192578"/>
            </a:xfrm>
            <a:custGeom>
              <a:avLst/>
              <a:gdLst/>
              <a:ahLst/>
              <a:cxnLst/>
              <a:rect l="l" t="t" r="r" b="b"/>
              <a:pathLst>
                <a:path w="23436" h="25989" extrusionOk="0">
                  <a:moveTo>
                    <a:pt x="21977" y="1"/>
                  </a:moveTo>
                  <a:lnTo>
                    <a:pt x="1" y="2676"/>
                  </a:lnTo>
                  <a:cubicBezTo>
                    <a:pt x="1" y="2676"/>
                    <a:pt x="7417" y="22463"/>
                    <a:pt x="23436" y="25989"/>
                  </a:cubicBezTo>
                  <a:cubicBezTo>
                    <a:pt x="23436" y="25989"/>
                    <a:pt x="9910" y="7964"/>
                    <a:pt x="219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40"/>
            <p:cNvSpPr/>
            <p:nvPr/>
          </p:nvSpPr>
          <p:spPr>
            <a:xfrm>
              <a:off x="4673246" y="1051745"/>
              <a:ext cx="177936" cy="196854"/>
            </a:xfrm>
            <a:custGeom>
              <a:avLst/>
              <a:gdLst/>
              <a:ahLst/>
              <a:cxnLst/>
              <a:rect l="l" t="t" r="r" b="b"/>
              <a:pathLst>
                <a:path w="24013" h="26566" extrusionOk="0">
                  <a:moveTo>
                    <a:pt x="22037" y="0"/>
                  </a:moveTo>
                  <a:cubicBezTo>
                    <a:pt x="21034" y="699"/>
                    <a:pt x="20062" y="1490"/>
                    <a:pt x="19271" y="2432"/>
                  </a:cubicBezTo>
                  <a:cubicBezTo>
                    <a:pt x="18481" y="3405"/>
                    <a:pt x="17873" y="4499"/>
                    <a:pt x="17478" y="5684"/>
                  </a:cubicBezTo>
                  <a:cubicBezTo>
                    <a:pt x="17417" y="5927"/>
                    <a:pt x="17296" y="6231"/>
                    <a:pt x="17235" y="6535"/>
                  </a:cubicBezTo>
                  <a:lnTo>
                    <a:pt x="17022" y="7447"/>
                  </a:lnTo>
                  <a:lnTo>
                    <a:pt x="16931" y="8359"/>
                  </a:lnTo>
                  <a:cubicBezTo>
                    <a:pt x="16900" y="8693"/>
                    <a:pt x="16900" y="8997"/>
                    <a:pt x="16900" y="9301"/>
                  </a:cubicBezTo>
                  <a:cubicBezTo>
                    <a:pt x="16900" y="10548"/>
                    <a:pt x="16992" y="11763"/>
                    <a:pt x="17235" y="12979"/>
                  </a:cubicBezTo>
                  <a:cubicBezTo>
                    <a:pt x="17691" y="15380"/>
                    <a:pt x="18572" y="17721"/>
                    <a:pt x="19575" y="19940"/>
                  </a:cubicBezTo>
                  <a:cubicBezTo>
                    <a:pt x="20468" y="21856"/>
                    <a:pt x="21496" y="23704"/>
                    <a:pt x="22700" y="25484"/>
                  </a:cubicBezTo>
                  <a:lnTo>
                    <a:pt x="22700" y="25484"/>
                  </a:lnTo>
                  <a:cubicBezTo>
                    <a:pt x="21652" y="25208"/>
                    <a:pt x="20617" y="24859"/>
                    <a:pt x="19636" y="24438"/>
                  </a:cubicBezTo>
                  <a:cubicBezTo>
                    <a:pt x="18329" y="23922"/>
                    <a:pt x="17022" y="23283"/>
                    <a:pt x="15867" y="22523"/>
                  </a:cubicBezTo>
                  <a:cubicBezTo>
                    <a:pt x="13466" y="21034"/>
                    <a:pt x="11308" y="19180"/>
                    <a:pt x="9362" y="17083"/>
                  </a:cubicBezTo>
                  <a:cubicBezTo>
                    <a:pt x="7417" y="14985"/>
                    <a:pt x="5715" y="12706"/>
                    <a:pt x="4195" y="10304"/>
                  </a:cubicBezTo>
                  <a:cubicBezTo>
                    <a:pt x="2675" y="7934"/>
                    <a:pt x="1307" y="5380"/>
                    <a:pt x="244" y="2766"/>
                  </a:cubicBezTo>
                  <a:lnTo>
                    <a:pt x="0" y="2949"/>
                  </a:lnTo>
                  <a:cubicBezTo>
                    <a:pt x="1064" y="5593"/>
                    <a:pt x="2402" y="8146"/>
                    <a:pt x="3891" y="10608"/>
                  </a:cubicBezTo>
                  <a:cubicBezTo>
                    <a:pt x="5380" y="13040"/>
                    <a:pt x="7083" y="15411"/>
                    <a:pt x="9028" y="17539"/>
                  </a:cubicBezTo>
                  <a:cubicBezTo>
                    <a:pt x="10943" y="19666"/>
                    <a:pt x="13131" y="21612"/>
                    <a:pt x="15563" y="23162"/>
                  </a:cubicBezTo>
                  <a:cubicBezTo>
                    <a:pt x="16779" y="23952"/>
                    <a:pt x="18055" y="24590"/>
                    <a:pt x="19393" y="25198"/>
                  </a:cubicBezTo>
                  <a:cubicBezTo>
                    <a:pt x="20730" y="25806"/>
                    <a:pt x="22128" y="26232"/>
                    <a:pt x="23527" y="26566"/>
                  </a:cubicBezTo>
                  <a:cubicBezTo>
                    <a:pt x="23648" y="26566"/>
                    <a:pt x="23770" y="26566"/>
                    <a:pt x="23831" y="26505"/>
                  </a:cubicBezTo>
                  <a:cubicBezTo>
                    <a:pt x="23983" y="26384"/>
                    <a:pt x="24013" y="26110"/>
                    <a:pt x="23922" y="25958"/>
                  </a:cubicBezTo>
                  <a:cubicBezTo>
                    <a:pt x="22493" y="24043"/>
                    <a:pt x="21247" y="21946"/>
                    <a:pt x="20183" y="19757"/>
                  </a:cubicBezTo>
                  <a:cubicBezTo>
                    <a:pt x="19119" y="17599"/>
                    <a:pt x="18238" y="15320"/>
                    <a:pt x="17751" y="12979"/>
                  </a:cubicBezTo>
                  <a:cubicBezTo>
                    <a:pt x="17539" y="11794"/>
                    <a:pt x="17387" y="10608"/>
                    <a:pt x="17387" y="9392"/>
                  </a:cubicBezTo>
                  <a:cubicBezTo>
                    <a:pt x="17417" y="9089"/>
                    <a:pt x="17387" y="8785"/>
                    <a:pt x="17417" y="8481"/>
                  </a:cubicBezTo>
                  <a:lnTo>
                    <a:pt x="17478" y="7569"/>
                  </a:lnTo>
                  <a:lnTo>
                    <a:pt x="17630" y="6687"/>
                  </a:lnTo>
                  <a:cubicBezTo>
                    <a:pt x="17691" y="6383"/>
                    <a:pt x="17782" y="6140"/>
                    <a:pt x="17873" y="5836"/>
                  </a:cubicBezTo>
                  <a:cubicBezTo>
                    <a:pt x="18238" y="4681"/>
                    <a:pt x="18815" y="3617"/>
                    <a:pt x="19545" y="2675"/>
                  </a:cubicBezTo>
                  <a:cubicBezTo>
                    <a:pt x="20305" y="1733"/>
                    <a:pt x="21217" y="912"/>
                    <a:pt x="22189" y="243"/>
                  </a:cubicBezTo>
                  <a:lnTo>
                    <a:pt x="22037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40"/>
            <p:cNvSpPr/>
            <p:nvPr/>
          </p:nvSpPr>
          <p:spPr>
            <a:xfrm>
              <a:off x="4536525" y="505084"/>
              <a:ext cx="15768" cy="131987"/>
            </a:xfrm>
            <a:custGeom>
              <a:avLst/>
              <a:gdLst/>
              <a:ahLst/>
              <a:cxnLst/>
              <a:rect l="l" t="t" r="r" b="b"/>
              <a:pathLst>
                <a:path w="2128" h="17812" extrusionOk="0">
                  <a:moveTo>
                    <a:pt x="1733" y="0"/>
                  </a:moveTo>
                  <a:lnTo>
                    <a:pt x="0" y="304"/>
                  </a:lnTo>
                  <a:lnTo>
                    <a:pt x="2128" y="17812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40"/>
            <p:cNvSpPr/>
            <p:nvPr/>
          </p:nvSpPr>
          <p:spPr>
            <a:xfrm>
              <a:off x="4562876" y="500578"/>
              <a:ext cx="11271" cy="112847"/>
            </a:xfrm>
            <a:custGeom>
              <a:avLst/>
              <a:gdLst/>
              <a:ahLst/>
              <a:cxnLst/>
              <a:rect l="l" t="t" r="r" b="b"/>
              <a:pathLst>
                <a:path w="1521" h="15229" extrusionOk="0">
                  <a:moveTo>
                    <a:pt x="1520" y="0"/>
                  </a:moveTo>
                  <a:lnTo>
                    <a:pt x="0" y="122"/>
                  </a:lnTo>
                  <a:lnTo>
                    <a:pt x="152" y="15228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40"/>
            <p:cNvSpPr/>
            <p:nvPr/>
          </p:nvSpPr>
          <p:spPr>
            <a:xfrm>
              <a:off x="4960205" y="1064357"/>
              <a:ext cx="16672" cy="131313"/>
            </a:xfrm>
            <a:custGeom>
              <a:avLst/>
              <a:gdLst/>
              <a:ahLst/>
              <a:cxnLst/>
              <a:rect l="l" t="t" r="r" b="b"/>
              <a:pathLst>
                <a:path w="2250" h="17721" extrusionOk="0">
                  <a:moveTo>
                    <a:pt x="2250" y="0"/>
                  </a:moveTo>
                  <a:lnTo>
                    <a:pt x="456" y="61"/>
                  </a:lnTo>
                  <a:lnTo>
                    <a:pt x="0" y="17721"/>
                  </a:lnTo>
                  <a:lnTo>
                    <a:pt x="22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40"/>
            <p:cNvSpPr/>
            <p:nvPr/>
          </p:nvSpPr>
          <p:spPr>
            <a:xfrm>
              <a:off x="4975744" y="1062779"/>
              <a:ext cx="26135" cy="111046"/>
            </a:xfrm>
            <a:custGeom>
              <a:avLst/>
              <a:gdLst/>
              <a:ahLst/>
              <a:cxnLst/>
              <a:rect l="l" t="t" r="r" b="b"/>
              <a:pathLst>
                <a:path w="3527" h="14986" extrusionOk="0">
                  <a:moveTo>
                    <a:pt x="2007" y="1"/>
                  </a:moveTo>
                  <a:lnTo>
                    <a:pt x="1" y="14986"/>
                  </a:lnTo>
                  <a:lnTo>
                    <a:pt x="1" y="14986"/>
                  </a:lnTo>
                  <a:lnTo>
                    <a:pt x="3527" y="122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5" name="Google Shape;4425;p40"/>
          <p:cNvGrpSpPr/>
          <p:nvPr/>
        </p:nvGrpSpPr>
        <p:grpSpPr>
          <a:xfrm rot="10800000">
            <a:off x="3380197" y="2673341"/>
            <a:ext cx="832469" cy="748021"/>
            <a:chOff x="4351822" y="500578"/>
            <a:chExt cx="832469" cy="748021"/>
          </a:xfrm>
        </p:grpSpPr>
        <p:sp>
          <p:nvSpPr>
            <p:cNvPr id="4426" name="Google Shape;4426;p40"/>
            <p:cNvSpPr/>
            <p:nvPr/>
          </p:nvSpPr>
          <p:spPr>
            <a:xfrm>
              <a:off x="4354075" y="569954"/>
              <a:ext cx="828860" cy="548444"/>
            </a:xfrm>
            <a:custGeom>
              <a:avLst/>
              <a:gdLst/>
              <a:ahLst/>
              <a:cxnLst/>
              <a:rect l="l" t="t" r="r" b="b"/>
              <a:pathLst>
                <a:path w="111857" h="74014" extrusionOk="0">
                  <a:moveTo>
                    <a:pt x="103346" y="0"/>
                  </a:moveTo>
                  <a:lnTo>
                    <a:pt x="8329" y="213"/>
                  </a:lnTo>
                  <a:cubicBezTo>
                    <a:pt x="3709" y="213"/>
                    <a:pt x="1" y="3982"/>
                    <a:pt x="1" y="8572"/>
                  </a:cubicBezTo>
                  <a:lnTo>
                    <a:pt x="153" y="65685"/>
                  </a:lnTo>
                  <a:cubicBezTo>
                    <a:pt x="153" y="70275"/>
                    <a:pt x="3922" y="74013"/>
                    <a:pt x="8511" y="74013"/>
                  </a:cubicBezTo>
                  <a:lnTo>
                    <a:pt x="103528" y="73770"/>
                  </a:lnTo>
                  <a:cubicBezTo>
                    <a:pt x="108149" y="73770"/>
                    <a:pt x="111857" y="70001"/>
                    <a:pt x="111857" y="65411"/>
                  </a:cubicBezTo>
                  <a:lnTo>
                    <a:pt x="111705" y="8298"/>
                  </a:lnTo>
                  <a:cubicBezTo>
                    <a:pt x="111705" y="3708"/>
                    <a:pt x="107936" y="0"/>
                    <a:pt x="103346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40"/>
            <p:cNvSpPr/>
            <p:nvPr/>
          </p:nvSpPr>
          <p:spPr>
            <a:xfrm>
              <a:off x="4351822" y="568146"/>
              <a:ext cx="832469" cy="552052"/>
            </a:xfrm>
            <a:custGeom>
              <a:avLst/>
              <a:gdLst/>
              <a:ahLst/>
              <a:cxnLst/>
              <a:rect l="l" t="t" r="r" b="b"/>
              <a:pathLst>
                <a:path w="112344" h="74501" extrusionOk="0">
                  <a:moveTo>
                    <a:pt x="103407" y="457"/>
                  </a:moveTo>
                  <a:cubicBezTo>
                    <a:pt x="104380" y="457"/>
                    <a:pt x="105261" y="548"/>
                    <a:pt x="106112" y="791"/>
                  </a:cubicBezTo>
                  <a:cubicBezTo>
                    <a:pt x="106963" y="1065"/>
                    <a:pt x="107784" y="1490"/>
                    <a:pt x="108513" y="2007"/>
                  </a:cubicBezTo>
                  <a:cubicBezTo>
                    <a:pt x="110003" y="3071"/>
                    <a:pt x="111067" y="4651"/>
                    <a:pt x="111553" y="6384"/>
                  </a:cubicBezTo>
                  <a:cubicBezTo>
                    <a:pt x="111583" y="6566"/>
                    <a:pt x="111674" y="6810"/>
                    <a:pt x="111705" y="7022"/>
                  </a:cubicBezTo>
                  <a:lnTo>
                    <a:pt x="111826" y="7721"/>
                  </a:lnTo>
                  <a:cubicBezTo>
                    <a:pt x="111826" y="8177"/>
                    <a:pt x="111857" y="8633"/>
                    <a:pt x="111857" y="9089"/>
                  </a:cubicBezTo>
                  <a:lnTo>
                    <a:pt x="111857" y="11855"/>
                  </a:lnTo>
                  <a:lnTo>
                    <a:pt x="111918" y="34166"/>
                  </a:lnTo>
                  <a:lnTo>
                    <a:pt x="112009" y="56476"/>
                  </a:lnTo>
                  <a:lnTo>
                    <a:pt x="112039" y="62038"/>
                  </a:lnTo>
                  <a:lnTo>
                    <a:pt x="112039" y="64835"/>
                  </a:lnTo>
                  <a:cubicBezTo>
                    <a:pt x="112039" y="65777"/>
                    <a:pt x="112039" y="66658"/>
                    <a:pt x="111826" y="67570"/>
                  </a:cubicBezTo>
                  <a:cubicBezTo>
                    <a:pt x="111401" y="69333"/>
                    <a:pt x="110337" y="70975"/>
                    <a:pt x="108939" y="72130"/>
                  </a:cubicBezTo>
                  <a:cubicBezTo>
                    <a:pt x="107480" y="73254"/>
                    <a:pt x="105656" y="73862"/>
                    <a:pt x="103832" y="73893"/>
                  </a:cubicBezTo>
                  <a:lnTo>
                    <a:pt x="14712" y="73984"/>
                  </a:lnTo>
                  <a:lnTo>
                    <a:pt x="9119" y="73984"/>
                  </a:lnTo>
                  <a:cubicBezTo>
                    <a:pt x="8208" y="73984"/>
                    <a:pt x="7326" y="73893"/>
                    <a:pt x="6475" y="73619"/>
                  </a:cubicBezTo>
                  <a:cubicBezTo>
                    <a:pt x="5593" y="73376"/>
                    <a:pt x="4803" y="72950"/>
                    <a:pt x="4074" y="72403"/>
                  </a:cubicBezTo>
                  <a:cubicBezTo>
                    <a:pt x="2615" y="71400"/>
                    <a:pt x="1520" y="69820"/>
                    <a:pt x="1065" y="68087"/>
                  </a:cubicBezTo>
                  <a:cubicBezTo>
                    <a:pt x="1034" y="67844"/>
                    <a:pt x="943" y="67662"/>
                    <a:pt x="913" y="67449"/>
                  </a:cubicBezTo>
                  <a:lnTo>
                    <a:pt x="791" y="66750"/>
                  </a:lnTo>
                  <a:cubicBezTo>
                    <a:pt x="791" y="66294"/>
                    <a:pt x="761" y="65838"/>
                    <a:pt x="761" y="65382"/>
                  </a:cubicBezTo>
                  <a:lnTo>
                    <a:pt x="761" y="62616"/>
                  </a:lnTo>
                  <a:lnTo>
                    <a:pt x="730" y="40305"/>
                  </a:lnTo>
                  <a:lnTo>
                    <a:pt x="669" y="17995"/>
                  </a:lnTo>
                  <a:lnTo>
                    <a:pt x="669" y="12433"/>
                  </a:lnTo>
                  <a:lnTo>
                    <a:pt x="669" y="9636"/>
                  </a:lnTo>
                  <a:cubicBezTo>
                    <a:pt x="669" y="8694"/>
                    <a:pt x="730" y="7813"/>
                    <a:pt x="913" y="6962"/>
                  </a:cubicBezTo>
                  <a:cubicBezTo>
                    <a:pt x="1277" y="5199"/>
                    <a:pt x="2341" y="3648"/>
                    <a:pt x="3709" y="2554"/>
                  </a:cubicBezTo>
                  <a:cubicBezTo>
                    <a:pt x="5138" y="1430"/>
                    <a:pt x="6870" y="882"/>
                    <a:pt x="8663" y="822"/>
                  </a:cubicBezTo>
                  <a:lnTo>
                    <a:pt x="97844" y="487"/>
                  </a:lnTo>
                  <a:lnTo>
                    <a:pt x="103407" y="457"/>
                  </a:lnTo>
                  <a:close/>
                  <a:moveTo>
                    <a:pt x="97844" y="1"/>
                  </a:moveTo>
                  <a:lnTo>
                    <a:pt x="8663" y="62"/>
                  </a:lnTo>
                  <a:cubicBezTo>
                    <a:pt x="6718" y="123"/>
                    <a:pt x="4803" y="761"/>
                    <a:pt x="3283" y="1977"/>
                  </a:cubicBezTo>
                  <a:cubicBezTo>
                    <a:pt x="1794" y="3192"/>
                    <a:pt x="639" y="4895"/>
                    <a:pt x="244" y="6810"/>
                  </a:cubicBezTo>
                  <a:cubicBezTo>
                    <a:pt x="1" y="7752"/>
                    <a:pt x="1" y="8724"/>
                    <a:pt x="1" y="9636"/>
                  </a:cubicBezTo>
                  <a:lnTo>
                    <a:pt x="1" y="12433"/>
                  </a:lnTo>
                  <a:lnTo>
                    <a:pt x="31" y="17995"/>
                  </a:lnTo>
                  <a:lnTo>
                    <a:pt x="122" y="40305"/>
                  </a:lnTo>
                  <a:lnTo>
                    <a:pt x="183" y="62616"/>
                  </a:lnTo>
                  <a:lnTo>
                    <a:pt x="183" y="65382"/>
                  </a:lnTo>
                  <a:cubicBezTo>
                    <a:pt x="153" y="65838"/>
                    <a:pt x="183" y="66294"/>
                    <a:pt x="244" y="66780"/>
                  </a:cubicBezTo>
                  <a:lnTo>
                    <a:pt x="335" y="67510"/>
                  </a:lnTo>
                  <a:cubicBezTo>
                    <a:pt x="335" y="67753"/>
                    <a:pt x="457" y="67965"/>
                    <a:pt x="487" y="68209"/>
                  </a:cubicBezTo>
                  <a:cubicBezTo>
                    <a:pt x="1034" y="70063"/>
                    <a:pt x="2159" y="71735"/>
                    <a:pt x="3739" y="72829"/>
                  </a:cubicBezTo>
                  <a:cubicBezTo>
                    <a:pt x="4499" y="73406"/>
                    <a:pt x="5350" y="73832"/>
                    <a:pt x="6262" y="74136"/>
                  </a:cubicBezTo>
                  <a:cubicBezTo>
                    <a:pt x="7174" y="74440"/>
                    <a:pt x="8147" y="74501"/>
                    <a:pt x="9089" y="74501"/>
                  </a:cubicBezTo>
                  <a:lnTo>
                    <a:pt x="14682" y="74470"/>
                  </a:lnTo>
                  <a:lnTo>
                    <a:pt x="103832" y="74136"/>
                  </a:lnTo>
                  <a:cubicBezTo>
                    <a:pt x="105717" y="74105"/>
                    <a:pt x="107601" y="73497"/>
                    <a:pt x="109152" y="72342"/>
                  </a:cubicBezTo>
                  <a:cubicBezTo>
                    <a:pt x="110611" y="71157"/>
                    <a:pt x="111705" y="69546"/>
                    <a:pt x="112130" y="67662"/>
                  </a:cubicBezTo>
                  <a:cubicBezTo>
                    <a:pt x="112343" y="66750"/>
                    <a:pt x="112343" y="65777"/>
                    <a:pt x="112343" y="64865"/>
                  </a:cubicBezTo>
                  <a:lnTo>
                    <a:pt x="112343" y="62099"/>
                  </a:lnTo>
                  <a:lnTo>
                    <a:pt x="112343" y="56506"/>
                  </a:lnTo>
                  <a:lnTo>
                    <a:pt x="112313" y="34196"/>
                  </a:lnTo>
                  <a:lnTo>
                    <a:pt x="112282" y="11886"/>
                  </a:lnTo>
                  <a:lnTo>
                    <a:pt x="112282" y="9120"/>
                  </a:lnTo>
                  <a:cubicBezTo>
                    <a:pt x="112282" y="8664"/>
                    <a:pt x="112282" y="8208"/>
                    <a:pt x="112252" y="7721"/>
                  </a:cubicBezTo>
                  <a:lnTo>
                    <a:pt x="112130" y="6992"/>
                  </a:lnTo>
                  <a:cubicBezTo>
                    <a:pt x="112130" y="6749"/>
                    <a:pt x="112009" y="6536"/>
                    <a:pt x="111978" y="6293"/>
                  </a:cubicBezTo>
                  <a:cubicBezTo>
                    <a:pt x="111492" y="4439"/>
                    <a:pt x="110337" y="2767"/>
                    <a:pt x="108787" y="1673"/>
                  </a:cubicBezTo>
                  <a:cubicBezTo>
                    <a:pt x="108027" y="1095"/>
                    <a:pt x="107146" y="670"/>
                    <a:pt x="106234" y="366"/>
                  </a:cubicBezTo>
                  <a:cubicBezTo>
                    <a:pt x="105322" y="62"/>
                    <a:pt x="104380" y="1"/>
                    <a:pt x="103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40"/>
            <p:cNvSpPr/>
            <p:nvPr/>
          </p:nvSpPr>
          <p:spPr>
            <a:xfrm>
              <a:off x="4673920" y="1052642"/>
              <a:ext cx="173661" cy="192578"/>
            </a:xfrm>
            <a:custGeom>
              <a:avLst/>
              <a:gdLst/>
              <a:ahLst/>
              <a:cxnLst/>
              <a:rect l="l" t="t" r="r" b="b"/>
              <a:pathLst>
                <a:path w="23436" h="25989" extrusionOk="0">
                  <a:moveTo>
                    <a:pt x="21977" y="1"/>
                  </a:moveTo>
                  <a:lnTo>
                    <a:pt x="1" y="2676"/>
                  </a:lnTo>
                  <a:cubicBezTo>
                    <a:pt x="1" y="2676"/>
                    <a:pt x="7417" y="22463"/>
                    <a:pt x="23436" y="25989"/>
                  </a:cubicBezTo>
                  <a:cubicBezTo>
                    <a:pt x="23436" y="25989"/>
                    <a:pt x="9910" y="7964"/>
                    <a:pt x="219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40"/>
            <p:cNvSpPr/>
            <p:nvPr/>
          </p:nvSpPr>
          <p:spPr>
            <a:xfrm>
              <a:off x="4673246" y="1051745"/>
              <a:ext cx="177936" cy="196854"/>
            </a:xfrm>
            <a:custGeom>
              <a:avLst/>
              <a:gdLst/>
              <a:ahLst/>
              <a:cxnLst/>
              <a:rect l="l" t="t" r="r" b="b"/>
              <a:pathLst>
                <a:path w="24013" h="26566" extrusionOk="0">
                  <a:moveTo>
                    <a:pt x="22037" y="0"/>
                  </a:moveTo>
                  <a:cubicBezTo>
                    <a:pt x="21034" y="699"/>
                    <a:pt x="20062" y="1490"/>
                    <a:pt x="19271" y="2432"/>
                  </a:cubicBezTo>
                  <a:cubicBezTo>
                    <a:pt x="18481" y="3405"/>
                    <a:pt x="17873" y="4499"/>
                    <a:pt x="17478" y="5684"/>
                  </a:cubicBezTo>
                  <a:cubicBezTo>
                    <a:pt x="17417" y="5927"/>
                    <a:pt x="17296" y="6231"/>
                    <a:pt x="17235" y="6535"/>
                  </a:cubicBezTo>
                  <a:lnTo>
                    <a:pt x="17022" y="7447"/>
                  </a:lnTo>
                  <a:lnTo>
                    <a:pt x="16931" y="8359"/>
                  </a:lnTo>
                  <a:cubicBezTo>
                    <a:pt x="16900" y="8693"/>
                    <a:pt x="16900" y="8997"/>
                    <a:pt x="16900" y="9301"/>
                  </a:cubicBezTo>
                  <a:cubicBezTo>
                    <a:pt x="16900" y="10548"/>
                    <a:pt x="16992" y="11763"/>
                    <a:pt x="17235" y="12979"/>
                  </a:cubicBezTo>
                  <a:cubicBezTo>
                    <a:pt x="17691" y="15380"/>
                    <a:pt x="18572" y="17721"/>
                    <a:pt x="19575" y="19940"/>
                  </a:cubicBezTo>
                  <a:cubicBezTo>
                    <a:pt x="20468" y="21856"/>
                    <a:pt x="21496" y="23704"/>
                    <a:pt x="22700" y="25484"/>
                  </a:cubicBezTo>
                  <a:lnTo>
                    <a:pt x="22700" y="25484"/>
                  </a:lnTo>
                  <a:cubicBezTo>
                    <a:pt x="21652" y="25208"/>
                    <a:pt x="20617" y="24859"/>
                    <a:pt x="19636" y="24438"/>
                  </a:cubicBezTo>
                  <a:cubicBezTo>
                    <a:pt x="18329" y="23922"/>
                    <a:pt x="17022" y="23283"/>
                    <a:pt x="15867" y="22523"/>
                  </a:cubicBezTo>
                  <a:cubicBezTo>
                    <a:pt x="13466" y="21034"/>
                    <a:pt x="11308" y="19180"/>
                    <a:pt x="9362" y="17083"/>
                  </a:cubicBezTo>
                  <a:cubicBezTo>
                    <a:pt x="7417" y="14985"/>
                    <a:pt x="5715" y="12706"/>
                    <a:pt x="4195" y="10304"/>
                  </a:cubicBezTo>
                  <a:cubicBezTo>
                    <a:pt x="2675" y="7934"/>
                    <a:pt x="1307" y="5380"/>
                    <a:pt x="244" y="2766"/>
                  </a:cubicBezTo>
                  <a:lnTo>
                    <a:pt x="0" y="2949"/>
                  </a:lnTo>
                  <a:cubicBezTo>
                    <a:pt x="1064" y="5593"/>
                    <a:pt x="2402" y="8146"/>
                    <a:pt x="3891" y="10608"/>
                  </a:cubicBezTo>
                  <a:cubicBezTo>
                    <a:pt x="5380" y="13040"/>
                    <a:pt x="7083" y="15411"/>
                    <a:pt x="9028" y="17539"/>
                  </a:cubicBezTo>
                  <a:cubicBezTo>
                    <a:pt x="10943" y="19666"/>
                    <a:pt x="13131" y="21612"/>
                    <a:pt x="15563" y="23162"/>
                  </a:cubicBezTo>
                  <a:cubicBezTo>
                    <a:pt x="16779" y="23952"/>
                    <a:pt x="18055" y="24590"/>
                    <a:pt x="19393" y="25198"/>
                  </a:cubicBezTo>
                  <a:cubicBezTo>
                    <a:pt x="20730" y="25806"/>
                    <a:pt x="22128" y="26232"/>
                    <a:pt x="23527" y="26566"/>
                  </a:cubicBezTo>
                  <a:cubicBezTo>
                    <a:pt x="23648" y="26566"/>
                    <a:pt x="23770" y="26566"/>
                    <a:pt x="23831" y="26505"/>
                  </a:cubicBezTo>
                  <a:cubicBezTo>
                    <a:pt x="23983" y="26384"/>
                    <a:pt x="24013" y="26110"/>
                    <a:pt x="23922" y="25958"/>
                  </a:cubicBezTo>
                  <a:cubicBezTo>
                    <a:pt x="22493" y="24043"/>
                    <a:pt x="21247" y="21946"/>
                    <a:pt x="20183" y="19757"/>
                  </a:cubicBezTo>
                  <a:cubicBezTo>
                    <a:pt x="19119" y="17599"/>
                    <a:pt x="18238" y="15320"/>
                    <a:pt x="17751" y="12979"/>
                  </a:cubicBezTo>
                  <a:cubicBezTo>
                    <a:pt x="17539" y="11794"/>
                    <a:pt x="17387" y="10608"/>
                    <a:pt x="17387" y="9392"/>
                  </a:cubicBezTo>
                  <a:cubicBezTo>
                    <a:pt x="17417" y="9089"/>
                    <a:pt x="17387" y="8785"/>
                    <a:pt x="17417" y="8481"/>
                  </a:cubicBezTo>
                  <a:lnTo>
                    <a:pt x="17478" y="7569"/>
                  </a:lnTo>
                  <a:lnTo>
                    <a:pt x="17630" y="6687"/>
                  </a:lnTo>
                  <a:cubicBezTo>
                    <a:pt x="17691" y="6383"/>
                    <a:pt x="17782" y="6140"/>
                    <a:pt x="17873" y="5836"/>
                  </a:cubicBezTo>
                  <a:cubicBezTo>
                    <a:pt x="18238" y="4681"/>
                    <a:pt x="18815" y="3617"/>
                    <a:pt x="19545" y="2675"/>
                  </a:cubicBezTo>
                  <a:cubicBezTo>
                    <a:pt x="20305" y="1733"/>
                    <a:pt x="21217" y="912"/>
                    <a:pt x="22189" y="243"/>
                  </a:cubicBezTo>
                  <a:lnTo>
                    <a:pt x="22037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40"/>
            <p:cNvSpPr/>
            <p:nvPr/>
          </p:nvSpPr>
          <p:spPr>
            <a:xfrm>
              <a:off x="4536525" y="505084"/>
              <a:ext cx="15768" cy="131987"/>
            </a:xfrm>
            <a:custGeom>
              <a:avLst/>
              <a:gdLst/>
              <a:ahLst/>
              <a:cxnLst/>
              <a:rect l="l" t="t" r="r" b="b"/>
              <a:pathLst>
                <a:path w="2128" h="17812" extrusionOk="0">
                  <a:moveTo>
                    <a:pt x="1733" y="0"/>
                  </a:moveTo>
                  <a:lnTo>
                    <a:pt x="0" y="304"/>
                  </a:lnTo>
                  <a:lnTo>
                    <a:pt x="2128" y="17812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40"/>
            <p:cNvSpPr/>
            <p:nvPr/>
          </p:nvSpPr>
          <p:spPr>
            <a:xfrm>
              <a:off x="4562876" y="500578"/>
              <a:ext cx="11271" cy="112847"/>
            </a:xfrm>
            <a:custGeom>
              <a:avLst/>
              <a:gdLst/>
              <a:ahLst/>
              <a:cxnLst/>
              <a:rect l="l" t="t" r="r" b="b"/>
              <a:pathLst>
                <a:path w="1521" h="15229" extrusionOk="0">
                  <a:moveTo>
                    <a:pt x="1520" y="0"/>
                  </a:moveTo>
                  <a:lnTo>
                    <a:pt x="0" y="122"/>
                  </a:lnTo>
                  <a:lnTo>
                    <a:pt x="152" y="15228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40"/>
            <p:cNvSpPr/>
            <p:nvPr/>
          </p:nvSpPr>
          <p:spPr>
            <a:xfrm>
              <a:off x="4960205" y="1064357"/>
              <a:ext cx="16672" cy="131313"/>
            </a:xfrm>
            <a:custGeom>
              <a:avLst/>
              <a:gdLst/>
              <a:ahLst/>
              <a:cxnLst/>
              <a:rect l="l" t="t" r="r" b="b"/>
              <a:pathLst>
                <a:path w="2250" h="17721" extrusionOk="0">
                  <a:moveTo>
                    <a:pt x="2250" y="0"/>
                  </a:moveTo>
                  <a:lnTo>
                    <a:pt x="456" y="61"/>
                  </a:lnTo>
                  <a:lnTo>
                    <a:pt x="0" y="17721"/>
                  </a:lnTo>
                  <a:lnTo>
                    <a:pt x="22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40"/>
            <p:cNvSpPr/>
            <p:nvPr/>
          </p:nvSpPr>
          <p:spPr>
            <a:xfrm>
              <a:off x="4975744" y="1062779"/>
              <a:ext cx="26135" cy="111046"/>
            </a:xfrm>
            <a:custGeom>
              <a:avLst/>
              <a:gdLst/>
              <a:ahLst/>
              <a:cxnLst/>
              <a:rect l="l" t="t" r="r" b="b"/>
              <a:pathLst>
                <a:path w="3527" h="14986" extrusionOk="0">
                  <a:moveTo>
                    <a:pt x="2007" y="1"/>
                  </a:moveTo>
                  <a:lnTo>
                    <a:pt x="1" y="14986"/>
                  </a:lnTo>
                  <a:lnTo>
                    <a:pt x="1" y="14986"/>
                  </a:lnTo>
                  <a:lnTo>
                    <a:pt x="3527" y="122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6" name="Google Shape;4436;p40"/>
          <p:cNvGrpSpPr/>
          <p:nvPr/>
        </p:nvGrpSpPr>
        <p:grpSpPr>
          <a:xfrm>
            <a:off x="4968222" y="2737366"/>
            <a:ext cx="832469" cy="748021"/>
            <a:chOff x="4351822" y="500578"/>
            <a:chExt cx="832469" cy="748021"/>
          </a:xfrm>
        </p:grpSpPr>
        <p:sp>
          <p:nvSpPr>
            <p:cNvPr id="4437" name="Google Shape;4437;p40"/>
            <p:cNvSpPr/>
            <p:nvPr/>
          </p:nvSpPr>
          <p:spPr>
            <a:xfrm>
              <a:off x="4354075" y="569954"/>
              <a:ext cx="828860" cy="548444"/>
            </a:xfrm>
            <a:custGeom>
              <a:avLst/>
              <a:gdLst/>
              <a:ahLst/>
              <a:cxnLst/>
              <a:rect l="l" t="t" r="r" b="b"/>
              <a:pathLst>
                <a:path w="111857" h="74014" extrusionOk="0">
                  <a:moveTo>
                    <a:pt x="103346" y="0"/>
                  </a:moveTo>
                  <a:lnTo>
                    <a:pt x="8329" y="213"/>
                  </a:lnTo>
                  <a:cubicBezTo>
                    <a:pt x="3709" y="213"/>
                    <a:pt x="1" y="3982"/>
                    <a:pt x="1" y="8572"/>
                  </a:cubicBezTo>
                  <a:lnTo>
                    <a:pt x="153" y="65685"/>
                  </a:lnTo>
                  <a:cubicBezTo>
                    <a:pt x="153" y="70275"/>
                    <a:pt x="3922" y="74013"/>
                    <a:pt x="8511" y="74013"/>
                  </a:cubicBezTo>
                  <a:lnTo>
                    <a:pt x="103528" y="73770"/>
                  </a:lnTo>
                  <a:cubicBezTo>
                    <a:pt x="108149" y="73770"/>
                    <a:pt x="111857" y="70001"/>
                    <a:pt x="111857" y="65411"/>
                  </a:cubicBezTo>
                  <a:lnTo>
                    <a:pt x="111705" y="8298"/>
                  </a:lnTo>
                  <a:cubicBezTo>
                    <a:pt x="111705" y="3708"/>
                    <a:pt x="107936" y="0"/>
                    <a:pt x="103346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40"/>
            <p:cNvSpPr/>
            <p:nvPr/>
          </p:nvSpPr>
          <p:spPr>
            <a:xfrm>
              <a:off x="4351822" y="568146"/>
              <a:ext cx="832469" cy="552052"/>
            </a:xfrm>
            <a:custGeom>
              <a:avLst/>
              <a:gdLst/>
              <a:ahLst/>
              <a:cxnLst/>
              <a:rect l="l" t="t" r="r" b="b"/>
              <a:pathLst>
                <a:path w="112344" h="74501" extrusionOk="0">
                  <a:moveTo>
                    <a:pt x="103407" y="457"/>
                  </a:moveTo>
                  <a:cubicBezTo>
                    <a:pt x="104380" y="457"/>
                    <a:pt x="105261" y="548"/>
                    <a:pt x="106112" y="791"/>
                  </a:cubicBezTo>
                  <a:cubicBezTo>
                    <a:pt x="106963" y="1065"/>
                    <a:pt x="107784" y="1490"/>
                    <a:pt x="108513" y="2007"/>
                  </a:cubicBezTo>
                  <a:cubicBezTo>
                    <a:pt x="110003" y="3071"/>
                    <a:pt x="111067" y="4651"/>
                    <a:pt x="111553" y="6384"/>
                  </a:cubicBezTo>
                  <a:cubicBezTo>
                    <a:pt x="111583" y="6566"/>
                    <a:pt x="111674" y="6810"/>
                    <a:pt x="111705" y="7022"/>
                  </a:cubicBezTo>
                  <a:lnTo>
                    <a:pt x="111826" y="7721"/>
                  </a:lnTo>
                  <a:cubicBezTo>
                    <a:pt x="111826" y="8177"/>
                    <a:pt x="111857" y="8633"/>
                    <a:pt x="111857" y="9089"/>
                  </a:cubicBezTo>
                  <a:lnTo>
                    <a:pt x="111857" y="11855"/>
                  </a:lnTo>
                  <a:lnTo>
                    <a:pt x="111918" y="34166"/>
                  </a:lnTo>
                  <a:lnTo>
                    <a:pt x="112009" y="56476"/>
                  </a:lnTo>
                  <a:lnTo>
                    <a:pt x="112039" y="62038"/>
                  </a:lnTo>
                  <a:lnTo>
                    <a:pt x="112039" y="64835"/>
                  </a:lnTo>
                  <a:cubicBezTo>
                    <a:pt x="112039" y="65777"/>
                    <a:pt x="112039" y="66658"/>
                    <a:pt x="111826" y="67570"/>
                  </a:cubicBezTo>
                  <a:cubicBezTo>
                    <a:pt x="111401" y="69333"/>
                    <a:pt x="110337" y="70975"/>
                    <a:pt x="108939" y="72130"/>
                  </a:cubicBezTo>
                  <a:cubicBezTo>
                    <a:pt x="107480" y="73254"/>
                    <a:pt x="105656" y="73862"/>
                    <a:pt x="103832" y="73893"/>
                  </a:cubicBezTo>
                  <a:lnTo>
                    <a:pt x="14712" y="73984"/>
                  </a:lnTo>
                  <a:lnTo>
                    <a:pt x="9119" y="73984"/>
                  </a:lnTo>
                  <a:cubicBezTo>
                    <a:pt x="8208" y="73984"/>
                    <a:pt x="7326" y="73893"/>
                    <a:pt x="6475" y="73619"/>
                  </a:cubicBezTo>
                  <a:cubicBezTo>
                    <a:pt x="5593" y="73376"/>
                    <a:pt x="4803" y="72950"/>
                    <a:pt x="4074" y="72403"/>
                  </a:cubicBezTo>
                  <a:cubicBezTo>
                    <a:pt x="2615" y="71400"/>
                    <a:pt x="1520" y="69820"/>
                    <a:pt x="1065" y="68087"/>
                  </a:cubicBezTo>
                  <a:cubicBezTo>
                    <a:pt x="1034" y="67844"/>
                    <a:pt x="943" y="67662"/>
                    <a:pt x="913" y="67449"/>
                  </a:cubicBezTo>
                  <a:lnTo>
                    <a:pt x="791" y="66750"/>
                  </a:lnTo>
                  <a:cubicBezTo>
                    <a:pt x="791" y="66294"/>
                    <a:pt x="761" y="65838"/>
                    <a:pt x="761" y="65382"/>
                  </a:cubicBezTo>
                  <a:lnTo>
                    <a:pt x="761" y="62616"/>
                  </a:lnTo>
                  <a:lnTo>
                    <a:pt x="730" y="40305"/>
                  </a:lnTo>
                  <a:lnTo>
                    <a:pt x="669" y="17995"/>
                  </a:lnTo>
                  <a:lnTo>
                    <a:pt x="669" y="12433"/>
                  </a:lnTo>
                  <a:lnTo>
                    <a:pt x="669" y="9636"/>
                  </a:lnTo>
                  <a:cubicBezTo>
                    <a:pt x="669" y="8694"/>
                    <a:pt x="730" y="7813"/>
                    <a:pt x="913" y="6962"/>
                  </a:cubicBezTo>
                  <a:cubicBezTo>
                    <a:pt x="1277" y="5199"/>
                    <a:pt x="2341" y="3648"/>
                    <a:pt x="3709" y="2554"/>
                  </a:cubicBezTo>
                  <a:cubicBezTo>
                    <a:pt x="5138" y="1430"/>
                    <a:pt x="6870" y="882"/>
                    <a:pt x="8663" y="822"/>
                  </a:cubicBezTo>
                  <a:lnTo>
                    <a:pt x="97844" y="487"/>
                  </a:lnTo>
                  <a:lnTo>
                    <a:pt x="103407" y="457"/>
                  </a:lnTo>
                  <a:close/>
                  <a:moveTo>
                    <a:pt x="97844" y="1"/>
                  </a:moveTo>
                  <a:lnTo>
                    <a:pt x="8663" y="62"/>
                  </a:lnTo>
                  <a:cubicBezTo>
                    <a:pt x="6718" y="123"/>
                    <a:pt x="4803" y="761"/>
                    <a:pt x="3283" y="1977"/>
                  </a:cubicBezTo>
                  <a:cubicBezTo>
                    <a:pt x="1794" y="3192"/>
                    <a:pt x="639" y="4895"/>
                    <a:pt x="244" y="6810"/>
                  </a:cubicBezTo>
                  <a:cubicBezTo>
                    <a:pt x="1" y="7752"/>
                    <a:pt x="1" y="8724"/>
                    <a:pt x="1" y="9636"/>
                  </a:cubicBezTo>
                  <a:lnTo>
                    <a:pt x="1" y="12433"/>
                  </a:lnTo>
                  <a:lnTo>
                    <a:pt x="31" y="17995"/>
                  </a:lnTo>
                  <a:lnTo>
                    <a:pt x="122" y="40305"/>
                  </a:lnTo>
                  <a:lnTo>
                    <a:pt x="183" y="62616"/>
                  </a:lnTo>
                  <a:lnTo>
                    <a:pt x="183" y="65382"/>
                  </a:lnTo>
                  <a:cubicBezTo>
                    <a:pt x="153" y="65838"/>
                    <a:pt x="183" y="66294"/>
                    <a:pt x="244" y="66780"/>
                  </a:cubicBezTo>
                  <a:lnTo>
                    <a:pt x="335" y="67510"/>
                  </a:lnTo>
                  <a:cubicBezTo>
                    <a:pt x="335" y="67753"/>
                    <a:pt x="457" y="67965"/>
                    <a:pt x="487" y="68209"/>
                  </a:cubicBezTo>
                  <a:cubicBezTo>
                    <a:pt x="1034" y="70063"/>
                    <a:pt x="2159" y="71735"/>
                    <a:pt x="3739" y="72829"/>
                  </a:cubicBezTo>
                  <a:cubicBezTo>
                    <a:pt x="4499" y="73406"/>
                    <a:pt x="5350" y="73832"/>
                    <a:pt x="6262" y="74136"/>
                  </a:cubicBezTo>
                  <a:cubicBezTo>
                    <a:pt x="7174" y="74440"/>
                    <a:pt x="8147" y="74501"/>
                    <a:pt x="9089" y="74501"/>
                  </a:cubicBezTo>
                  <a:lnTo>
                    <a:pt x="14682" y="74470"/>
                  </a:lnTo>
                  <a:lnTo>
                    <a:pt x="103832" y="74136"/>
                  </a:lnTo>
                  <a:cubicBezTo>
                    <a:pt x="105717" y="74105"/>
                    <a:pt x="107601" y="73497"/>
                    <a:pt x="109152" y="72342"/>
                  </a:cubicBezTo>
                  <a:cubicBezTo>
                    <a:pt x="110611" y="71157"/>
                    <a:pt x="111705" y="69546"/>
                    <a:pt x="112130" y="67662"/>
                  </a:cubicBezTo>
                  <a:cubicBezTo>
                    <a:pt x="112343" y="66750"/>
                    <a:pt x="112343" y="65777"/>
                    <a:pt x="112343" y="64865"/>
                  </a:cubicBezTo>
                  <a:lnTo>
                    <a:pt x="112343" y="62099"/>
                  </a:lnTo>
                  <a:lnTo>
                    <a:pt x="112343" y="56506"/>
                  </a:lnTo>
                  <a:lnTo>
                    <a:pt x="112313" y="34196"/>
                  </a:lnTo>
                  <a:lnTo>
                    <a:pt x="112282" y="11886"/>
                  </a:lnTo>
                  <a:lnTo>
                    <a:pt x="112282" y="9120"/>
                  </a:lnTo>
                  <a:cubicBezTo>
                    <a:pt x="112282" y="8664"/>
                    <a:pt x="112282" y="8208"/>
                    <a:pt x="112252" y="7721"/>
                  </a:cubicBezTo>
                  <a:lnTo>
                    <a:pt x="112130" y="6992"/>
                  </a:lnTo>
                  <a:cubicBezTo>
                    <a:pt x="112130" y="6749"/>
                    <a:pt x="112009" y="6536"/>
                    <a:pt x="111978" y="6293"/>
                  </a:cubicBezTo>
                  <a:cubicBezTo>
                    <a:pt x="111492" y="4439"/>
                    <a:pt x="110337" y="2767"/>
                    <a:pt x="108787" y="1673"/>
                  </a:cubicBezTo>
                  <a:cubicBezTo>
                    <a:pt x="108027" y="1095"/>
                    <a:pt x="107146" y="670"/>
                    <a:pt x="106234" y="366"/>
                  </a:cubicBezTo>
                  <a:cubicBezTo>
                    <a:pt x="105322" y="62"/>
                    <a:pt x="104380" y="1"/>
                    <a:pt x="103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40"/>
            <p:cNvSpPr/>
            <p:nvPr/>
          </p:nvSpPr>
          <p:spPr>
            <a:xfrm>
              <a:off x="4673920" y="1052642"/>
              <a:ext cx="173661" cy="192578"/>
            </a:xfrm>
            <a:custGeom>
              <a:avLst/>
              <a:gdLst/>
              <a:ahLst/>
              <a:cxnLst/>
              <a:rect l="l" t="t" r="r" b="b"/>
              <a:pathLst>
                <a:path w="23436" h="25989" extrusionOk="0">
                  <a:moveTo>
                    <a:pt x="21977" y="1"/>
                  </a:moveTo>
                  <a:lnTo>
                    <a:pt x="1" y="2676"/>
                  </a:lnTo>
                  <a:cubicBezTo>
                    <a:pt x="1" y="2676"/>
                    <a:pt x="7417" y="22463"/>
                    <a:pt x="23436" y="25989"/>
                  </a:cubicBezTo>
                  <a:cubicBezTo>
                    <a:pt x="23436" y="25989"/>
                    <a:pt x="9910" y="7964"/>
                    <a:pt x="219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40"/>
            <p:cNvSpPr/>
            <p:nvPr/>
          </p:nvSpPr>
          <p:spPr>
            <a:xfrm>
              <a:off x="4673246" y="1051745"/>
              <a:ext cx="177936" cy="196854"/>
            </a:xfrm>
            <a:custGeom>
              <a:avLst/>
              <a:gdLst/>
              <a:ahLst/>
              <a:cxnLst/>
              <a:rect l="l" t="t" r="r" b="b"/>
              <a:pathLst>
                <a:path w="24013" h="26566" extrusionOk="0">
                  <a:moveTo>
                    <a:pt x="22037" y="0"/>
                  </a:moveTo>
                  <a:cubicBezTo>
                    <a:pt x="21034" y="699"/>
                    <a:pt x="20062" y="1490"/>
                    <a:pt x="19271" y="2432"/>
                  </a:cubicBezTo>
                  <a:cubicBezTo>
                    <a:pt x="18481" y="3405"/>
                    <a:pt x="17873" y="4499"/>
                    <a:pt x="17478" y="5684"/>
                  </a:cubicBezTo>
                  <a:cubicBezTo>
                    <a:pt x="17417" y="5927"/>
                    <a:pt x="17296" y="6231"/>
                    <a:pt x="17235" y="6535"/>
                  </a:cubicBezTo>
                  <a:lnTo>
                    <a:pt x="17022" y="7447"/>
                  </a:lnTo>
                  <a:lnTo>
                    <a:pt x="16931" y="8359"/>
                  </a:lnTo>
                  <a:cubicBezTo>
                    <a:pt x="16900" y="8693"/>
                    <a:pt x="16900" y="8997"/>
                    <a:pt x="16900" y="9301"/>
                  </a:cubicBezTo>
                  <a:cubicBezTo>
                    <a:pt x="16900" y="10548"/>
                    <a:pt x="16992" y="11763"/>
                    <a:pt x="17235" y="12979"/>
                  </a:cubicBezTo>
                  <a:cubicBezTo>
                    <a:pt x="17691" y="15380"/>
                    <a:pt x="18572" y="17721"/>
                    <a:pt x="19575" y="19940"/>
                  </a:cubicBezTo>
                  <a:cubicBezTo>
                    <a:pt x="20468" y="21856"/>
                    <a:pt x="21496" y="23704"/>
                    <a:pt x="22700" y="25484"/>
                  </a:cubicBezTo>
                  <a:lnTo>
                    <a:pt x="22700" y="25484"/>
                  </a:lnTo>
                  <a:cubicBezTo>
                    <a:pt x="21652" y="25208"/>
                    <a:pt x="20617" y="24859"/>
                    <a:pt x="19636" y="24438"/>
                  </a:cubicBezTo>
                  <a:cubicBezTo>
                    <a:pt x="18329" y="23922"/>
                    <a:pt x="17022" y="23283"/>
                    <a:pt x="15867" y="22523"/>
                  </a:cubicBezTo>
                  <a:cubicBezTo>
                    <a:pt x="13466" y="21034"/>
                    <a:pt x="11308" y="19180"/>
                    <a:pt x="9362" y="17083"/>
                  </a:cubicBezTo>
                  <a:cubicBezTo>
                    <a:pt x="7417" y="14985"/>
                    <a:pt x="5715" y="12706"/>
                    <a:pt x="4195" y="10304"/>
                  </a:cubicBezTo>
                  <a:cubicBezTo>
                    <a:pt x="2675" y="7934"/>
                    <a:pt x="1307" y="5380"/>
                    <a:pt x="244" y="2766"/>
                  </a:cubicBezTo>
                  <a:lnTo>
                    <a:pt x="0" y="2949"/>
                  </a:lnTo>
                  <a:cubicBezTo>
                    <a:pt x="1064" y="5593"/>
                    <a:pt x="2402" y="8146"/>
                    <a:pt x="3891" y="10608"/>
                  </a:cubicBezTo>
                  <a:cubicBezTo>
                    <a:pt x="5380" y="13040"/>
                    <a:pt x="7083" y="15411"/>
                    <a:pt x="9028" y="17539"/>
                  </a:cubicBezTo>
                  <a:cubicBezTo>
                    <a:pt x="10943" y="19666"/>
                    <a:pt x="13131" y="21612"/>
                    <a:pt x="15563" y="23162"/>
                  </a:cubicBezTo>
                  <a:cubicBezTo>
                    <a:pt x="16779" y="23952"/>
                    <a:pt x="18055" y="24590"/>
                    <a:pt x="19393" y="25198"/>
                  </a:cubicBezTo>
                  <a:cubicBezTo>
                    <a:pt x="20730" y="25806"/>
                    <a:pt x="22128" y="26232"/>
                    <a:pt x="23527" y="26566"/>
                  </a:cubicBezTo>
                  <a:cubicBezTo>
                    <a:pt x="23648" y="26566"/>
                    <a:pt x="23770" y="26566"/>
                    <a:pt x="23831" y="26505"/>
                  </a:cubicBezTo>
                  <a:cubicBezTo>
                    <a:pt x="23983" y="26384"/>
                    <a:pt x="24013" y="26110"/>
                    <a:pt x="23922" y="25958"/>
                  </a:cubicBezTo>
                  <a:cubicBezTo>
                    <a:pt x="22493" y="24043"/>
                    <a:pt x="21247" y="21946"/>
                    <a:pt x="20183" y="19757"/>
                  </a:cubicBezTo>
                  <a:cubicBezTo>
                    <a:pt x="19119" y="17599"/>
                    <a:pt x="18238" y="15320"/>
                    <a:pt x="17751" y="12979"/>
                  </a:cubicBezTo>
                  <a:cubicBezTo>
                    <a:pt x="17539" y="11794"/>
                    <a:pt x="17387" y="10608"/>
                    <a:pt x="17387" y="9392"/>
                  </a:cubicBezTo>
                  <a:cubicBezTo>
                    <a:pt x="17417" y="9089"/>
                    <a:pt x="17387" y="8785"/>
                    <a:pt x="17417" y="8481"/>
                  </a:cubicBezTo>
                  <a:lnTo>
                    <a:pt x="17478" y="7569"/>
                  </a:lnTo>
                  <a:lnTo>
                    <a:pt x="17630" y="6687"/>
                  </a:lnTo>
                  <a:cubicBezTo>
                    <a:pt x="17691" y="6383"/>
                    <a:pt x="17782" y="6140"/>
                    <a:pt x="17873" y="5836"/>
                  </a:cubicBezTo>
                  <a:cubicBezTo>
                    <a:pt x="18238" y="4681"/>
                    <a:pt x="18815" y="3617"/>
                    <a:pt x="19545" y="2675"/>
                  </a:cubicBezTo>
                  <a:cubicBezTo>
                    <a:pt x="20305" y="1733"/>
                    <a:pt x="21217" y="912"/>
                    <a:pt x="22189" y="243"/>
                  </a:cubicBezTo>
                  <a:lnTo>
                    <a:pt x="22037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40"/>
            <p:cNvSpPr/>
            <p:nvPr/>
          </p:nvSpPr>
          <p:spPr>
            <a:xfrm>
              <a:off x="4536525" y="505084"/>
              <a:ext cx="15768" cy="131987"/>
            </a:xfrm>
            <a:custGeom>
              <a:avLst/>
              <a:gdLst/>
              <a:ahLst/>
              <a:cxnLst/>
              <a:rect l="l" t="t" r="r" b="b"/>
              <a:pathLst>
                <a:path w="2128" h="17812" extrusionOk="0">
                  <a:moveTo>
                    <a:pt x="1733" y="0"/>
                  </a:moveTo>
                  <a:lnTo>
                    <a:pt x="0" y="304"/>
                  </a:lnTo>
                  <a:lnTo>
                    <a:pt x="2128" y="17812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40"/>
            <p:cNvSpPr/>
            <p:nvPr/>
          </p:nvSpPr>
          <p:spPr>
            <a:xfrm>
              <a:off x="4562876" y="500578"/>
              <a:ext cx="11271" cy="112847"/>
            </a:xfrm>
            <a:custGeom>
              <a:avLst/>
              <a:gdLst/>
              <a:ahLst/>
              <a:cxnLst/>
              <a:rect l="l" t="t" r="r" b="b"/>
              <a:pathLst>
                <a:path w="1521" h="15229" extrusionOk="0">
                  <a:moveTo>
                    <a:pt x="1520" y="0"/>
                  </a:moveTo>
                  <a:lnTo>
                    <a:pt x="0" y="122"/>
                  </a:lnTo>
                  <a:lnTo>
                    <a:pt x="152" y="15228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40"/>
            <p:cNvSpPr/>
            <p:nvPr/>
          </p:nvSpPr>
          <p:spPr>
            <a:xfrm>
              <a:off x="4960205" y="1064357"/>
              <a:ext cx="16672" cy="131313"/>
            </a:xfrm>
            <a:custGeom>
              <a:avLst/>
              <a:gdLst/>
              <a:ahLst/>
              <a:cxnLst/>
              <a:rect l="l" t="t" r="r" b="b"/>
              <a:pathLst>
                <a:path w="2250" h="17721" extrusionOk="0">
                  <a:moveTo>
                    <a:pt x="2250" y="0"/>
                  </a:moveTo>
                  <a:lnTo>
                    <a:pt x="456" y="61"/>
                  </a:lnTo>
                  <a:lnTo>
                    <a:pt x="0" y="17721"/>
                  </a:lnTo>
                  <a:lnTo>
                    <a:pt x="22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40"/>
            <p:cNvSpPr/>
            <p:nvPr/>
          </p:nvSpPr>
          <p:spPr>
            <a:xfrm>
              <a:off x="4975744" y="1062779"/>
              <a:ext cx="26135" cy="111046"/>
            </a:xfrm>
            <a:custGeom>
              <a:avLst/>
              <a:gdLst/>
              <a:ahLst/>
              <a:cxnLst/>
              <a:rect l="l" t="t" r="r" b="b"/>
              <a:pathLst>
                <a:path w="3527" h="14986" extrusionOk="0">
                  <a:moveTo>
                    <a:pt x="2007" y="1"/>
                  </a:moveTo>
                  <a:lnTo>
                    <a:pt x="1" y="14986"/>
                  </a:lnTo>
                  <a:lnTo>
                    <a:pt x="1" y="14986"/>
                  </a:lnTo>
                  <a:lnTo>
                    <a:pt x="3527" y="122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7" name="Google Shape;4447;p40"/>
          <p:cNvGrpSpPr/>
          <p:nvPr/>
        </p:nvGrpSpPr>
        <p:grpSpPr>
          <a:xfrm>
            <a:off x="1698222" y="2737366"/>
            <a:ext cx="832469" cy="748021"/>
            <a:chOff x="4351822" y="500578"/>
            <a:chExt cx="832469" cy="748021"/>
          </a:xfrm>
        </p:grpSpPr>
        <p:sp>
          <p:nvSpPr>
            <p:cNvPr id="4448" name="Google Shape;4448;p40"/>
            <p:cNvSpPr/>
            <p:nvPr/>
          </p:nvSpPr>
          <p:spPr>
            <a:xfrm>
              <a:off x="4354075" y="569954"/>
              <a:ext cx="828860" cy="548444"/>
            </a:xfrm>
            <a:custGeom>
              <a:avLst/>
              <a:gdLst/>
              <a:ahLst/>
              <a:cxnLst/>
              <a:rect l="l" t="t" r="r" b="b"/>
              <a:pathLst>
                <a:path w="111857" h="74014" extrusionOk="0">
                  <a:moveTo>
                    <a:pt x="103346" y="0"/>
                  </a:moveTo>
                  <a:lnTo>
                    <a:pt x="8329" y="213"/>
                  </a:lnTo>
                  <a:cubicBezTo>
                    <a:pt x="3709" y="213"/>
                    <a:pt x="1" y="3982"/>
                    <a:pt x="1" y="8572"/>
                  </a:cubicBezTo>
                  <a:lnTo>
                    <a:pt x="153" y="65685"/>
                  </a:lnTo>
                  <a:cubicBezTo>
                    <a:pt x="153" y="70275"/>
                    <a:pt x="3922" y="74013"/>
                    <a:pt x="8511" y="74013"/>
                  </a:cubicBezTo>
                  <a:lnTo>
                    <a:pt x="103528" y="73770"/>
                  </a:lnTo>
                  <a:cubicBezTo>
                    <a:pt x="108149" y="73770"/>
                    <a:pt x="111857" y="70001"/>
                    <a:pt x="111857" y="65411"/>
                  </a:cubicBezTo>
                  <a:lnTo>
                    <a:pt x="111705" y="8298"/>
                  </a:lnTo>
                  <a:cubicBezTo>
                    <a:pt x="111705" y="3708"/>
                    <a:pt x="107936" y="0"/>
                    <a:pt x="103346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40"/>
            <p:cNvSpPr/>
            <p:nvPr/>
          </p:nvSpPr>
          <p:spPr>
            <a:xfrm>
              <a:off x="4351822" y="568146"/>
              <a:ext cx="832469" cy="552052"/>
            </a:xfrm>
            <a:custGeom>
              <a:avLst/>
              <a:gdLst/>
              <a:ahLst/>
              <a:cxnLst/>
              <a:rect l="l" t="t" r="r" b="b"/>
              <a:pathLst>
                <a:path w="112344" h="74501" extrusionOk="0">
                  <a:moveTo>
                    <a:pt x="103407" y="457"/>
                  </a:moveTo>
                  <a:cubicBezTo>
                    <a:pt x="104380" y="457"/>
                    <a:pt x="105261" y="548"/>
                    <a:pt x="106112" y="791"/>
                  </a:cubicBezTo>
                  <a:cubicBezTo>
                    <a:pt x="106963" y="1065"/>
                    <a:pt x="107784" y="1490"/>
                    <a:pt x="108513" y="2007"/>
                  </a:cubicBezTo>
                  <a:cubicBezTo>
                    <a:pt x="110003" y="3071"/>
                    <a:pt x="111067" y="4651"/>
                    <a:pt x="111553" y="6384"/>
                  </a:cubicBezTo>
                  <a:cubicBezTo>
                    <a:pt x="111583" y="6566"/>
                    <a:pt x="111674" y="6810"/>
                    <a:pt x="111705" y="7022"/>
                  </a:cubicBezTo>
                  <a:lnTo>
                    <a:pt x="111826" y="7721"/>
                  </a:lnTo>
                  <a:cubicBezTo>
                    <a:pt x="111826" y="8177"/>
                    <a:pt x="111857" y="8633"/>
                    <a:pt x="111857" y="9089"/>
                  </a:cubicBezTo>
                  <a:lnTo>
                    <a:pt x="111857" y="11855"/>
                  </a:lnTo>
                  <a:lnTo>
                    <a:pt x="111918" y="34166"/>
                  </a:lnTo>
                  <a:lnTo>
                    <a:pt x="112009" y="56476"/>
                  </a:lnTo>
                  <a:lnTo>
                    <a:pt x="112039" y="62038"/>
                  </a:lnTo>
                  <a:lnTo>
                    <a:pt x="112039" y="64835"/>
                  </a:lnTo>
                  <a:cubicBezTo>
                    <a:pt x="112039" y="65777"/>
                    <a:pt x="112039" y="66658"/>
                    <a:pt x="111826" y="67570"/>
                  </a:cubicBezTo>
                  <a:cubicBezTo>
                    <a:pt x="111401" y="69333"/>
                    <a:pt x="110337" y="70975"/>
                    <a:pt x="108939" y="72130"/>
                  </a:cubicBezTo>
                  <a:cubicBezTo>
                    <a:pt x="107480" y="73254"/>
                    <a:pt x="105656" y="73862"/>
                    <a:pt x="103832" y="73893"/>
                  </a:cubicBezTo>
                  <a:lnTo>
                    <a:pt x="14712" y="73984"/>
                  </a:lnTo>
                  <a:lnTo>
                    <a:pt x="9119" y="73984"/>
                  </a:lnTo>
                  <a:cubicBezTo>
                    <a:pt x="8208" y="73984"/>
                    <a:pt x="7326" y="73893"/>
                    <a:pt x="6475" y="73619"/>
                  </a:cubicBezTo>
                  <a:cubicBezTo>
                    <a:pt x="5593" y="73376"/>
                    <a:pt x="4803" y="72950"/>
                    <a:pt x="4074" y="72403"/>
                  </a:cubicBezTo>
                  <a:cubicBezTo>
                    <a:pt x="2615" y="71400"/>
                    <a:pt x="1520" y="69820"/>
                    <a:pt x="1065" y="68087"/>
                  </a:cubicBezTo>
                  <a:cubicBezTo>
                    <a:pt x="1034" y="67844"/>
                    <a:pt x="943" y="67662"/>
                    <a:pt x="913" y="67449"/>
                  </a:cubicBezTo>
                  <a:lnTo>
                    <a:pt x="791" y="66750"/>
                  </a:lnTo>
                  <a:cubicBezTo>
                    <a:pt x="791" y="66294"/>
                    <a:pt x="761" y="65838"/>
                    <a:pt x="761" y="65382"/>
                  </a:cubicBezTo>
                  <a:lnTo>
                    <a:pt x="761" y="62616"/>
                  </a:lnTo>
                  <a:lnTo>
                    <a:pt x="730" y="40305"/>
                  </a:lnTo>
                  <a:lnTo>
                    <a:pt x="669" y="17995"/>
                  </a:lnTo>
                  <a:lnTo>
                    <a:pt x="669" y="12433"/>
                  </a:lnTo>
                  <a:lnTo>
                    <a:pt x="669" y="9636"/>
                  </a:lnTo>
                  <a:cubicBezTo>
                    <a:pt x="669" y="8694"/>
                    <a:pt x="730" y="7813"/>
                    <a:pt x="913" y="6962"/>
                  </a:cubicBezTo>
                  <a:cubicBezTo>
                    <a:pt x="1277" y="5199"/>
                    <a:pt x="2341" y="3648"/>
                    <a:pt x="3709" y="2554"/>
                  </a:cubicBezTo>
                  <a:cubicBezTo>
                    <a:pt x="5138" y="1430"/>
                    <a:pt x="6870" y="882"/>
                    <a:pt x="8663" y="822"/>
                  </a:cubicBezTo>
                  <a:lnTo>
                    <a:pt x="97844" y="487"/>
                  </a:lnTo>
                  <a:lnTo>
                    <a:pt x="103407" y="457"/>
                  </a:lnTo>
                  <a:close/>
                  <a:moveTo>
                    <a:pt x="97844" y="1"/>
                  </a:moveTo>
                  <a:lnTo>
                    <a:pt x="8663" y="62"/>
                  </a:lnTo>
                  <a:cubicBezTo>
                    <a:pt x="6718" y="123"/>
                    <a:pt x="4803" y="761"/>
                    <a:pt x="3283" y="1977"/>
                  </a:cubicBezTo>
                  <a:cubicBezTo>
                    <a:pt x="1794" y="3192"/>
                    <a:pt x="639" y="4895"/>
                    <a:pt x="244" y="6810"/>
                  </a:cubicBezTo>
                  <a:cubicBezTo>
                    <a:pt x="1" y="7752"/>
                    <a:pt x="1" y="8724"/>
                    <a:pt x="1" y="9636"/>
                  </a:cubicBezTo>
                  <a:lnTo>
                    <a:pt x="1" y="12433"/>
                  </a:lnTo>
                  <a:lnTo>
                    <a:pt x="31" y="17995"/>
                  </a:lnTo>
                  <a:lnTo>
                    <a:pt x="122" y="40305"/>
                  </a:lnTo>
                  <a:lnTo>
                    <a:pt x="183" y="62616"/>
                  </a:lnTo>
                  <a:lnTo>
                    <a:pt x="183" y="65382"/>
                  </a:lnTo>
                  <a:cubicBezTo>
                    <a:pt x="153" y="65838"/>
                    <a:pt x="183" y="66294"/>
                    <a:pt x="244" y="66780"/>
                  </a:cubicBezTo>
                  <a:lnTo>
                    <a:pt x="335" y="67510"/>
                  </a:lnTo>
                  <a:cubicBezTo>
                    <a:pt x="335" y="67753"/>
                    <a:pt x="457" y="67965"/>
                    <a:pt x="487" y="68209"/>
                  </a:cubicBezTo>
                  <a:cubicBezTo>
                    <a:pt x="1034" y="70063"/>
                    <a:pt x="2159" y="71735"/>
                    <a:pt x="3739" y="72829"/>
                  </a:cubicBezTo>
                  <a:cubicBezTo>
                    <a:pt x="4499" y="73406"/>
                    <a:pt x="5350" y="73832"/>
                    <a:pt x="6262" y="74136"/>
                  </a:cubicBezTo>
                  <a:cubicBezTo>
                    <a:pt x="7174" y="74440"/>
                    <a:pt x="8147" y="74501"/>
                    <a:pt x="9089" y="74501"/>
                  </a:cubicBezTo>
                  <a:lnTo>
                    <a:pt x="14682" y="74470"/>
                  </a:lnTo>
                  <a:lnTo>
                    <a:pt x="103832" y="74136"/>
                  </a:lnTo>
                  <a:cubicBezTo>
                    <a:pt x="105717" y="74105"/>
                    <a:pt x="107601" y="73497"/>
                    <a:pt x="109152" y="72342"/>
                  </a:cubicBezTo>
                  <a:cubicBezTo>
                    <a:pt x="110611" y="71157"/>
                    <a:pt x="111705" y="69546"/>
                    <a:pt x="112130" y="67662"/>
                  </a:cubicBezTo>
                  <a:cubicBezTo>
                    <a:pt x="112343" y="66750"/>
                    <a:pt x="112343" y="65777"/>
                    <a:pt x="112343" y="64865"/>
                  </a:cubicBezTo>
                  <a:lnTo>
                    <a:pt x="112343" y="62099"/>
                  </a:lnTo>
                  <a:lnTo>
                    <a:pt x="112343" y="56506"/>
                  </a:lnTo>
                  <a:lnTo>
                    <a:pt x="112313" y="34196"/>
                  </a:lnTo>
                  <a:lnTo>
                    <a:pt x="112282" y="11886"/>
                  </a:lnTo>
                  <a:lnTo>
                    <a:pt x="112282" y="9120"/>
                  </a:lnTo>
                  <a:cubicBezTo>
                    <a:pt x="112282" y="8664"/>
                    <a:pt x="112282" y="8208"/>
                    <a:pt x="112252" y="7721"/>
                  </a:cubicBezTo>
                  <a:lnTo>
                    <a:pt x="112130" y="6992"/>
                  </a:lnTo>
                  <a:cubicBezTo>
                    <a:pt x="112130" y="6749"/>
                    <a:pt x="112009" y="6536"/>
                    <a:pt x="111978" y="6293"/>
                  </a:cubicBezTo>
                  <a:cubicBezTo>
                    <a:pt x="111492" y="4439"/>
                    <a:pt x="110337" y="2767"/>
                    <a:pt x="108787" y="1673"/>
                  </a:cubicBezTo>
                  <a:cubicBezTo>
                    <a:pt x="108027" y="1095"/>
                    <a:pt x="107146" y="670"/>
                    <a:pt x="106234" y="366"/>
                  </a:cubicBezTo>
                  <a:cubicBezTo>
                    <a:pt x="105322" y="62"/>
                    <a:pt x="104380" y="1"/>
                    <a:pt x="103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40"/>
            <p:cNvSpPr/>
            <p:nvPr/>
          </p:nvSpPr>
          <p:spPr>
            <a:xfrm>
              <a:off x="4673920" y="1052642"/>
              <a:ext cx="173661" cy="192578"/>
            </a:xfrm>
            <a:custGeom>
              <a:avLst/>
              <a:gdLst/>
              <a:ahLst/>
              <a:cxnLst/>
              <a:rect l="l" t="t" r="r" b="b"/>
              <a:pathLst>
                <a:path w="23436" h="25989" extrusionOk="0">
                  <a:moveTo>
                    <a:pt x="21977" y="1"/>
                  </a:moveTo>
                  <a:lnTo>
                    <a:pt x="1" y="2676"/>
                  </a:lnTo>
                  <a:cubicBezTo>
                    <a:pt x="1" y="2676"/>
                    <a:pt x="7417" y="22463"/>
                    <a:pt x="23436" y="25989"/>
                  </a:cubicBezTo>
                  <a:cubicBezTo>
                    <a:pt x="23436" y="25989"/>
                    <a:pt x="9910" y="7964"/>
                    <a:pt x="219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40"/>
            <p:cNvSpPr/>
            <p:nvPr/>
          </p:nvSpPr>
          <p:spPr>
            <a:xfrm>
              <a:off x="4673246" y="1051745"/>
              <a:ext cx="177936" cy="196854"/>
            </a:xfrm>
            <a:custGeom>
              <a:avLst/>
              <a:gdLst/>
              <a:ahLst/>
              <a:cxnLst/>
              <a:rect l="l" t="t" r="r" b="b"/>
              <a:pathLst>
                <a:path w="24013" h="26566" extrusionOk="0">
                  <a:moveTo>
                    <a:pt x="22037" y="0"/>
                  </a:moveTo>
                  <a:cubicBezTo>
                    <a:pt x="21034" y="699"/>
                    <a:pt x="20062" y="1490"/>
                    <a:pt x="19271" y="2432"/>
                  </a:cubicBezTo>
                  <a:cubicBezTo>
                    <a:pt x="18481" y="3405"/>
                    <a:pt x="17873" y="4499"/>
                    <a:pt x="17478" y="5684"/>
                  </a:cubicBezTo>
                  <a:cubicBezTo>
                    <a:pt x="17417" y="5927"/>
                    <a:pt x="17296" y="6231"/>
                    <a:pt x="17235" y="6535"/>
                  </a:cubicBezTo>
                  <a:lnTo>
                    <a:pt x="17022" y="7447"/>
                  </a:lnTo>
                  <a:lnTo>
                    <a:pt x="16931" y="8359"/>
                  </a:lnTo>
                  <a:cubicBezTo>
                    <a:pt x="16900" y="8693"/>
                    <a:pt x="16900" y="8997"/>
                    <a:pt x="16900" y="9301"/>
                  </a:cubicBezTo>
                  <a:cubicBezTo>
                    <a:pt x="16900" y="10548"/>
                    <a:pt x="16992" y="11763"/>
                    <a:pt x="17235" y="12979"/>
                  </a:cubicBezTo>
                  <a:cubicBezTo>
                    <a:pt x="17691" y="15380"/>
                    <a:pt x="18572" y="17721"/>
                    <a:pt x="19575" y="19940"/>
                  </a:cubicBezTo>
                  <a:cubicBezTo>
                    <a:pt x="20468" y="21856"/>
                    <a:pt x="21496" y="23704"/>
                    <a:pt x="22700" y="25484"/>
                  </a:cubicBezTo>
                  <a:lnTo>
                    <a:pt x="22700" y="25484"/>
                  </a:lnTo>
                  <a:cubicBezTo>
                    <a:pt x="21652" y="25208"/>
                    <a:pt x="20617" y="24859"/>
                    <a:pt x="19636" y="24438"/>
                  </a:cubicBezTo>
                  <a:cubicBezTo>
                    <a:pt x="18329" y="23922"/>
                    <a:pt x="17022" y="23283"/>
                    <a:pt x="15867" y="22523"/>
                  </a:cubicBezTo>
                  <a:cubicBezTo>
                    <a:pt x="13466" y="21034"/>
                    <a:pt x="11308" y="19180"/>
                    <a:pt x="9362" y="17083"/>
                  </a:cubicBezTo>
                  <a:cubicBezTo>
                    <a:pt x="7417" y="14985"/>
                    <a:pt x="5715" y="12706"/>
                    <a:pt x="4195" y="10304"/>
                  </a:cubicBezTo>
                  <a:cubicBezTo>
                    <a:pt x="2675" y="7934"/>
                    <a:pt x="1307" y="5380"/>
                    <a:pt x="244" y="2766"/>
                  </a:cubicBezTo>
                  <a:lnTo>
                    <a:pt x="0" y="2949"/>
                  </a:lnTo>
                  <a:cubicBezTo>
                    <a:pt x="1064" y="5593"/>
                    <a:pt x="2402" y="8146"/>
                    <a:pt x="3891" y="10608"/>
                  </a:cubicBezTo>
                  <a:cubicBezTo>
                    <a:pt x="5380" y="13040"/>
                    <a:pt x="7083" y="15411"/>
                    <a:pt x="9028" y="17539"/>
                  </a:cubicBezTo>
                  <a:cubicBezTo>
                    <a:pt x="10943" y="19666"/>
                    <a:pt x="13131" y="21612"/>
                    <a:pt x="15563" y="23162"/>
                  </a:cubicBezTo>
                  <a:cubicBezTo>
                    <a:pt x="16779" y="23952"/>
                    <a:pt x="18055" y="24590"/>
                    <a:pt x="19393" y="25198"/>
                  </a:cubicBezTo>
                  <a:cubicBezTo>
                    <a:pt x="20730" y="25806"/>
                    <a:pt x="22128" y="26232"/>
                    <a:pt x="23527" y="26566"/>
                  </a:cubicBezTo>
                  <a:cubicBezTo>
                    <a:pt x="23648" y="26566"/>
                    <a:pt x="23770" y="26566"/>
                    <a:pt x="23831" y="26505"/>
                  </a:cubicBezTo>
                  <a:cubicBezTo>
                    <a:pt x="23983" y="26384"/>
                    <a:pt x="24013" y="26110"/>
                    <a:pt x="23922" y="25958"/>
                  </a:cubicBezTo>
                  <a:cubicBezTo>
                    <a:pt x="22493" y="24043"/>
                    <a:pt x="21247" y="21946"/>
                    <a:pt x="20183" y="19757"/>
                  </a:cubicBezTo>
                  <a:cubicBezTo>
                    <a:pt x="19119" y="17599"/>
                    <a:pt x="18238" y="15320"/>
                    <a:pt x="17751" y="12979"/>
                  </a:cubicBezTo>
                  <a:cubicBezTo>
                    <a:pt x="17539" y="11794"/>
                    <a:pt x="17387" y="10608"/>
                    <a:pt x="17387" y="9392"/>
                  </a:cubicBezTo>
                  <a:cubicBezTo>
                    <a:pt x="17417" y="9089"/>
                    <a:pt x="17387" y="8785"/>
                    <a:pt x="17417" y="8481"/>
                  </a:cubicBezTo>
                  <a:lnTo>
                    <a:pt x="17478" y="7569"/>
                  </a:lnTo>
                  <a:lnTo>
                    <a:pt x="17630" y="6687"/>
                  </a:lnTo>
                  <a:cubicBezTo>
                    <a:pt x="17691" y="6383"/>
                    <a:pt x="17782" y="6140"/>
                    <a:pt x="17873" y="5836"/>
                  </a:cubicBezTo>
                  <a:cubicBezTo>
                    <a:pt x="18238" y="4681"/>
                    <a:pt x="18815" y="3617"/>
                    <a:pt x="19545" y="2675"/>
                  </a:cubicBezTo>
                  <a:cubicBezTo>
                    <a:pt x="20305" y="1733"/>
                    <a:pt x="21217" y="912"/>
                    <a:pt x="22189" y="243"/>
                  </a:cubicBezTo>
                  <a:lnTo>
                    <a:pt x="22037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40"/>
            <p:cNvSpPr/>
            <p:nvPr/>
          </p:nvSpPr>
          <p:spPr>
            <a:xfrm>
              <a:off x="4536525" y="505084"/>
              <a:ext cx="15768" cy="131987"/>
            </a:xfrm>
            <a:custGeom>
              <a:avLst/>
              <a:gdLst/>
              <a:ahLst/>
              <a:cxnLst/>
              <a:rect l="l" t="t" r="r" b="b"/>
              <a:pathLst>
                <a:path w="2128" h="17812" extrusionOk="0">
                  <a:moveTo>
                    <a:pt x="1733" y="0"/>
                  </a:moveTo>
                  <a:lnTo>
                    <a:pt x="0" y="304"/>
                  </a:lnTo>
                  <a:lnTo>
                    <a:pt x="2128" y="17812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40"/>
            <p:cNvSpPr/>
            <p:nvPr/>
          </p:nvSpPr>
          <p:spPr>
            <a:xfrm>
              <a:off x="4562876" y="500578"/>
              <a:ext cx="11271" cy="112847"/>
            </a:xfrm>
            <a:custGeom>
              <a:avLst/>
              <a:gdLst/>
              <a:ahLst/>
              <a:cxnLst/>
              <a:rect l="l" t="t" r="r" b="b"/>
              <a:pathLst>
                <a:path w="1521" h="15229" extrusionOk="0">
                  <a:moveTo>
                    <a:pt x="1520" y="0"/>
                  </a:moveTo>
                  <a:lnTo>
                    <a:pt x="0" y="122"/>
                  </a:lnTo>
                  <a:lnTo>
                    <a:pt x="152" y="15228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40"/>
            <p:cNvSpPr/>
            <p:nvPr/>
          </p:nvSpPr>
          <p:spPr>
            <a:xfrm>
              <a:off x="4960205" y="1064357"/>
              <a:ext cx="16672" cy="131313"/>
            </a:xfrm>
            <a:custGeom>
              <a:avLst/>
              <a:gdLst/>
              <a:ahLst/>
              <a:cxnLst/>
              <a:rect l="l" t="t" r="r" b="b"/>
              <a:pathLst>
                <a:path w="2250" h="17721" extrusionOk="0">
                  <a:moveTo>
                    <a:pt x="2250" y="0"/>
                  </a:moveTo>
                  <a:lnTo>
                    <a:pt x="456" y="61"/>
                  </a:lnTo>
                  <a:lnTo>
                    <a:pt x="0" y="17721"/>
                  </a:lnTo>
                  <a:lnTo>
                    <a:pt x="22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40"/>
            <p:cNvSpPr/>
            <p:nvPr/>
          </p:nvSpPr>
          <p:spPr>
            <a:xfrm>
              <a:off x="4975744" y="1062779"/>
              <a:ext cx="26135" cy="111046"/>
            </a:xfrm>
            <a:custGeom>
              <a:avLst/>
              <a:gdLst/>
              <a:ahLst/>
              <a:cxnLst/>
              <a:rect l="l" t="t" r="r" b="b"/>
              <a:pathLst>
                <a:path w="3527" h="14986" extrusionOk="0">
                  <a:moveTo>
                    <a:pt x="2007" y="1"/>
                  </a:moveTo>
                  <a:lnTo>
                    <a:pt x="1" y="14986"/>
                  </a:lnTo>
                  <a:lnTo>
                    <a:pt x="1" y="14986"/>
                  </a:lnTo>
                  <a:lnTo>
                    <a:pt x="3527" y="122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6" name="Google Shape;4456;p40"/>
          <p:cNvSpPr txBox="1">
            <a:spLocks noGrp="1"/>
          </p:cNvSpPr>
          <p:nvPr>
            <p:ph type="title"/>
          </p:nvPr>
        </p:nvSpPr>
        <p:spPr>
          <a:xfrm>
            <a:off x="713875" y="541850"/>
            <a:ext cx="771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SIFAT NON-ELEKROLIT</a:t>
            </a:r>
            <a:endParaRPr dirty="0"/>
          </a:p>
        </p:txBody>
      </p:sp>
      <p:sp>
        <p:nvSpPr>
          <p:cNvPr id="4446" name="Google Shape;4446;p40"/>
          <p:cNvSpPr txBox="1"/>
          <p:nvPr/>
        </p:nvSpPr>
        <p:spPr>
          <a:xfrm>
            <a:off x="1019933" y="3792308"/>
            <a:ext cx="23055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Menghasilkan</a:t>
            </a:r>
            <a:r>
              <a:rPr lang="en-US" sz="18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sedikit</a:t>
            </a:r>
            <a:r>
              <a:rPr lang="en-US" sz="18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ion</a:t>
            </a:r>
            <a:endParaRPr sz="18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58" name="Google Shape;4458;p40"/>
          <p:cNvSpPr txBox="1"/>
          <p:nvPr/>
        </p:nvSpPr>
        <p:spPr>
          <a:xfrm>
            <a:off x="2643233" y="2136842"/>
            <a:ext cx="23055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Penghantar</a:t>
            </a:r>
            <a:r>
              <a:rPr lang="en-US" sz="18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listrik</a:t>
            </a:r>
            <a:r>
              <a:rPr lang="en-US" sz="18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yang </a:t>
            </a:r>
            <a:r>
              <a:rPr lang="en-US" sz="1800" b="1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buruk</a:t>
            </a:r>
            <a:endParaRPr sz="18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35" name="Google Shape;4435;p40"/>
          <p:cNvSpPr txBox="1"/>
          <p:nvPr/>
        </p:nvSpPr>
        <p:spPr>
          <a:xfrm>
            <a:off x="4238424" y="3753706"/>
            <a:ext cx="23055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Derajat</a:t>
            </a:r>
            <a:r>
              <a:rPr lang="en-US" sz="18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ionisasi</a:t>
            </a:r>
            <a:r>
              <a:rPr lang="en-US" sz="18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mendekati</a:t>
            </a:r>
            <a:r>
              <a:rPr lang="en-US" sz="18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0</a:t>
            </a:r>
            <a:endParaRPr sz="18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61" name="Google Shape;4461;p40"/>
          <p:cNvSpPr txBox="1"/>
          <p:nvPr/>
        </p:nvSpPr>
        <p:spPr>
          <a:xfrm>
            <a:off x="5850521" y="2227374"/>
            <a:ext cx="23055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Terionisasi</a:t>
            </a:r>
            <a:r>
              <a:rPr lang="en-US" sz="18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hanya</a:t>
            </a:r>
            <a:r>
              <a:rPr lang="en-US" sz="18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sebagian</a:t>
            </a:r>
            <a:r>
              <a:rPr lang="en-US" sz="18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kecil</a:t>
            </a:r>
            <a:endParaRPr sz="18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63" name="Google Shape;4463;p40"/>
          <p:cNvSpPr txBox="1">
            <a:spLocks noGrp="1"/>
          </p:cNvSpPr>
          <p:nvPr>
            <p:ph type="title" idx="4294967295"/>
          </p:nvPr>
        </p:nvSpPr>
        <p:spPr>
          <a:xfrm>
            <a:off x="1629675" y="2880138"/>
            <a:ext cx="969600" cy="377100"/>
          </a:xfrm>
          <a:prstGeom prst="rect">
            <a:avLst/>
          </a:prstGeom>
          <a:effectLst>
            <a:outerShdw dist="28575" dir="246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2"/>
                </a:solidFill>
              </a:rPr>
              <a:t>1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4464" name="Google Shape;4464;p40"/>
          <p:cNvSpPr txBox="1">
            <a:spLocks noGrp="1"/>
          </p:cNvSpPr>
          <p:nvPr>
            <p:ph type="title" idx="4294967295"/>
          </p:nvPr>
        </p:nvSpPr>
        <p:spPr>
          <a:xfrm>
            <a:off x="3311625" y="2880150"/>
            <a:ext cx="969600" cy="377100"/>
          </a:xfrm>
          <a:prstGeom prst="rect">
            <a:avLst/>
          </a:prstGeom>
          <a:effectLst>
            <a:outerShdw dist="28575" dir="246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2"/>
                </a:solidFill>
              </a:rPr>
              <a:t>2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4465" name="Google Shape;4465;p40"/>
          <p:cNvSpPr txBox="1">
            <a:spLocks noGrp="1"/>
          </p:cNvSpPr>
          <p:nvPr>
            <p:ph type="title" idx="4294967295"/>
          </p:nvPr>
        </p:nvSpPr>
        <p:spPr>
          <a:xfrm>
            <a:off x="4882575" y="2880150"/>
            <a:ext cx="969600" cy="377100"/>
          </a:xfrm>
          <a:prstGeom prst="rect">
            <a:avLst/>
          </a:prstGeom>
          <a:effectLst>
            <a:outerShdw dist="28575" dir="246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2"/>
                </a:solidFill>
              </a:rPr>
              <a:t>3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4466" name="Google Shape;4466;p40"/>
          <p:cNvSpPr txBox="1">
            <a:spLocks noGrp="1"/>
          </p:cNvSpPr>
          <p:nvPr>
            <p:ph type="title" idx="4294967295"/>
          </p:nvPr>
        </p:nvSpPr>
        <p:spPr>
          <a:xfrm>
            <a:off x="6581600" y="2880150"/>
            <a:ext cx="969600" cy="377100"/>
          </a:xfrm>
          <a:prstGeom prst="rect">
            <a:avLst/>
          </a:prstGeom>
          <a:effectLst>
            <a:outerShdw dist="28575" dir="246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4</a:t>
            </a:r>
            <a:endParaRPr sz="2200" dirty="0">
              <a:solidFill>
                <a:schemeClr val="dk2"/>
              </a:solidFill>
            </a:endParaRPr>
          </a:p>
        </p:txBody>
      </p:sp>
      <p:grpSp>
        <p:nvGrpSpPr>
          <p:cNvPr id="4467" name="Google Shape;4467;p40"/>
          <p:cNvGrpSpPr/>
          <p:nvPr/>
        </p:nvGrpSpPr>
        <p:grpSpPr>
          <a:xfrm>
            <a:off x="384405" y="1693065"/>
            <a:ext cx="768451" cy="921089"/>
            <a:chOff x="6382318" y="2494590"/>
            <a:chExt cx="768451" cy="921089"/>
          </a:xfrm>
        </p:grpSpPr>
        <p:sp>
          <p:nvSpPr>
            <p:cNvPr id="4468" name="Google Shape;4468;p40"/>
            <p:cNvSpPr/>
            <p:nvPr/>
          </p:nvSpPr>
          <p:spPr>
            <a:xfrm>
              <a:off x="6382318" y="2494590"/>
              <a:ext cx="768451" cy="921089"/>
            </a:xfrm>
            <a:custGeom>
              <a:avLst/>
              <a:gdLst/>
              <a:ahLst/>
              <a:cxnLst/>
              <a:rect l="l" t="t" r="r" b="b"/>
              <a:pathLst>
                <a:path w="22494" h="26962" extrusionOk="0">
                  <a:moveTo>
                    <a:pt x="13466" y="0"/>
                  </a:moveTo>
                  <a:cubicBezTo>
                    <a:pt x="10888" y="9932"/>
                    <a:pt x="9836" y="11676"/>
                    <a:pt x="2805" y="11676"/>
                  </a:cubicBezTo>
                  <a:cubicBezTo>
                    <a:pt x="1961" y="11676"/>
                    <a:pt x="1030" y="11650"/>
                    <a:pt x="0" y="11611"/>
                  </a:cubicBezTo>
                  <a:lnTo>
                    <a:pt x="0" y="11611"/>
                  </a:lnTo>
                  <a:cubicBezTo>
                    <a:pt x="9210" y="14408"/>
                    <a:pt x="9879" y="15502"/>
                    <a:pt x="8998" y="26961"/>
                  </a:cubicBezTo>
                  <a:cubicBezTo>
                    <a:pt x="11588" y="16980"/>
                    <a:pt x="12638" y="15293"/>
                    <a:pt x="19784" y="15293"/>
                  </a:cubicBezTo>
                  <a:cubicBezTo>
                    <a:pt x="20603" y="15293"/>
                    <a:pt x="21502" y="15316"/>
                    <a:pt x="22493" y="15350"/>
                  </a:cubicBezTo>
                  <a:cubicBezTo>
                    <a:pt x="13283" y="12584"/>
                    <a:pt x="12615" y="11429"/>
                    <a:pt x="13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40"/>
            <p:cNvSpPr/>
            <p:nvPr/>
          </p:nvSpPr>
          <p:spPr>
            <a:xfrm>
              <a:off x="6515247" y="2653449"/>
              <a:ext cx="502599" cy="601260"/>
            </a:xfrm>
            <a:custGeom>
              <a:avLst/>
              <a:gdLst/>
              <a:ahLst/>
              <a:cxnLst/>
              <a:rect l="l" t="t" r="r" b="b"/>
              <a:pathLst>
                <a:path w="14712" h="17600" extrusionOk="0">
                  <a:moveTo>
                    <a:pt x="8815" y="1"/>
                  </a:moveTo>
                  <a:lnTo>
                    <a:pt x="8815" y="1"/>
                  </a:lnTo>
                  <a:cubicBezTo>
                    <a:pt x="7242" y="6210"/>
                    <a:pt x="6120" y="7609"/>
                    <a:pt x="1512" y="7609"/>
                  </a:cubicBezTo>
                  <a:cubicBezTo>
                    <a:pt x="1045" y="7609"/>
                    <a:pt x="543" y="7594"/>
                    <a:pt x="0" y="7569"/>
                  </a:cubicBezTo>
                  <a:lnTo>
                    <a:pt x="0" y="7569"/>
                  </a:lnTo>
                  <a:cubicBezTo>
                    <a:pt x="5715" y="9241"/>
                    <a:pt x="6474" y="10578"/>
                    <a:pt x="5897" y="17600"/>
                  </a:cubicBezTo>
                  <a:cubicBezTo>
                    <a:pt x="7453" y="11348"/>
                    <a:pt x="8577" y="9998"/>
                    <a:pt x="13286" y="9998"/>
                  </a:cubicBezTo>
                  <a:cubicBezTo>
                    <a:pt x="13728" y="9998"/>
                    <a:pt x="14203" y="10010"/>
                    <a:pt x="14712" y="10031"/>
                  </a:cubicBezTo>
                  <a:cubicBezTo>
                    <a:pt x="9028" y="8360"/>
                    <a:pt x="8268" y="7053"/>
                    <a:pt x="88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0" name="Google Shape;4470;p40"/>
          <p:cNvGrpSpPr/>
          <p:nvPr/>
        </p:nvGrpSpPr>
        <p:grpSpPr>
          <a:xfrm>
            <a:off x="8190954" y="3829893"/>
            <a:ext cx="482887" cy="579464"/>
            <a:chOff x="7231754" y="2474843"/>
            <a:chExt cx="482887" cy="579464"/>
          </a:xfrm>
        </p:grpSpPr>
        <p:sp>
          <p:nvSpPr>
            <p:cNvPr id="4471" name="Google Shape;4471;p40"/>
            <p:cNvSpPr/>
            <p:nvPr/>
          </p:nvSpPr>
          <p:spPr>
            <a:xfrm>
              <a:off x="7231754" y="2474843"/>
              <a:ext cx="482887" cy="579464"/>
            </a:xfrm>
            <a:custGeom>
              <a:avLst/>
              <a:gdLst/>
              <a:ahLst/>
              <a:cxnLst/>
              <a:rect l="l" t="t" r="r" b="b"/>
              <a:pathLst>
                <a:path w="14135" h="16962" extrusionOk="0">
                  <a:moveTo>
                    <a:pt x="8481" y="1"/>
                  </a:moveTo>
                  <a:lnTo>
                    <a:pt x="8481" y="1"/>
                  </a:lnTo>
                  <a:cubicBezTo>
                    <a:pt x="6858" y="6220"/>
                    <a:pt x="6198" y="7340"/>
                    <a:pt x="1812" y="7340"/>
                  </a:cubicBezTo>
                  <a:cubicBezTo>
                    <a:pt x="1269" y="7340"/>
                    <a:pt x="667" y="7322"/>
                    <a:pt x="0" y="7296"/>
                  </a:cubicBezTo>
                  <a:lnTo>
                    <a:pt x="0" y="7296"/>
                  </a:lnTo>
                  <a:cubicBezTo>
                    <a:pt x="5836" y="9059"/>
                    <a:pt x="6201" y="9758"/>
                    <a:pt x="5684" y="16961"/>
                  </a:cubicBezTo>
                  <a:cubicBezTo>
                    <a:pt x="7307" y="10742"/>
                    <a:pt x="7967" y="9622"/>
                    <a:pt x="12331" y="9622"/>
                  </a:cubicBezTo>
                  <a:cubicBezTo>
                    <a:pt x="12872" y="9622"/>
                    <a:pt x="13470" y="9640"/>
                    <a:pt x="14134" y="9667"/>
                  </a:cubicBezTo>
                  <a:cubicBezTo>
                    <a:pt x="8329" y="7904"/>
                    <a:pt x="7964" y="7235"/>
                    <a:pt x="8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40"/>
            <p:cNvSpPr/>
            <p:nvPr/>
          </p:nvSpPr>
          <p:spPr>
            <a:xfrm>
              <a:off x="7333492" y="2597387"/>
              <a:ext cx="279381" cy="334383"/>
            </a:xfrm>
            <a:custGeom>
              <a:avLst/>
              <a:gdLst/>
              <a:ahLst/>
              <a:cxnLst/>
              <a:rect l="l" t="t" r="r" b="b"/>
              <a:pathLst>
                <a:path w="8178" h="9788" extrusionOk="0">
                  <a:moveTo>
                    <a:pt x="4895" y="0"/>
                  </a:moveTo>
                  <a:lnTo>
                    <a:pt x="4895" y="0"/>
                  </a:lnTo>
                  <a:cubicBezTo>
                    <a:pt x="4040" y="3447"/>
                    <a:pt x="3385" y="4217"/>
                    <a:pt x="844" y="4217"/>
                  </a:cubicBezTo>
                  <a:cubicBezTo>
                    <a:pt x="583" y="4217"/>
                    <a:pt x="303" y="4209"/>
                    <a:pt x="1" y="4195"/>
                  </a:cubicBezTo>
                  <a:lnTo>
                    <a:pt x="1" y="4195"/>
                  </a:lnTo>
                  <a:cubicBezTo>
                    <a:pt x="3162" y="5168"/>
                    <a:pt x="3557" y="5867"/>
                    <a:pt x="3253" y="9788"/>
                  </a:cubicBezTo>
                  <a:cubicBezTo>
                    <a:pt x="4166" y="6331"/>
                    <a:pt x="4776" y="5541"/>
                    <a:pt x="7351" y="5541"/>
                  </a:cubicBezTo>
                  <a:cubicBezTo>
                    <a:pt x="7606" y="5541"/>
                    <a:pt x="7881" y="5549"/>
                    <a:pt x="8177" y="5563"/>
                  </a:cubicBezTo>
                  <a:cubicBezTo>
                    <a:pt x="5016" y="4621"/>
                    <a:pt x="4591" y="3891"/>
                    <a:pt x="48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5009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6" name="Google Shape;4646;p44"/>
          <p:cNvGrpSpPr/>
          <p:nvPr/>
        </p:nvGrpSpPr>
        <p:grpSpPr>
          <a:xfrm>
            <a:off x="1038423" y="233"/>
            <a:ext cx="7067141" cy="5143046"/>
            <a:chOff x="2326546" y="2905966"/>
            <a:chExt cx="2008909" cy="1461965"/>
          </a:xfrm>
        </p:grpSpPr>
        <p:sp>
          <p:nvSpPr>
            <p:cNvPr id="4647" name="Google Shape;4647;p44"/>
            <p:cNvSpPr/>
            <p:nvPr/>
          </p:nvSpPr>
          <p:spPr>
            <a:xfrm>
              <a:off x="2326546" y="2907531"/>
              <a:ext cx="1987190" cy="1460400"/>
            </a:xfrm>
            <a:custGeom>
              <a:avLst/>
              <a:gdLst/>
              <a:ahLst/>
              <a:cxnLst/>
              <a:rect l="l" t="t" r="r" b="b"/>
              <a:pathLst>
                <a:path w="116842" h="85868" extrusionOk="0">
                  <a:moveTo>
                    <a:pt x="106322" y="69210"/>
                  </a:moveTo>
                  <a:cubicBezTo>
                    <a:pt x="106323" y="69211"/>
                    <a:pt x="106324" y="69211"/>
                    <a:pt x="106324" y="69211"/>
                  </a:cubicBezTo>
                  <a:cubicBezTo>
                    <a:pt x="106325" y="69211"/>
                    <a:pt x="106325" y="69211"/>
                    <a:pt x="106325" y="69211"/>
                  </a:cubicBezTo>
                  <a:cubicBezTo>
                    <a:pt x="106324" y="69211"/>
                    <a:pt x="106323" y="69210"/>
                    <a:pt x="106322" y="69210"/>
                  </a:cubicBezTo>
                  <a:close/>
                  <a:moveTo>
                    <a:pt x="58543" y="0"/>
                  </a:moveTo>
                  <a:cubicBezTo>
                    <a:pt x="58542" y="3"/>
                    <a:pt x="54742" y="19545"/>
                    <a:pt x="38208" y="24894"/>
                  </a:cubicBezTo>
                  <a:cubicBezTo>
                    <a:pt x="36271" y="25530"/>
                    <a:pt x="34122" y="25843"/>
                    <a:pt x="31797" y="25843"/>
                  </a:cubicBezTo>
                  <a:cubicBezTo>
                    <a:pt x="24344" y="25843"/>
                    <a:pt x="15076" y="22628"/>
                    <a:pt x="5137" y="16535"/>
                  </a:cubicBezTo>
                  <a:lnTo>
                    <a:pt x="5137" y="16535"/>
                  </a:lnTo>
                  <a:cubicBezTo>
                    <a:pt x="5138" y="16536"/>
                    <a:pt x="18876" y="33861"/>
                    <a:pt x="15958" y="43527"/>
                  </a:cubicBezTo>
                  <a:cubicBezTo>
                    <a:pt x="14195" y="49211"/>
                    <a:pt x="8724" y="53314"/>
                    <a:pt x="1" y="56627"/>
                  </a:cubicBezTo>
                  <a:cubicBezTo>
                    <a:pt x="1" y="56627"/>
                    <a:pt x="15016" y="57569"/>
                    <a:pt x="23557" y="62402"/>
                  </a:cubicBezTo>
                  <a:cubicBezTo>
                    <a:pt x="29849" y="65928"/>
                    <a:pt x="27357" y="75320"/>
                    <a:pt x="27357" y="75320"/>
                  </a:cubicBezTo>
                  <a:cubicBezTo>
                    <a:pt x="27357" y="75320"/>
                    <a:pt x="37166" y="70310"/>
                    <a:pt x="48098" y="70310"/>
                  </a:cubicBezTo>
                  <a:cubicBezTo>
                    <a:pt x="57044" y="70310"/>
                    <a:pt x="66743" y="73666"/>
                    <a:pt x="72434" y="85868"/>
                  </a:cubicBezTo>
                  <a:cubicBezTo>
                    <a:pt x="72434" y="85868"/>
                    <a:pt x="71886" y="70974"/>
                    <a:pt x="82890" y="67083"/>
                  </a:cubicBezTo>
                  <a:cubicBezTo>
                    <a:pt x="84950" y="66360"/>
                    <a:pt x="87391" y="65928"/>
                    <a:pt x="90285" y="65928"/>
                  </a:cubicBezTo>
                  <a:cubicBezTo>
                    <a:pt x="94564" y="65928"/>
                    <a:pt x="99832" y="66872"/>
                    <a:pt x="106322" y="69210"/>
                  </a:cubicBezTo>
                  <a:lnTo>
                    <a:pt x="106322" y="69210"/>
                  </a:lnTo>
                  <a:cubicBezTo>
                    <a:pt x="106075" y="69050"/>
                    <a:pt x="86737" y="49401"/>
                    <a:pt x="116842" y="40062"/>
                  </a:cubicBezTo>
                  <a:cubicBezTo>
                    <a:pt x="116842" y="40062"/>
                    <a:pt x="100793" y="40031"/>
                    <a:pt x="95717" y="33800"/>
                  </a:cubicBezTo>
                  <a:cubicBezTo>
                    <a:pt x="93011" y="30487"/>
                    <a:pt x="94136" y="24073"/>
                    <a:pt x="98209" y="17873"/>
                  </a:cubicBezTo>
                  <a:lnTo>
                    <a:pt x="98209" y="17873"/>
                  </a:lnTo>
                  <a:cubicBezTo>
                    <a:pt x="98208" y="17873"/>
                    <a:pt x="88061" y="22734"/>
                    <a:pt x="78530" y="22734"/>
                  </a:cubicBezTo>
                  <a:cubicBezTo>
                    <a:pt x="76385" y="22734"/>
                    <a:pt x="74272" y="22488"/>
                    <a:pt x="72312" y="21885"/>
                  </a:cubicBezTo>
                  <a:cubicBezTo>
                    <a:pt x="65078" y="19697"/>
                    <a:pt x="57570" y="12432"/>
                    <a:pt x="585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44"/>
            <p:cNvSpPr/>
            <p:nvPr/>
          </p:nvSpPr>
          <p:spPr>
            <a:xfrm>
              <a:off x="2327056" y="2905966"/>
              <a:ext cx="2008399" cy="1426810"/>
            </a:xfrm>
            <a:custGeom>
              <a:avLst/>
              <a:gdLst/>
              <a:ahLst/>
              <a:cxnLst/>
              <a:rect l="l" t="t" r="r" b="b"/>
              <a:pathLst>
                <a:path w="118089" h="83893" extrusionOk="0">
                  <a:moveTo>
                    <a:pt x="54136" y="1"/>
                  </a:moveTo>
                  <a:cubicBezTo>
                    <a:pt x="54136" y="1"/>
                    <a:pt x="52282" y="19849"/>
                    <a:pt x="35868" y="27114"/>
                  </a:cubicBezTo>
                  <a:cubicBezTo>
                    <a:pt x="33058" y="28371"/>
                    <a:pt x="29713" y="28989"/>
                    <a:pt x="25949" y="28989"/>
                  </a:cubicBezTo>
                  <a:cubicBezTo>
                    <a:pt x="18881" y="28989"/>
                    <a:pt x="10337" y="26809"/>
                    <a:pt x="1095" y="22585"/>
                  </a:cubicBezTo>
                  <a:lnTo>
                    <a:pt x="1095" y="22585"/>
                  </a:lnTo>
                  <a:cubicBezTo>
                    <a:pt x="1096" y="22586"/>
                    <a:pt x="16992" y="38239"/>
                    <a:pt x="15016" y="48208"/>
                  </a:cubicBezTo>
                  <a:cubicBezTo>
                    <a:pt x="13831" y="54105"/>
                    <a:pt x="8633" y="58816"/>
                    <a:pt x="1" y="63102"/>
                  </a:cubicBezTo>
                  <a:cubicBezTo>
                    <a:pt x="1" y="63102"/>
                    <a:pt x="1264" y="63040"/>
                    <a:pt x="3284" y="63040"/>
                  </a:cubicBezTo>
                  <a:cubicBezTo>
                    <a:pt x="8336" y="63040"/>
                    <a:pt x="18121" y="63428"/>
                    <a:pt x="24743" y="66142"/>
                  </a:cubicBezTo>
                  <a:cubicBezTo>
                    <a:pt x="31552" y="68908"/>
                    <a:pt x="29971" y="78574"/>
                    <a:pt x="29971" y="78574"/>
                  </a:cubicBezTo>
                  <a:cubicBezTo>
                    <a:pt x="29971" y="78574"/>
                    <a:pt x="41823" y="70981"/>
                    <a:pt x="54638" y="70981"/>
                  </a:cubicBezTo>
                  <a:cubicBezTo>
                    <a:pt x="62732" y="70981"/>
                    <a:pt x="71209" y="74009"/>
                    <a:pt x="77328" y="83893"/>
                  </a:cubicBezTo>
                  <a:cubicBezTo>
                    <a:pt x="77328" y="83893"/>
                    <a:pt x="75200" y="69151"/>
                    <a:pt x="86082" y="63984"/>
                  </a:cubicBezTo>
                  <a:cubicBezTo>
                    <a:pt x="88928" y="62621"/>
                    <a:pt x="92627" y="61767"/>
                    <a:pt x="97410" y="61767"/>
                  </a:cubicBezTo>
                  <a:cubicBezTo>
                    <a:pt x="101055" y="61767"/>
                    <a:pt x="105330" y="62263"/>
                    <a:pt x="110337" y="63406"/>
                  </a:cubicBezTo>
                  <a:cubicBezTo>
                    <a:pt x="110337" y="63406"/>
                    <a:pt x="88057" y="45959"/>
                    <a:pt x="118088" y="33132"/>
                  </a:cubicBezTo>
                  <a:lnTo>
                    <a:pt x="118088" y="33132"/>
                  </a:lnTo>
                  <a:cubicBezTo>
                    <a:pt x="118088" y="33132"/>
                    <a:pt x="115610" y="33402"/>
                    <a:pt x="112234" y="33402"/>
                  </a:cubicBezTo>
                  <a:cubicBezTo>
                    <a:pt x="106912" y="33402"/>
                    <a:pt x="99355" y="32731"/>
                    <a:pt x="95747" y="29272"/>
                  </a:cubicBezTo>
                  <a:cubicBezTo>
                    <a:pt x="92677" y="26324"/>
                    <a:pt x="93133" y="19789"/>
                    <a:pt x="96659" y="13162"/>
                  </a:cubicBezTo>
                  <a:lnTo>
                    <a:pt x="96659" y="13162"/>
                  </a:lnTo>
                  <a:cubicBezTo>
                    <a:pt x="96658" y="13163"/>
                    <a:pt x="84656" y="20452"/>
                    <a:pt x="74017" y="20452"/>
                  </a:cubicBezTo>
                  <a:cubicBezTo>
                    <a:pt x="72817" y="20452"/>
                    <a:pt x="71635" y="20360"/>
                    <a:pt x="70489" y="20153"/>
                  </a:cubicBezTo>
                  <a:cubicBezTo>
                    <a:pt x="62890" y="18785"/>
                    <a:pt x="54409" y="12463"/>
                    <a:pt x="54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44"/>
            <p:cNvSpPr/>
            <p:nvPr/>
          </p:nvSpPr>
          <p:spPr>
            <a:xfrm>
              <a:off x="2427355" y="3059009"/>
              <a:ext cx="1779376" cy="1166255"/>
            </a:xfrm>
            <a:custGeom>
              <a:avLst/>
              <a:gdLst/>
              <a:ahLst/>
              <a:cxnLst/>
              <a:rect l="l" t="t" r="r" b="b"/>
              <a:pathLst>
                <a:path w="104623" h="68573" extrusionOk="0">
                  <a:moveTo>
                    <a:pt x="48482" y="0"/>
                  </a:moveTo>
                  <a:cubicBezTo>
                    <a:pt x="48482" y="0"/>
                    <a:pt x="47631" y="12797"/>
                    <a:pt x="33588" y="20031"/>
                  </a:cubicBezTo>
                  <a:cubicBezTo>
                    <a:pt x="29946" y="21887"/>
                    <a:pt x="26011" y="22575"/>
                    <a:pt x="22179" y="22575"/>
                  </a:cubicBezTo>
                  <a:cubicBezTo>
                    <a:pt x="11202" y="22575"/>
                    <a:pt x="1066" y="16931"/>
                    <a:pt x="1065" y="16930"/>
                  </a:cubicBezTo>
                  <a:lnTo>
                    <a:pt x="1065" y="16930"/>
                  </a:lnTo>
                  <a:cubicBezTo>
                    <a:pt x="1065" y="16931"/>
                    <a:pt x="12645" y="30122"/>
                    <a:pt x="11156" y="39271"/>
                  </a:cubicBezTo>
                  <a:cubicBezTo>
                    <a:pt x="9697" y="48481"/>
                    <a:pt x="1" y="52463"/>
                    <a:pt x="1" y="52463"/>
                  </a:cubicBezTo>
                  <a:cubicBezTo>
                    <a:pt x="1" y="52463"/>
                    <a:pt x="1306" y="52405"/>
                    <a:pt x="3305" y="52405"/>
                  </a:cubicBezTo>
                  <a:cubicBezTo>
                    <a:pt x="8429" y="52405"/>
                    <a:pt x="18111" y="52783"/>
                    <a:pt x="22068" y="55472"/>
                  </a:cubicBezTo>
                  <a:cubicBezTo>
                    <a:pt x="27539" y="59180"/>
                    <a:pt x="26779" y="65624"/>
                    <a:pt x="26779" y="65624"/>
                  </a:cubicBezTo>
                  <a:cubicBezTo>
                    <a:pt x="26779" y="65624"/>
                    <a:pt x="33010" y="61855"/>
                    <a:pt x="36840" y="60548"/>
                  </a:cubicBezTo>
                  <a:cubicBezTo>
                    <a:pt x="40909" y="59197"/>
                    <a:pt x="44845" y="58521"/>
                    <a:pt x="48560" y="58521"/>
                  </a:cubicBezTo>
                  <a:cubicBezTo>
                    <a:pt x="53033" y="58521"/>
                    <a:pt x="57183" y="59501"/>
                    <a:pt x="60853" y="61460"/>
                  </a:cubicBezTo>
                  <a:cubicBezTo>
                    <a:pt x="64014" y="63132"/>
                    <a:pt x="69333" y="68572"/>
                    <a:pt x="69333" y="68572"/>
                  </a:cubicBezTo>
                  <a:cubicBezTo>
                    <a:pt x="69333" y="68572"/>
                    <a:pt x="70762" y="57904"/>
                    <a:pt x="76446" y="53679"/>
                  </a:cubicBezTo>
                  <a:cubicBezTo>
                    <a:pt x="79070" y="51723"/>
                    <a:pt x="83195" y="51129"/>
                    <a:pt x="87240" y="51129"/>
                  </a:cubicBezTo>
                  <a:cubicBezTo>
                    <a:pt x="93505" y="51129"/>
                    <a:pt x="99577" y="52554"/>
                    <a:pt x="99577" y="52554"/>
                  </a:cubicBezTo>
                  <a:cubicBezTo>
                    <a:pt x="99577" y="52554"/>
                    <a:pt x="93224" y="45502"/>
                    <a:pt x="93771" y="38724"/>
                  </a:cubicBezTo>
                  <a:cubicBezTo>
                    <a:pt x="94288" y="31916"/>
                    <a:pt x="104622" y="26931"/>
                    <a:pt x="104623" y="26931"/>
                  </a:cubicBezTo>
                  <a:lnTo>
                    <a:pt x="104623" y="26931"/>
                  </a:lnTo>
                  <a:cubicBezTo>
                    <a:pt x="104623" y="26931"/>
                    <a:pt x="104450" y="26942"/>
                    <a:pt x="104121" y="26942"/>
                  </a:cubicBezTo>
                  <a:cubicBezTo>
                    <a:pt x="102551" y="26942"/>
                    <a:pt x="97419" y="26672"/>
                    <a:pt x="90458" y="23557"/>
                  </a:cubicBezTo>
                  <a:cubicBezTo>
                    <a:pt x="82009" y="19788"/>
                    <a:pt x="88543" y="7022"/>
                    <a:pt x="88543" y="7021"/>
                  </a:cubicBezTo>
                  <a:lnTo>
                    <a:pt x="88543" y="7021"/>
                  </a:lnTo>
                  <a:cubicBezTo>
                    <a:pt x="88542" y="7022"/>
                    <a:pt x="78962" y="14037"/>
                    <a:pt x="68248" y="14037"/>
                  </a:cubicBezTo>
                  <a:cubicBezTo>
                    <a:pt x="65768" y="14037"/>
                    <a:pt x="63228" y="13661"/>
                    <a:pt x="60731" y="12736"/>
                  </a:cubicBezTo>
                  <a:cubicBezTo>
                    <a:pt x="50336" y="8845"/>
                    <a:pt x="48482" y="0"/>
                    <a:pt x="484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0" name="Google Shape;4650;p44"/>
          <p:cNvSpPr txBox="1">
            <a:spLocks noGrp="1"/>
          </p:cNvSpPr>
          <p:nvPr>
            <p:ph type="subTitle" idx="1"/>
          </p:nvPr>
        </p:nvSpPr>
        <p:spPr>
          <a:xfrm>
            <a:off x="1985213" y="2958013"/>
            <a:ext cx="51735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51" name="Google Shape;4651;p44"/>
          <p:cNvSpPr txBox="1">
            <a:spLocks noGrp="1"/>
          </p:cNvSpPr>
          <p:nvPr>
            <p:ph type="title"/>
          </p:nvPr>
        </p:nvSpPr>
        <p:spPr>
          <a:xfrm>
            <a:off x="1985213" y="2279214"/>
            <a:ext cx="5173500" cy="9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THANK YOU!</a:t>
            </a:r>
            <a:endParaRPr dirty="0"/>
          </a:p>
        </p:txBody>
      </p:sp>
      <p:grpSp>
        <p:nvGrpSpPr>
          <p:cNvPr id="4652" name="Google Shape;4652;p44"/>
          <p:cNvGrpSpPr/>
          <p:nvPr/>
        </p:nvGrpSpPr>
        <p:grpSpPr>
          <a:xfrm>
            <a:off x="7617553" y="2736076"/>
            <a:ext cx="849984" cy="1018817"/>
            <a:chOff x="6382318" y="2494590"/>
            <a:chExt cx="768451" cy="921089"/>
          </a:xfrm>
        </p:grpSpPr>
        <p:sp>
          <p:nvSpPr>
            <p:cNvPr id="4653" name="Google Shape;4653;p44"/>
            <p:cNvSpPr/>
            <p:nvPr/>
          </p:nvSpPr>
          <p:spPr>
            <a:xfrm>
              <a:off x="6382318" y="2494590"/>
              <a:ext cx="768451" cy="921089"/>
            </a:xfrm>
            <a:custGeom>
              <a:avLst/>
              <a:gdLst/>
              <a:ahLst/>
              <a:cxnLst/>
              <a:rect l="l" t="t" r="r" b="b"/>
              <a:pathLst>
                <a:path w="22494" h="26962" extrusionOk="0">
                  <a:moveTo>
                    <a:pt x="13466" y="0"/>
                  </a:moveTo>
                  <a:cubicBezTo>
                    <a:pt x="10888" y="9932"/>
                    <a:pt x="9836" y="11676"/>
                    <a:pt x="2805" y="11676"/>
                  </a:cubicBezTo>
                  <a:cubicBezTo>
                    <a:pt x="1961" y="11676"/>
                    <a:pt x="1030" y="11650"/>
                    <a:pt x="0" y="11611"/>
                  </a:cubicBezTo>
                  <a:lnTo>
                    <a:pt x="0" y="11611"/>
                  </a:lnTo>
                  <a:cubicBezTo>
                    <a:pt x="9210" y="14408"/>
                    <a:pt x="9879" y="15502"/>
                    <a:pt x="8998" y="26961"/>
                  </a:cubicBezTo>
                  <a:cubicBezTo>
                    <a:pt x="11588" y="16980"/>
                    <a:pt x="12638" y="15293"/>
                    <a:pt x="19784" y="15293"/>
                  </a:cubicBezTo>
                  <a:cubicBezTo>
                    <a:pt x="20603" y="15293"/>
                    <a:pt x="21502" y="15316"/>
                    <a:pt x="22493" y="15350"/>
                  </a:cubicBezTo>
                  <a:cubicBezTo>
                    <a:pt x="13283" y="12584"/>
                    <a:pt x="12615" y="11429"/>
                    <a:pt x="13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44"/>
            <p:cNvSpPr/>
            <p:nvPr/>
          </p:nvSpPr>
          <p:spPr>
            <a:xfrm>
              <a:off x="6515247" y="2653449"/>
              <a:ext cx="502599" cy="601260"/>
            </a:xfrm>
            <a:custGeom>
              <a:avLst/>
              <a:gdLst/>
              <a:ahLst/>
              <a:cxnLst/>
              <a:rect l="l" t="t" r="r" b="b"/>
              <a:pathLst>
                <a:path w="14712" h="17600" extrusionOk="0">
                  <a:moveTo>
                    <a:pt x="8815" y="1"/>
                  </a:moveTo>
                  <a:lnTo>
                    <a:pt x="8815" y="1"/>
                  </a:lnTo>
                  <a:cubicBezTo>
                    <a:pt x="7242" y="6210"/>
                    <a:pt x="6120" y="7609"/>
                    <a:pt x="1512" y="7609"/>
                  </a:cubicBezTo>
                  <a:cubicBezTo>
                    <a:pt x="1045" y="7609"/>
                    <a:pt x="543" y="7594"/>
                    <a:pt x="0" y="7569"/>
                  </a:cubicBezTo>
                  <a:lnTo>
                    <a:pt x="0" y="7569"/>
                  </a:lnTo>
                  <a:cubicBezTo>
                    <a:pt x="5715" y="9241"/>
                    <a:pt x="6474" y="10578"/>
                    <a:pt x="5897" y="17600"/>
                  </a:cubicBezTo>
                  <a:cubicBezTo>
                    <a:pt x="7453" y="11348"/>
                    <a:pt x="8577" y="9998"/>
                    <a:pt x="13286" y="9998"/>
                  </a:cubicBezTo>
                  <a:cubicBezTo>
                    <a:pt x="13728" y="9998"/>
                    <a:pt x="14203" y="10010"/>
                    <a:pt x="14712" y="10031"/>
                  </a:cubicBezTo>
                  <a:cubicBezTo>
                    <a:pt x="9028" y="8360"/>
                    <a:pt x="8268" y="7053"/>
                    <a:pt x="88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5" name="Google Shape;4655;p44"/>
          <p:cNvGrpSpPr/>
          <p:nvPr/>
        </p:nvGrpSpPr>
        <p:grpSpPr>
          <a:xfrm>
            <a:off x="1033808" y="4269368"/>
            <a:ext cx="640945" cy="769573"/>
            <a:chOff x="3781091" y="425007"/>
            <a:chExt cx="579464" cy="695753"/>
          </a:xfrm>
        </p:grpSpPr>
        <p:sp>
          <p:nvSpPr>
            <p:cNvPr id="4656" name="Google Shape;4656;p44"/>
            <p:cNvSpPr/>
            <p:nvPr/>
          </p:nvSpPr>
          <p:spPr>
            <a:xfrm>
              <a:off x="3781091" y="425007"/>
              <a:ext cx="579464" cy="695753"/>
            </a:xfrm>
            <a:custGeom>
              <a:avLst/>
              <a:gdLst/>
              <a:ahLst/>
              <a:cxnLst/>
              <a:rect l="l" t="t" r="r" b="b"/>
              <a:pathLst>
                <a:path w="16962" h="20366" extrusionOk="0">
                  <a:moveTo>
                    <a:pt x="10183" y="1"/>
                  </a:moveTo>
                  <a:lnTo>
                    <a:pt x="10183" y="1"/>
                  </a:lnTo>
                  <a:cubicBezTo>
                    <a:pt x="8225" y="7507"/>
                    <a:pt x="7410" y="8832"/>
                    <a:pt x="2079" y="8832"/>
                  </a:cubicBezTo>
                  <a:cubicBezTo>
                    <a:pt x="1452" y="8832"/>
                    <a:pt x="762" y="8814"/>
                    <a:pt x="0" y="8785"/>
                  </a:cubicBezTo>
                  <a:lnTo>
                    <a:pt x="0" y="8785"/>
                  </a:lnTo>
                  <a:cubicBezTo>
                    <a:pt x="6930" y="10882"/>
                    <a:pt x="7447" y="11703"/>
                    <a:pt x="6778" y="20366"/>
                  </a:cubicBezTo>
                  <a:cubicBezTo>
                    <a:pt x="8733" y="12875"/>
                    <a:pt x="9548" y="11564"/>
                    <a:pt x="14851" y="11564"/>
                  </a:cubicBezTo>
                  <a:cubicBezTo>
                    <a:pt x="15487" y="11564"/>
                    <a:pt x="16187" y="11583"/>
                    <a:pt x="16961" y="11612"/>
                  </a:cubicBezTo>
                  <a:cubicBezTo>
                    <a:pt x="9970" y="9515"/>
                    <a:pt x="9484" y="8633"/>
                    <a:pt x="10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44"/>
            <p:cNvSpPr/>
            <p:nvPr/>
          </p:nvSpPr>
          <p:spPr>
            <a:xfrm>
              <a:off x="3896358" y="565214"/>
              <a:ext cx="346852" cy="415382"/>
            </a:xfrm>
            <a:custGeom>
              <a:avLst/>
              <a:gdLst/>
              <a:ahLst/>
              <a:cxnLst/>
              <a:rect l="l" t="t" r="r" b="b"/>
              <a:pathLst>
                <a:path w="10153" h="12159" extrusionOk="0">
                  <a:moveTo>
                    <a:pt x="6079" y="0"/>
                  </a:moveTo>
                  <a:lnTo>
                    <a:pt x="6079" y="0"/>
                  </a:lnTo>
                  <a:cubicBezTo>
                    <a:pt x="5002" y="4337"/>
                    <a:pt x="4226" y="5285"/>
                    <a:pt x="1037" y="5285"/>
                  </a:cubicBezTo>
                  <a:cubicBezTo>
                    <a:pt x="716" y="5285"/>
                    <a:pt x="372" y="5275"/>
                    <a:pt x="0" y="5259"/>
                  </a:cubicBezTo>
                  <a:lnTo>
                    <a:pt x="0" y="5259"/>
                  </a:lnTo>
                  <a:cubicBezTo>
                    <a:pt x="3921" y="6383"/>
                    <a:pt x="4468" y="7295"/>
                    <a:pt x="4073" y="12158"/>
                  </a:cubicBezTo>
                  <a:cubicBezTo>
                    <a:pt x="5178" y="7850"/>
                    <a:pt x="5931" y="6904"/>
                    <a:pt x="9115" y="6904"/>
                  </a:cubicBezTo>
                  <a:cubicBezTo>
                    <a:pt x="9436" y="6904"/>
                    <a:pt x="9780" y="6914"/>
                    <a:pt x="10152" y="6930"/>
                  </a:cubicBezTo>
                  <a:cubicBezTo>
                    <a:pt x="6231" y="5775"/>
                    <a:pt x="5654" y="4864"/>
                    <a:pt x="60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8" name="Google Shape;4658;p44"/>
          <p:cNvGrpSpPr/>
          <p:nvPr/>
        </p:nvGrpSpPr>
        <p:grpSpPr>
          <a:xfrm rot="-7617105">
            <a:off x="1583412" y="392132"/>
            <a:ext cx="1398961" cy="769169"/>
            <a:chOff x="5770693" y="1681707"/>
            <a:chExt cx="1264813" cy="695412"/>
          </a:xfrm>
        </p:grpSpPr>
        <p:sp>
          <p:nvSpPr>
            <p:cNvPr id="4659" name="Google Shape;4659;p44"/>
            <p:cNvSpPr/>
            <p:nvPr/>
          </p:nvSpPr>
          <p:spPr>
            <a:xfrm>
              <a:off x="5770693" y="1839336"/>
              <a:ext cx="1003113" cy="469393"/>
            </a:xfrm>
            <a:custGeom>
              <a:avLst/>
              <a:gdLst/>
              <a:ahLst/>
              <a:cxnLst/>
              <a:rect l="l" t="t" r="r" b="b"/>
              <a:pathLst>
                <a:path w="29363" h="13740" extrusionOk="0">
                  <a:moveTo>
                    <a:pt x="26475" y="1"/>
                  </a:moveTo>
                  <a:lnTo>
                    <a:pt x="0" y="13405"/>
                  </a:lnTo>
                  <a:lnTo>
                    <a:pt x="639" y="13739"/>
                  </a:lnTo>
                  <a:lnTo>
                    <a:pt x="27995" y="10244"/>
                  </a:lnTo>
                  <a:lnTo>
                    <a:pt x="29363" y="3496"/>
                  </a:lnTo>
                  <a:lnTo>
                    <a:pt x="264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44"/>
            <p:cNvSpPr/>
            <p:nvPr/>
          </p:nvSpPr>
          <p:spPr>
            <a:xfrm>
              <a:off x="5855827" y="2041823"/>
              <a:ext cx="882691" cy="244057"/>
            </a:xfrm>
            <a:custGeom>
              <a:avLst/>
              <a:gdLst/>
              <a:ahLst/>
              <a:cxnLst/>
              <a:rect l="l" t="t" r="r" b="b"/>
              <a:pathLst>
                <a:path w="25838" h="7144" extrusionOk="0">
                  <a:moveTo>
                    <a:pt x="25472" y="1"/>
                  </a:moveTo>
                  <a:lnTo>
                    <a:pt x="1" y="7144"/>
                  </a:lnTo>
                  <a:lnTo>
                    <a:pt x="1" y="7144"/>
                  </a:lnTo>
                  <a:lnTo>
                    <a:pt x="25837" y="1429"/>
                  </a:lnTo>
                  <a:lnTo>
                    <a:pt x="25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44"/>
            <p:cNvSpPr/>
            <p:nvPr/>
          </p:nvSpPr>
          <p:spPr>
            <a:xfrm>
              <a:off x="5842333" y="1815456"/>
              <a:ext cx="821403" cy="454840"/>
            </a:xfrm>
            <a:custGeom>
              <a:avLst/>
              <a:gdLst/>
              <a:ahLst/>
              <a:cxnLst/>
              <a:rect l="l" t="t" r="r" b="b"/>
              <a:pathLst>
                <a:path w="24044" h="13314" extrusionOk="0">
                  <a:moveTo>
                    <a:pt x="22949" y="1"/>
                  </a:moveTo>
                  <a:lnTo>
                    <a:pt x="1" y="13314"/>
                  </a:lnTo>
                  <a:lnTo>
                    <a:pt x="24044" y="2007"/>
                  </a:lnTo>
                  <a:lnTo>
                    <a:pt x="229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44"/>
            <p:cNvSpPr/>
            <p:nvPr/>
          </p:nvSpPr>
          <p:spPr>
            <a:xfrm>
              <a:off x="5938913" y="2189272"/>
              <a:ext cx="692645" cy="99720"/>
            </a:xfrm>
            <a:custGeom>
              <a:avLst/>
              <a:gdLst/>
              <a:ahLst/>
              <a:cxnLst/>
              <a:rect l="l" t="t" r="r" b="b"/>
              <a:pathLst>
                <a:path w="20275" h="2919" extrusionOk="0">
                  <a:moveTo>
                    <a:pt x="20274" y="1"/>
                  </a:moveTo>
                  <a:lnTo>
                    <a:pt x="1" y="2919"/>
                  </a:lnTo>
                  <a:lnTo>
                    <a:pt x="20183" y="761"/>
                  </a:lnTo>
                  <a:lnTo>
                    <a:pt x="20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44"/>
            <p:cNvSpPr/>
            <p:nvPr/>
          </p:nvSpPr>
          <p:spPr>
            <a:xfrm>
              <a:off x="6397896" y="1681707"/>
              <a:ext cx="607478" cy="677101"/>
            </a:xfrm>
            <a:custGeom>
              <a:avLst/>
              <a:gdLst/>
              <a:ahLst/>
              <a:cxnLst/>
              <a:rect l="l" t="t" r="r" b="b"/>
              <a:pathLst>
                <a:path w="17782" h="19820" extrusionOk="0">
                  <a:moveTo>
                    <a:pt x="11336" y="1"/>
                  </a:moveTo>
                  <a:cubicBezTo>
                    <a:pt x="10404" y="1"/>
                    <a:pt x="9456" y="224"/>
                    <a:pt x="8572" y="694"/>
                  </a:cubicBezTo>
                  <a:cubicBezTo>
                    <a:pt x="8146" y="906"/>
                    <a:pt x="7782" y="1180"/>
                    <a:pt x="7447" y="1484"/>
                  </a:cubicBezTo>
                  <a:cubicBezTo>
                    <a:pt x="6687" y="646"/>
                    <a:pt x="5602" y="183"/>
                    <a:pt x="4488" y="183"/>
                  </a:cubicBezTo>
                  <a:cubicBezTo>
                    <a:pt x="3865" y="183"/>
                    <a:pt x="3234" y="328"/>
                    <a:pt x="2645" y="633"/>
                  </a:cubicBezTo>
                  <a:cubicBezTo>
                    <a:pt x="700" y="1666"/>
                    <a:pt x="0" y="4068"/>
                    <a:pt x="1003" y="5952"/>
                  </a:cubicBezTo>
                  <a:cubicBezTo>
                    <a:pt x="1216" y="6347"/>
                    <a:pt x="1459" y="6651"/>
                    <a:pt x="1733" y="6925"/>
                  </a:cubicBezTo>
                  <a:cubicBezTo>
                    <a:pt x="2453" y="6611"/>
                    <a:pt x="3228" y="6454"/>
                    <a:pt x="4006" y="6454"/>
                  </a:cubicBezTo>
                  <a:cubicBezTo>
                    <a:pt x="4509" y="6454"/>
                    <a:pt x="5012" y="6520"/>
                    <a:pt x="5502" y="6651"/>
                  </a:cubicBezTo>
                  <a:cubicBezTo>
                    <a:pt x="5457" y="6650"/>
                    <a:pt x="5413" y="6650"/>
                    <a:pt x="5368" y="6650"/>
                  </a:cubicBezTo>
                  <a:cubicBezTo>
                    <a:pt x="4169" y="6650"/>
                    <a:pt x="3004" y="7042"/>
                    <a:pt x="2037" y="7745"/>
                  </a:cubicBezTo>
                  <a:cubicBezTo>
                    <a:pt x="791" y="9265"/>
                    <a:pt x="487" y="11423"/>
                    <a:pt x="1459" y="13308"/>
                  </a:cubicBezTo>
                  <a:cubicBezTo>
                    <a:pt x="2310" y="14858"/>
                    <a:pt x="3830" y="15800"/>
                    <a:pt x="5502" y="15922"/>
                  </a:cubicBezTo>
                  <a:cubicBezTo>
                    <a:pt x="5472" y="16560"/>
                    <a:pt x="5624" y="17198"/>
                    <a:pt x="5958" y="17806"/>
                  </a:cubicBezTo>
                  <a:cubicBezTo>
                    <a:pt x="6637" y="19079"/>
                    <a:pt x="7953" y="19819"/>
                    <a:pt x="9306" y="19819"/>
                  </a:cubicBezTo>
                  <a:cubicBezTo>
                    <a:pt x="9891" y="19819"/>
                    <a:pt x="10483" y="19681"/>
                    <a:pt x="11034" y="19387"/>
                  </a:cubicBezTo>
                  <a:cubicBezTo>
                    <a:pt x="11703" y="18992"/>
                    <a:pt x="12189" y="18475"/>
                    <a:pt x="12523" y="17897"/>
                  </a:cubicBezTo>
                  <a:cubicBezTo>
                    <a:pt x="13071" y="17867"/>
                    <a:pt x="13618" y="17715"/>
                    <a:pt x="14165" y="17442"/>
                  </a:cubicBezTo>
                  <a:cubicBezTo>
                    <a:pt x="16080" y="16408"/>
                    <a:pt x="16809" y="14037"/>
                    <a:pt x="15806" y="12122"/>
                  </a:cubicBezTo>
                  <a:cubicBezTo>
                    <a:pt x="15593" y="11788"/>
                    <a:pt x="15381" y="11484"/>
                    <a:pt x="15107" y="11210"/>
                  </a:cubicBezTo>
                  <a:cubicBezTo>
                    <a:pt x="14894" y="11234"/>
                    <a:pt x="14681" y="11246"/>
                    <a:pt x="14468" y="11246"/>
                  </a:cubicBezTo>
                  <a:cubicBezTo>
                    <a:pt x="13310" y="11246"/>
                    <a:pt x="12157" y="10896"/>
                    <a:pt x="11156" y="10177"/>
                  </a:cubicBezTo>
                  <a:lnTo>
                    <a:pt x="11156" y="10177"/>
                  </a:lnTo>
                  <a:cubicBezTo>
                    <a:pt x="11809" y="10451"/>
                    <a:pt x="12501" y="10587"/>
                    <a:pt x="13192" y="10587"/>
                  </a:cubicBezTo>
                  <a:cubicBezTo>
                    <a:pt x="13884" y="10587"/>
                    <a:pt x="14575" y="10451"/>
                    <a:pt x="15229" y="10177"/>
                  </a:cubicBezTo>
                  <a:cubicBezTo>
                    <a:pt x="17144" y="8444"/>
                    <a:pt x="17782" y="5526"/>
                    <a:pt x="16475" y="3064"/>
                  </a:cubicBezTo>
                  <a:cubicBezTo>
                    <a:pt x="15425" y="1112"/>
                    <a:pt x="13418" y="1"/>
                    <a:pt x="11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44"/>
            <p:cNvSpPr/>
            <p:nvPr/>
          </p:nvSpPr>
          <p:spPr>
            <a:xfrm>
              <a:off x="6427994" y="1699403"/>
              <a:ext cx="607512" cy="677716"/>
            </a:xfrm>
            <a:custGeom>
              <a:avLst/>
              <a:gdLst/>
              <a:ahLst/>
              <a:cxnLst/>
              <a:rect l="l" t="t" r="r" b="b"/>
              <a:pathLst>
                <a:path w="17783" h="19838" extrusionOk="0">
                  <a:moveTo>
                    <a:pt x="11361" y="0"/>
                  </a:moveTo>
                  <a:cubicBezTo>
                    <a:pt x="10431" y="0"/>
                    <a:pt x="9485" y="223"/>
                    <a:pt x="8603" y="692"/>
                  </a:cubicBezTo>
                  <a:cubicBezTo>
                    <a:pt x="8177" y="935"/>
                    <a:pt x="7813" y="1209"/>
                    <a:pt x="7448" y="1483"/>
                  </a:cubicBezTo>
                  <a:cubicBezTo>
                    <a:pt x="6708" y="665"/>
                    <a:pt x="5633" y="197"/>
                    <a:pt x="4523" y="197"/>
                  </a:cubicBezTo>
                  <a:cubicBezTo>
                    <a:pt x="3900" y="197"/>
                    <a:pt x="3266" y="345"/>
                    <a:pt x="2676" y="662"/>
                  </a:cubicBezTo>
                  <a:cubicBezTo>
                    <a:pt x="730" y="1695"/>
                    <a:pt x="1" y="4066"/>
                    <a:pt x="1034" y="5981"/>
                  </a:cubicBezTo>
                  <a:cubicBezTo>
                    <a:pt x="1247" y="6346"/>
                    <a:pt x="1490" y="6650"/>
                    <a:pt x="1764" y="6923"/>
                  </a:cubicBezTo>
                  <a:cubicBezTo>
                    <a:pt x="2497" y="6622"/>
                    <a:pt x="3289" y="6461"/>
                    <a:pt x="4081" y="6461"/>
                  </a:cubicBezTo>
                  <a:cubicBezTo>
                    <a:pt x="4570" y="6461"/>
                    <a:pt x="5058" y="6522"/>
                    <a:pt x="5533" y="6650"/>
                  </a:cubicBezTo>
                  <a:cubicBezTo>
                    <a:pt x="5491" y="6649"/>
                    <a:pt x="5449" y="6648"/>
                    <a:pt x="5408" y="6648"/>
                  </a:cubicBezTo>
                  <a:cubicBezTo>
                    <a:pt x="4205" y="6648"/>
                    <a:pt x="3037" y="7069"/>
                    <a:pt x="2068" y="7774"/>
                  </a:cubicBezTo>
                  <a:cubicBezTo>
                    <a:pt x="822" y="9294"/>
                    <a:pt x="518" y="11452"/>
                    <a:pt x="1490" y="13306"/>
                  </a:cubicBezTo>
                  <a:cubicBezTo>
                    <a:pt x="2341" y="14857"/>
                    <a:pt x="3861" y="15829"/>
                    <a:pt x="5533" y="15921"/>
                  </a:cubicBezTo>
                  <a:cubicBezTo>
                    <a:pt x="5533" y="16589"/>
                    <a:pt x="5654" y="17228"/>
                    <a:pt x="5989" y="17835"/>
                  </a:cubicBezTo>
                  <a:cubicBezTo>
                    <a:pt x="6663" y="19100"/>
                    <a:pt x="7965" y="19838"/>
                    <a:pt x="9308" y="19838"/>
                  </a:cubicBezTo>
                  <a:cubicBezTo>
                    <a:pt x="9903" y="19838"/>
                    <a:pt x="10505" y="19693"/>
                    <a:pt x="11065" y="19386"/>
                  </a:cubicBezTo>
                  <a:cubicBezTo>
                    <a:pt x="11734" y="19021"/>
                    <a:pt x="12220" y="18474"/>
                    <a:pt x="12554" y="17927"/>
                  </a:cubicBezTo>
                  <a:cubicBezTo>
                    <a:pt x="13101" y="17866"/>
                    <a:pt x="13649" y="17714"/>
                    <a:pt x="14196" y="17471"/>
                  </a:cubicBezTo>
                  <a:cubicBezTo>
                    <a:pt x="16111" y="16437"/>
                    <a:pt x="16840" y="14036"/>
                    <a:pt x="15807" y="12151"/>
                  </a:cubicBezTo>
                  <a:cubicBezTo>
                    <a:pt x="15624" y="11787"/>
                    <a:pt x="15412" y="11483"/>
                    <a:pt x="15138" y="11240"/>
                  </a:cubicBezTo>
                  <a:cubicBezTo>
                    <a:pt x="14935" y="11262"/>
                    <a:pt x="14731" y="11273"/>
                    <a:pt x="14528" y="11273"/>
                  </a:cubicBezTo>
                  <a:cubicBezTo>
                    <a:pt x="13360" y="11273"/>
                    <a:pt x="12196" y="10905"/>
                    <a:pt x="11187" y="10206"/>
                  </a:cubicBezTo>
                  <a:lnTo>
                    <a:pt x="11187" y="10206"/>
                  </a:lnTo>
                  <a:cubicBezTo>
                    <a:pt x="11825" y="10465"/>
                    <a:pt x="12516" y="10594"/>
                    <a:pt x="13212" y="10594"/>
                  </a:cubicBezTo>
                  <a:cubicBezTo>
                    <a:pt x="13907" y="10594"/>
                    <a:pt x="14606" y="10465"/>
                    <a:pt x="15260" y="10206"/>
                  </a:cubicBezTo>
                  <a:cubicBezTo>
                    <a:pt x="17174" y="8443"/>
                    <a:pt x="17782" y="5525"/>
                    <a:pt x="16506" y="3094"/>
                  </a:cubicBezTo>
                  <a:cubicBezTo>
                    <a:pt x="15455" y="1118"/>
                    <a:pt x="13446" y="0"/>
                    <a:pt x="11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5" name="Google Shape;4665;p44"/>
          <p:cNvGrpSpPr/>
          <p:nvPr/>
        </p:nvGrpSpPr>
        <p:grpSpPr>
          <a:xfrm rot="1111503">
            <a:off x="7153987" y="750992"/>
            <a:ext cx="460682" cy="851298"/>
            <a:chOff x="7673876" y="1141239"/>
            <a:chExt cx="416527" cy="769704"/>
          </a:xfrm>
        </p:grpSpPr>
        <p:sp>
          <p:nvSpPr>
            <p:cNvPr id="4666" name="Google Shape;4666;p44"/>
            <p:cNvSpPr/>
            <p:nvPr/>
          </p:nvSpPr>
          <p:spPr>
            <a:xfrm>
              <a:off x="7800464" y="1141239"/>
              <a:ext cx="289939" cy="301444"/>
            </a:xfrm>
            <a:custGeom>
              <a:avLst/>
              <a:gdLst/>
              <a:ahLst/>
              <a:cxnLst/>
              <a:rect l="l" t="t" r="r" b="b"/>
              <a:pathLst>
                <a:path w="19910" h="20700" extrusionOk="0">
                  <a:moveTo>
                    <a:pt x="12766" y="0"/>
                  </a:moveTo>
                  <a:lnTo>
                    <a:pt x="7508" y="5016"/>
                  </a:lnTo>
                  <a:lnTo>
                    <a:pt x="426" y="3526"/>
                  </a:lnTo>
                  <a:lnTo>
                    <a:pt x="3556" y="10061"/>
                  </a:lnTo>
                  <a:lnTo>
                    <a:pt x="0" y="16353"/>
                  </a:lnTo>
                  <a:lnTo>
                    <a:pt x="7174" y="15350"/>
                  </a:lnTo>
                  <a:lnTo>
                    <a:pt x="12037" y="20700"/>
                  </a:lnTo>
                  <a:lnTo>
                    <a:pt x="13344" y="13617"/>
                  </a:lnTo>
                  <a:lnTo>
                    <a:pt x="19909" y="10608"/>
                  </a:lnTo>
                  <a:lnTo>
                    <a:pt x="13557" y="7174"/>
                  </a:lnTo>
                  <a:lnTo>
                    <a:pt x="12766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44"/>
            <p:cNvSpPr/>
            <p:nvPr/>
          </p:nvSpPr>
          <p:spPr>
            <a:xfrm>
              <a:off x="7673876" y="1496610"/>
              <a:ext cx="159372" cy="414332"/>
            </a:xfrm>
            <a:custGeom>
              <a:avLst/>
              <a:gdLst/>
              <a:ahLst/>
              <a:cxnLst/>
              <a:rect l="l" t="t" r="r" b="b"/>
              <a:pathLst>
                <a:path w="10944" h="28452" extrusionOk="0">
                  <a:moveTo>
                    <a:pt x="7995" y="1"/>
                  </a:moveTo>
                  <a:lnTo>
                    <a:pt x="1" y="28451"/>
                  </a:lnTo>
                  <a:lnTo>
                    <a:pt x="10943" y="639"/>
                  </a:lnTo>
                  <a:lnTo>
                    <a:pt x="79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44"/>
            <p:cNvSpPr/>
            <p:nvPr/>
          </p:nvSpPr>
          <p:spPr>
            <a:xfrm>
              <a:off x="7740271" y="1512102"/>
              <a:ext cx="173964" cy="341738"/>
            </a:xfrm>
            <a:custGeom>
              <a:avLst/>
              <a:gdLst/>
              <a:ahLst/>
              <a:cxnLst/>
              <a:rect l="l" t="t" r="r" b="b"/>
              <a:pathLst>
                <a:path w="11946" h="23467" extrusionOk="0">
                  <a:moveTo>
                    <a:pt x="9514" y="1"/>
                  </a:moveTo>
                  <a:lnTo>
                    <a:pt x="0" y="23466"/>
                  </a:lnTo>
                  <a:lnTo>
                    <a:pt x="0" y="23466"/>
                  </a:lnTo>
                  <a:lnTo>
                    <a:pt x="11946" y="791"/>
                  </a:lnTo>
                  <a:lnTo>
                    <a:pt x="95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9" name="Google Shape;4669;p44"/>
          <p:cNvGrpSpPr/>
          <p:nvPr/>
        </p:nvGrpSpPr>
        <p:grpSpPr>
          <a:xfrm>
            <a:off x="676521" y="2187409"/>
            <a:ext cx="308462" cy="286058"/>
            <a:chOff x="8350417" y="3610535"/>
            <a:chExt cx="278873" cy="258619"/>
          </a:xfrm>
        </p:grpSpPr>
        <p:sp>
          <p:nvSpPr>
            <p:cNvPr id="4670" name="Google Shape;4670;p44"/>
            <p:cNvSpPr/>
            <p:nvPr/>
          </p:nvSpPr>
          <p:spPr>
            <a:xfrm>
              <a:off x="8353081" y="3613184"/>
              <a:ext cx="274445" cy="255441"/>
            </a:xfrm>
            <a:custGeom>
              <a:avLst/>
              <a:gdLst/>
              <a:ahLst/>
              <a:cxnLst/>
              <a:rect l="l" t="t" r="r" b="b"/>
              <a:pathLst>
                <a:path w="18846" h="17541" extrusionOk="0">
                  <a:moveTo>
                    <a:pt x="9423" y="1"/>
                  </a:moveTo>
                  <a:cubicBezTo>
                    <a:pt x="8693" y="1"/>
                    <a:pt x="8055" y="122"/>
                    <a:pt x="7508" y="396"/>
                  </a:cubicBezTo>
                  <a:cubicBezTo>
                    <a:pt x="6930" y="669"/>
                    <a:pt x="6505" y="1034"/>
                    <a:pt x="6231" y="1429"/>
                  </a:cubicBezTo>
                  <a:cubicBezTo>
                    <a:pt x="5958" y="1794"/>
                    <a:pt x="5867" y="2189"/>
                    <a:pt x="5806" y="2402"/>
                  </a:cubicBezTo>
                  <a:lnTo>
                    <a:pt x="5806" y="2554"/>
                  </a:lnTo>
                  <a:cubicBezTo>
                    <a:pt x="5441" y="2554"/>
                    <a:pt x="5046" y="2615"/>
                    <a:pt x="4681" y="2706"/>
                  </a:cubicBezTo>
                  <a:cubicBezTo>
                    <a:pt x="4408" y="2797"/>
                    <a:pt x="4195" y="2919"/>
                    <a:pt x="3952" y="3071"/>
                  </a:cubicBezTo>
                  <a:cubicBezTo>
                    <a:pt x="3830" y="3131"/>
                    <a:pt x="3769" y="3223"/>
                    <a:pt x="3648" y="3283"/>
                  </a:cubicBezTo>
                  <a:cubicBezTo>
                    <a:pt x="3587" y="3344"/>
                    <a:pt x="3465" y="3435"/>
                    <a:pt x="3374" y="3527"/>
                  </a:cubicBezTo>
                  <a:cubicBezTo>
                    <a:pt x="3313" y="3557"/>
                    <a:pt x="3283" y="3618"/>
                    <a:pt x="3253" y="3679"/>
                  </a:cubicBezTo>
                  <a:lnTo>
                    <a:pt x="3009" y="3679"/>
                  </a:lnTo>
                  <a:cubicBezTo>
                    <a:pt x="2949" y="3679"/>
                    <a:pt x="2857" y="3679"/>
                    <a:pt x="2736" y="3709"/>
                  </a:cubicBezTo>
                  <a:cubicBezTo>
                    <a:pt x="2553" y="3739"/>
                    <a:pt x="2341" y="3861"/>
                    <a:pt x="2097" y="3983"/>
                  </a:cubicBezTo>
                  <a:cubicBezTo>
                    <a:pt x="1642" y="4226"/>
                    <a:pt x="1186" y="4651"/>
                    <a:pt x="760" y="5198"/>
                  </a:cubicBezTo>
                  <a:cubicBezTo>
                    <a:pt x="547" y="5442"/>
                    <a:pt x="365" y="5745"/>
                    <a:pt x="243" y="6141"/>
                  </a:cubicBezTo>
                  <a:cubicBezTo>
                    <a:pt x="91" y="6475"/>
                    <a:pt x="61" y="6901"/>
                    <a:pt x="0" y="7265"/>
                  </a:cubicBezTo>
                  <a:cubicBezTo>
                    <a:pt x="0" y="7660"/>
                    <a:pt x="61" y="8025"/>
                    <a:pt x="122" y="8420"/>
                  </a:cubicBezTo>
                  <a:cubicBezTo>
                    <a:pt x="183" y="8755"/>
                    <a:pt x="274" y="9089"/>
                    <a:pt x="395" y="9423"/>
                  </a:cubicBezTo>
                  <a:cubicBezTo>
                    <a:pt x="608" y="10092"/>
                    <a:pt x="912" y="10609"/>
                    <a:pt x="1186" y="11034"/>
                  </a:cubicBezTo>
                  <a:cubicBezTo>
                    <a:pt x="1307" y="11247"/>
                    <a:pt x="1459" y="11460"/>
                    <a:pt x="1550" y="11612"/>
                  </a:cubicBezTo>
                  <a:cubicBezTo>
                    <a:pt x="1672" y="11703"/>
                    <a:pt x="1763" y="11825"/>
                    <a:pt x="1824" y="11916"/>
                  </a:cubicBezTo>
                  <a:cubicBezTo>
                    <a:pt x="1824" y="12098"/>
                    <a:pt x="1824" y="12311"/>
                    <a:pt x="1854" y="12524"/>
                  </a:cubicBezTo>
                  <a:cubicBezTo>
                    <a:pt x="1915" y="12888"/>
                    <a:pt x="2067" y="13192"/>
                    <a:pt x="2219" y="13496"/>
                  </a:cubicBezTo>
                  <a:cubicBezTo>
                    <a:pt x="2249" y="13679"/>
                    <a:pt x="2249" y="13922"/>
                    <a:pt x="2310" y="14135"/>
                  </a:cubicBezTo>
                  <a:cubicBezTo>
                    <a:pt x="2432" y="14530"/>
                    <a:pt x="2614" y="14986"/>
                    <a:pt x="2918" y="15442"/>
                  </a:cubicBezTo>
                  <a:cubicBezTo>
                    <a:pt x="3070" y="15654"/>
                    <a:pt x="3283" y="15898"/>
                    <a:pt x="3496" y="16080"/>
                  </a:cubicBezTo>
                  <a:cubicBezTo>
                    <a:pt x="3739" y="16262"/>
                    <a:pt x="3982" y="16475"/>
                    <a:pt x="4256" y="16627"/>
                  </a:cubicBezTo>
                  <a:cubicBezTo>
                    <a:pt x="4833" y="16931"/>
                    <a:pt x="5411" y="17083"/>
                    <a:pt x="5927" y="17144"/>
                  </a:cubicBezTo>
                  <a:cubicBezTo>
                    <a:pt x="6229" y="17194"/>
                    <a:pt x="6511" y="17217"/>
                    <a:pt x="6766" y="17217"/>
                  </a:cubicBezTo>
                  <a:cubicBezTo>
                    <a:pt x="6973" y="17217"/>
                    <a:pt x="7162" y="17202"/>
                    <a:pt x="7326" y="17174"/>
                  </a:cubicBezTo>
                  <a:cubicBezTo>
                    <a:pt x="7751" y="17144"/>
                    <a:pt x="8055" y="17113"/>
                    <a:pt x="8298" y="17083"/>
                  </a:cubicBezTo>
                  <a:cubicBezTo>
                    <a:pt x="8450" y="17022"/>
                    <a:pt x="8541" y="16992"/>
                    <a:pt x="8602" y="16992"/>
                  </a:cubicBezTo>
                  <a:cubicBezTo>
                    <a:pt x="8785" y="17113"/>
                    <a:pt x="9058" y="17265"/>
                    <a:pt x="9301" y="17326"/>
                  </a:cubicBezTo>
                  <a:cubicBezTo>
                    <a:pt x="9641" y="17466"/>
                    <a:pt x="10033" y="17540"/>
                    <a:pt x="10434" y="17540"/>
                  </a:cubicBezTo>
                  <a:cubicBezTo>
                    <a:pt x="10643" y="17540"/>
                    <a:pt x="10856" y="17520"/>
                    <a:pt x="11064" y="17478"/>
                  </a:cubicBezTo>
                  <a:cubicBezTo>
                    <a:pt x="11672" y="17417"/>
                    <a:pt x="12250" y="17144"/>
                    <a:pt x="12706" y="16870"/>
                  </a:cubicBezTo>
                  <a:cubicBezTo>
                    <a:pt x="13162" y="16627"/>
                    <a:pt x="13557" y="16262"/>
                    <a:pt x="13921" y="15898"/>
                  </a:cubicBezTo>
                  <a:lnTo>
                    <a:pt x="14377" y="15320"/>
                  </a:lnTo>
                  <a:cubicBezTo>
                    <a:pt x="14469" y="15138"/>
                    <a:pt x="14621" y="14834"/>
                    <a:pt x="14864" y="14803"/>
                  </a:cubicBezTo>
                  <a:cubicBezTo>
                    <a:pt x="14965" y="14803"/>
                    <a:pt x="15080" y="14817"/>
                    <a:pt x="15190" y="14817"/>
                  </a:cubicBezTo>
                  <a:cubicBezTo>
                    <a:pt x="15245" y="14817"/>
                    <a:pt x="15299" y="14814"/>
                    <a:pt x="15350" y="14803"/>
                  </a:cubicBezTo>
                  <a:cubicBezTo>
                    <a:pt x="15532" y="14743"/>
                    <a:pt x="15776" y="14682"/>
                    <a:pt x="15958" y="14591"/>
                  </a:cubicBezTo>
                  <a:cubicBezTo>
                    <a:pt x="16292" y="14439"/>
                    <a:pt x="16657" y="14195"/>
                    <a:pt x="16961" y="13831"/>
                  </a:cubicBezTo>
                  <a:cubicBezTo>
                    <a:pt x="17113" y="13679"/>
                    <a:pt x="17265" y="13466"/>
                    <a:pt x="17356" y="13223"/>
                  </a:cubicBezTo>
                  <a:cubicBezTo>
                    <a:pt x="17417" y="13162"/>
                    <a:pt x="17417" y="13132"/>
                    <a:pt x="17447" y="13040"/>
                  </a:cubicBezTo>
                  <a:cubicBezTo>
                    <a:pt x="17478" y="12980"/>
                    <a:pt x="17478" y="12919"/>
                    <a:pt x="17508" y="12858"/>
                  </a:cubicBezTo>
                  <a:cubicBezTo>
                    <a:pt x="17508" y="12828"/>
                    <a:pt x="17569" y="12736"/>
                    <a:pt x="17569" y="12676"/>
                  </a:cubicBezTo>
                  <a:cubicBezTo>
                    <a:pt x="17569" y="12645"/>
                    <a:pt x="17599" y="12554"/>
                    <a:pt x="17599" y="12463"/>
                  </a:cubicBezTo>
                  <a:cubicBezTo>
                    <a:pt x="17660" y="12068"/>
                    <a:pt x="17630" y="11642"/>
                    <a:pt x="17508" y="11247"/>
                  </a:cubicBezTo>
                  <a:cubicBezTo>
                    <a:pt x="17630" y="11095"/>
                    <a:pt x="17751" y="10913"/>
                    <a:pt x="17903" y="10730"/>
                  </a:cubicBezTo>
                  <a:cubicBezTo>
                    <a:pt x="18086" y="10457"/>
                    <a:pt x="18329" y="10092"/>
                    <a:pt x="18511" y="9636"/>
                  </a:cubicBezTo>
                  <a:cubicBezTo>
                    <a:pt x="18694" y="9180"/>
                    <a:pt x="18846" y="8633"/>
                    <a:pt x="18815" y="8056"/>
                  </a:cubicBezTo>
                  <a:cubicBezTo>
                    <a:pt x="18815" y="7508"/>
                    <a:pt x="18633" y="6961"/>
                    <a:pt x="18359" y="6536"/>
                  </a:cubicBezTo>
                  <a:cubicBezTo>
                    <a:pt x="18238" y="6323"/>
                    <a:pt x="18055" y="6171"/>
                    <a:pt x="17934" y="5989"/>
                  </a:cubicBezTo>
                  <a:lnTo>
                    <a:pt x="17508" y="5563"/>
                  </a:lnTo>
                  <a:cubicBezTo>
                    <a:pt x="17387" y="5442"/>
                    <a:pt x="17265" y="5320"/>
                    <a:pt x="17143" y="5259"/>
                  </a:cubicBezTo>
                  <a:cubicBezTo>
                    <a:pt x="17022" y="5168"/>
                    <a:pt x="16900" y="5107"/>
                    <a:pt x="16839" y="5077"/>
                  </a:cubicBezTo>
                  <a:cubicBezTo>
                    <a:pt x="16687" y="4986"/>
                    <a:pt x="16627" y="4955"/>
                    <a:pt x="16566" y="4925"/>
                  </a:cubicBezTo>
                  <a:cubicBezTo>
                    <a:pt x="16475" y="4621"/>
                    <a:pt x="16262" y="4317"/>
                    <a:pt x="16049" y="3952"/>
                  </a:cubicBezTo>
                  <a:cubicBezTo>
                    <a:pt x="15776" y="3618"/>
                    <a:pt x="15441" y="3283"/>
                    <a:pt x="15016" y="2979"/>
                  </a:cubicBezTo>
                  <a:cubicBezTo>
                    <a:pt x="14590" y="2676"/>
                    <a:pt x="14104" y="2493"/>
                    <a:pt x="13678" y="2402"/>
                  </a:cubicBezTo>
                  <a:cubicBezTo>
                    <a:pt x="13587" y="2402"/>
                    <a:pt x="13496" y="2372"/>
                    <a:pt x="13374" y="2372"/>
                  </a:cubicBezTo>
                  <a:cubicBezTo>
                    <a:pt x="13344" y="2280"/>
                    <a:pt x="13314" y="2250"/>
                    <a:pt x="13253" y="2189"/>
                  </a:cubicBezTo>
                  <a:cubicBezTo>
                    <a:pt x="13162" y="1946"/>
                    <a:pt x="12918" y="1703"/>
                    <a:pt x="12614" y="1338"/>
                  </a:cubicBezTo>
                  <a:cubicBezTo>
                    <a:pt x="12310" y="1004"/>
                    <a:pt x="11915" y="669"/>
                    <a:pt x="11338" y="396"/>
                  </a:cubicBezTo>
                  <a:cubicBezTo>
                    <a:pt x="10760" y="183"/>
                    <a:pt x="10122" y="1"/>
                    <a:pt x="942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44"/>
            <p:cNvSpPr/>
            <p:nvPr/>
          </p:nvSpPr>
          <p:spPr>
            <a:xfrm>
              <a:off x="8350417" y="3649323"/>
              <a:ext cx="88103" cy="139596"/>
            </a:xfrm>
            <a:custGeom>
              <a:avLst/>
              <a:gdLst/>
              <a:ahLst/>
              <a:cxnLst/>
              <a:rect l="l" t="t" r="r" b="b"/>
              <a:pathLst>
                <a:path w="6050" h="9586" extrusionOk="0">
                  <a:moveTo>
                    <a:pt x="5770" y="0"/>
                  </a:moveTo>
                  <a:cubicBezTo>
                    <a:pt x="5468" y="0"/>
                    <a:pt x="5166" y="40"/>
                    <a:pt x="4864" y="133"/>
                  </a:cubicBezTo>
                  <a:cubicBezTo>
                    <a:pt x="4682" y="163"/>
                    <a:pt x="4499" y="224"/>
                    <a:pt x="4287" y="315"/>
                  </a:cubicBezTo>
                  <a:cubicBezTo>
                    <a:pt x="4104" y="376"/>
                    <a:pt x="3952" y="497"/>
                    <a:pt x="3770" y="619"/>
                  </a:cubicBezTo>
                  <a:lnTo>
                    <a:pt x="3527" y="801"/>
                  </a:lnTo>
                  <a:lnTo>
                    <a:pt x="3367" y="984"/>
                  </a:lnTo>
                  <a:lnTo>
                    <a:pt x="3192" y="984"/>
                  </a:lnTo>
                  <a:cubicBezTo>
                    <a:pt x="2736" y="1045"/>
                    <a:pt x="2311" y="1227"/>
                    <a:pt x="1946" y="1440"/>
                  </a:cubicBezTo>
                  <a:cubicBezTo>
                    <a:pt x="1551" y="1683"/>
                    <a:pt x="1217" y="1987"/>
                    <a:pt x="943" y="2321"/>
                  </a:cubicBezTo>
                  <a:cubicBezTo>
                    <a:pt x="700" y="2656"/>
                    <a:pt x="426" y="3051"/>
                    <a:pt x="274" y="3476"/>
                  </a:cubicBezTo>
                  <a:cubicBezTo>
                    <a:pt x="92" y="3871"/>
                    <a:pt x="1" y="4297"/>
                    <a:pt x="1" y="4753"/>
                  </a:cubicBezTo>
                  <a:cubicBezTo>
                    <a:pt x="1" y="5634"/>
                    <a:pt x="183" y="6516"/>
                    <a:pt x="548" y="7306"/>
                  </a:cubicBezTo>
                  <a:cubicBezTo>
                    <a:pt x="882" y="8096"/>
                    <a:pt x="1399" y="8826"/>
                    <a:pt x="1977" y="9434"/>
                  </a:cubicBezTo>
                  <a:lnTo>
                    <a:pt x="1977" y="9586"/>
                  </a:lnTo>
                  <a:lnTo>
                    <a:pt x="2007" y="9434"/>
                  </a:lnTo>
                  <a:cubicBezTo>
                    <a:pt x="1490" y="8735"/>
                    <a:pt x="1065" y="8036"/>
                    <a:pt x="761" y="7215"/>
                  </a:cubicBezTo>
                  <a:cubicBezTo>
                    <a:pt x="487" y="6425"/>
                    <a:pt x="335" y="5604"/>
                    <a:pt x="396" y="4783"/>
                  </a:cubicBezTo>
                  <a:cubicBezTo>
                    <a:pt x="396" y="4388"/>
                    <a:pt x="457" y="3993"/>
                    <a:pt x="609" y="3628"/>
                  </a:cubicBezTo>
                  <a:cubicBezTo>
                    <a:pt x="761" y="3233"/>
                    <a:pt x="943" y="2899"/>
                    <a:pt x="1217" y="2595"/>
                  </a:cubicBezTo>
                  <a:cubicBezTo>
                    <a:pt x="1764" y="1956"/>
                    <a:pt x="2402" y="1409"/>
                    <a:pt x="3192" y="1257"/>
                  </a:cubicBezTo>
                  <a:lnTo>
                    <a:pt x="3496" y="1257"/>
                  </a:lnTo>
                  <a:lnTo>
                    <a:pt x="3527" y="1227"/>
                  </a:lnTo>
                  <a:cubicBezTo>
                    <a:pt x="3618" y="1197"/>
                    <a:pt x="3648" y="1105"/>
                    <a:pt x="3739" y="1045"/>
                  </a:cubicBezTo>
                  <a:lnTo>
                    <a:pt x="3922" y="832"/>
                  </a:lnTo>
                  <a:cubicBezTo>
                    <a:pt x="4074" y="741"/>
                    <a:pt x="4226" y="589"/>
                    <a:pt x="4378" y="497"/>
                  </a:cubicBezTo>
                  <a:cubicBezTo>
                    <a:pt x="4560" y="376"/>
                    <a:pt x="4712" y="315"/>
                    <a:pt x="4895" y="224"/>
                  </a:cubicBezTo>
                  <a:cubicBezTo>
                    <a:pt x="5259" y="72"/>
                    <a:pt x="5654" y="42"/>
                    <a:pt x="6050" y="11"/>
                  </a:cubicBezTo>
                  <a:cubicBezTo>
                    <a:pt x="5956" y="4"/>
                    <a:pt x="5863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44"/>
            <p:cNvSpPr/>
            <p:nvPr/>
          </p:nvSpPr>
          <p:spPr>
            <a:xfrm>
              <a:off x="8378751" y="3788883"/>
              <a:ext cx="98268" cy="77036"/>
            </a:xfrm>
            <a:custGeom>
              <a:avLst/>
              <a:gdLst/>
              <a:ahLst/>
              <a:cxnLst/>
              <a:rect l="l" t="t" r="r" b="b"/>
              <a:pathLst>
                <a:path w="6748" h="5290" extrusionOk="0">
                  <a:moveTo>
                    <a:pt x="0" y="1"/>
                  </a:moveTo>
                  <a:cubicBezTo>
                    <a:pt x="31" y="274"/>
                    <a:pt x="0" y="487"/>
                    <a:pt x="61" y="761"/>
                  </a:cubicBezTo>
                  <a:cubicBezTo>
                    <a:pt x="152" y="973"/>
                    <a:pt x="213" y="1247"/>
                    <a:pt x="334" y="1490"/>
                  </a:cubicBezTo>
                  <a:lnTo>
                    <a:pt x="334" y="1429"/>
                  </a:lnTo>
                  <a:cubicBezTo>
                    <a:pt x="334" y="2159"/>
                    <a:pt x="608" y="2858"/>
                    <a:pt x="973" y="3466"/>
                  </a:cubicBezTo>
                  <a:cubicBezTo>
                    <a:pt x="1368" y="4074"/>
                    <a:pt x="1976" y="4560"/>
                    <a:pt x="2614" y="4864"/>
                  </a:cubicBezTo>
                  <a:cubicBezTo>
                    <a:pt x="3313" y="5168"/>
                    <a:pt x="4012" y="5290"/>
                    <a:pt x="4711" y="5290"/>
                  </a:cubicBezTo>
                  <a:cubicBezTo>
                    <a:pt x="5380" y="5290"/>
                    <a:pt x="6110" y="5138"/>
                    <a:pt x="6748" y="4925"/>
                  </a:cubicBezTo>
                  <a:lnTo>
                    <a:pt x="6748" y="4925"/>
                  </a:lnTo>
                  <a:cubicBezTo>
                    <a:pt x="6503" y="4969"/>
                    <a:pt x="6258" y="4998"/>
                    <a:pt x="5990" y="4998"/>
                  </a:cubicBezTo>
                  <a:cubicBezTo>
                    <a:pt x="5892" y="4998"/>
                    <a:pt x="5790" y="4994"/>
                    <a:pt x="5684" y="4986"/>
                  </a:cubicBezTo>
                  <a:cubicBezTo>
                    <a:pt x="5517" y="5001"/>
                    <a:pt x="5350" y="5008"/>
                    <a:pt x="5183" y="5008"/>
                  </a:cubicBezTo>
                  <a:cubicBezTo>
                    <a:pt x="5015" y="5008"/>
                    <a:pt x="4848" y="5001"/>
                    <a:pt x="4681" y="4986"/>
                  </a:cubicBezTo>
                  <a:cubicBezTo>
                    <a:pt x="3982" y="4894"/>
                    <a:pt x="3344" y="4742"/>
                    <a:pt x="2736" y="4469"/>
                  </a:cubicBezTo>
                  <a:cubicBezTo>
                    <a:pt x="2158" y="4226"/>
                    <a:pt x="1642" y="3770"/>
                    <a:pt x="1246" y="3223"/>
                  </a:cubicBezTo>
                  <a:cubicBezTo>
                    <a:pt x="882" y="2706"/>
                    <a:pt x="578" y="2098"/>
                    <a:pt x="486" y="1399"/>
                  </a:cubicBezTo>
                  <a:lnTo>
                    <a:pt x="486" y="1369"/>
                  </a:lnTo>
                  <a:cubicBezTo>
                    <a:pt x="365" y="1186"/>
                    <a:pt x="274" y="943"/>
                    <a:pt x="183" y="730"/>
                  </a:cubicBezTo>
                  <a:lnTo>
                    <a:pt x="61" y="3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44"/>
            <p:cNvSpPr/>
            <p:nvPr/>
          </p:nvSpPr>
          <p:spPr>
            <a:xfrm>
              <a:off x="8476990" y="3776492"/>
              <a:ext cx="133698" cy="92661"/>
            </a:xfrm>
            <a:custGeom>
              <a:avLst/>
              <a:gdLst/>
              <a:ahLst/>
              <a:cxnLst/>
              <a:rect l="l" t="t" r="r" b="b"/>
              <a:pathLst>
                <a:path w="9181" h="6363" extrusionOk="0">
                  <a:moveTo>
                    <a:pt x="9029" y="1"/>
                  </a:moveTo>
                  <a:cubicBezTo>
                    <a:pt x="9059" y="274"/>
                    <a:pt x="9089" y="548"/>
                    <a:pt x="9059" y="700"/>
                  </a:cubicBezTo>
                  <a:cubicBezTo>
                    <a:pt x="9059" y="852"/>
                    <a:pt x="9059" y="1004"/>
                    <a:pt x="9029" y="1125"/>
                  </a:cubicBezTo>
                  <a:cubicBezTo>
                    <a:pt x="8968" y="1217"/>
                    <a:pt x="8937" y="1369"/>
                    <a:pt x="8907" y="1490"/>
                  </a:cubicBezTo>
                  <a:cubicBezTo>
                    <a:pt x="8603" y="2280"/>
                    <a:pt x="7873" y="2979"/>
                    <a:pt x="7083" y="3192"/>
                  </a:cubicBezTo>
                  <a:cubicBezTo>
                    <a:pt x="6992" y="3253"/>
                    <a:pt x="6840" y="3283"/>
                    <a:pt x="6779" y="3283"/>
                  </a:cubicBezTo>
                  <a:lnTo>
                    <a:pt x="6445" y="3283"/>
                  </a:lnTo>
                  <a:cubicBezTo>
                    <a:pt x="6384" y="3283"/>
                    <a:pt x="6323" y="3283"/>
                    <a:pt x="6202" y="3314"/>
                  </a:cubicBezTo>
                  <a:cubicBezTo>
                    <a:pt x="6141" y="3344"/>
                    <a:pt x="6050" y="3435"/>
                    <a:pt x="6019" y="3466"/>
                  </a:cubicBezTo>
                  <a:cubicBezTo>
                    <a:pt x="5898" y="3587"/>
                    <a:pt x="5867" y="3648"/>
                    <a:pt x="5776" y="3770"/>
                  </a:cubicBezTo>
                  <a:cubicBezTo>
                    <a:pt x="5715" y="3952"/>
                    <a:pt x="5533" y="4104"/>
                    <a:pt x="5411" y="4317"/>
                  </a:cubicBezTo>
                  <a:cubicBezTo>
                    <a:pt x="5259" y="4499"/>
                    <a:pt x="5107" y="4651"/>
                    <a:pt x="4955" y="4803"/>
                  </a:cubicBezTo>
                  <a:cubicBezTo>
                    <a:pt x="4256" y="5411"/>
                    <a:pt x="3496" y="5867"/>
                    <a:pt x="2645" y="6049"/>
                  </a:cubicBezTo>
                  <a:cubicBezTo>
                    <a:pt x="2347" y="6111"/>
                    <a:pt x="2041" y="6145"/>
                    <a:pt x="1735" y="6145"/>
                  </a:cubicBezTo>
                  <a:cubicBezTo>
                    <a:pt x="1139" y="6145"/>
                    <a:pt x="543" y="6016"/>
                    <a:pt x="1" y="5715"/>
                  </a:cubicBezTo>
                  <a:lnTo>
                    <a:pt x="1" y="5715"/>
                  </a:lnTo>
                  <a:cubicBezTo>
                    <a:pt x="396" y="5989"/>
                    <a:pt x="822" y="6171"/>
                    <a:pt x="1278" y="6262"/>
                  </a:cubicBezTo>
                  <a:cubicBezTo>
                    <a:pt x="1545" y="6333"/>
                    <a:pt x="1822" y="6363"/>
                    <a:pt x="2098" y="6363"/>
                  </a:cubicBezTo>
                  <a:cubicBezTo>
                    <a:pt x="2293" y="6363"/>
                    <a:pt x="2487" y="6348"/>
                    <a:pt x="2676" y="6323"/>
                  </a:cubicBezTo>
                  <a:cubicBezTo>
                    <a:pt x="3618" y="6171"/>
                    <a:pt x="4500" y="5715"/>
                    <a:pt x="5168" y="5046"/>
                  </a:cubicBezTo>
                  <a:cubicBezTo>
                    <a:pt x="5381" y="4864"/>
                    <a:pt x="5533" y="4712"/>
                    <a:pt x="5685" y="4530"/>
                  </a:cubicBezTo>
                  <a:cubicBezTo>
                    <a:pt x="5837" y="4347"/>
                    <a:pt x="5989" y="4134"/>
                    <a:pt x="6080" y="3952"/>
                  </a:cubicBezTo>
                  <a:cubicBezTo>
                    <a:pt x="6171" y="3891"/>
                    <a:pt x="6202" y="3800"/>
                    <a:pt x="6293" y="3739"/>
                  </a:cubicBezTo>
                  <a:cubicBezTo>
                    <a:pt x="6323" y="3739"/>
                    <a:pt x="6323" y="3709"/>
                    <a:pt x="6354" y="3709"/>
                  </a:cubicBezTo>
                  <a:lnTo>
                    <a:pt x="6810" y="3709"/>
                  </a:lnTo>
                  <a:cubicBezTo>
                    <a:pt x="6931" y="3709"/>
                    <a:pt x="7053" y="3648"/>
                    <a:pt x="7144" y="3618"/>
                  </a:cubicBezTo>
                  <a:cubicBezTo>
                    <a:pt x="7661" y="3496"/>
                    <a:pt x="8025" y="3192"/>
                    <a:pt x="8360" y="2858"/>
                  </a:cubicBezTo>
                  <a:cubicBezTo>
                    <a:pt x="8725" y="2524"/>
                    <a:pt x="8937" y="2098"/>
                    <a:pt x="9089" y="1642"/>
                  </a:cubicBezTo>
                  <a:cubicBezTo>
                    <a:pt x="9120" y="1490"/>
                    <a:pt x="9180" y="1369"/>
                    <a:pt x="9180" y="1217"/>
                  </a:cubicBezTo>
                  <a:lnTo>
                    <a:pt x="9180" y="821"/>
                  </a:lnTo>
                  <a:cubicBezTo>
                    <a:pt x="9180" y="548"/>
                    <a:pt x="9120" y="274"/>
                    <a:pt x="9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44"/>
            <p:cNvSpPr/>
            <p:nvPr/>
          </p:nvSpPr>
          <p:spPr>
            <a:xfrm>
              <a:off x="8438492" y="3610535"/>
              <a:ext cx="190798" cy="165998"/>
            </a:xfrm>
            <a:custGeom>
              <a:avLst/>
              <a:gdLst/>
              <a:ahLst/>
              <a:cxnLst/>
              <a:rect l="l" t="t" r="r" b="b"/>
              <a:pathLst>
                <a:path w="13102" h="11399" extrusionOk="0">
                  <a:moveTo>
                    <a:pt x="3678" y="0"/>
                  </a:moveTo>
                  <a:cubicBezTo>
                    <a:pt x="2858" y="0"/>
                    <a:pt x="2037" y="152"/>
                    <a:pt x="1338" y="578"/>
                  </a:cubicBezTo>
                  <a:cubicBezTo>
                    <a:pt x="639" y="1003"/>
                    <a:pt x="122" y="1733"/>
                    <a:pt x="1" y="2523"/>
                  </a:cubicBezTo>
                  <a:lnTo>
                    <a:pt x="1" y="2675"/>
                  </a:lnTo>
                  <a:lnTo>
                    <a:pt x="31" y="2523"/>
                  </a:lnTo>
                  <a:cubicBezTo>
                    <a:pt x="213" y="1733"/>
                    <a:pt x="760" y="1064"/>
                    <a:pt x="1429" y="730"/>
                  </a:cubicBezTo>
                  <a:cubicBezTo>
                    <a:pt x="2060" y="401"/>
                    <a:pt x="2766" y="269"/>
                    <a:pt x="3456" y="269"/>
                  </a:cubicBezTo>
                  <a:cubicBezTo>
                    <a:pt x="3530" y="269"/>
                    <a:pt x="3605" y="271"/>
                    <a:pt x="3678" y="274"/>
                  </a:cubicBezTo>
                  <a:cubicBezTo>
                    <a:pt x="4043" y="304"/>
                    <a:pt x="4438" y="365"/>
                    <a:pt x="4803" y="456"/>
                  </a:cubicBezTo>
                  <a:cubicBezTo>
                    <a:pt x="5168" y="547"/>
                    <a:pt x="5533" y="699"/>
                    <a:pt x="5837" y="882"/>
                  </a:cubicBezTo>
                  <a:cubicBezTo>
                    <a:pt x="6505" y="1307"/>
                    <a:pt x="6992" y="1915"/>
                    <a:pt x="7387" y="2554"/>
                  </a:cubicBezTo>
                  <a:lnTo>
                    <a:pt x="7448" y="2645"/>
                  </a:lnTo>
                  <a:lnTo>
                    <a:pt x="7508" y="2645"/>
                  </a:lnTo>
                  <a:cubicBezTo>
                    <a:pt x="8207" y="2706"/>
                    <a:pt x="8815" y="3010"/>
                    <a:pt x="9332" y="3435"/>
                  </a:cubicBezTo>
                  <a:cubicBezTo>
                    <a:pt x="9879" y="3891"/>
                    <a:pt x="10305" y="4469"/>
                    <a:pt x="10548" y="5076"/>
                  </a:cubicBezTo>
                  <a:lnTo>
                    <a:pt x="10609" y="5107"/>
                  </a:lnTo>
                  <a:lnTo>
                    <a:pt x="10639" y="5137"/>
                  </a:lnTo>
                  <a:cubicBezTo>
                    <a:pt x="10791" y="5259"/>
                    <a:pt x="10943" y="5320"/>
                    <a:pt x="11095" y="5441"/>
                  </a:cubicBezTo>
                  <a:lnTo>
                    <a:pt x="11551" y="5776"/>
                  </a:lnTo>
                  <a:lnTo>
                    <a:pt x="11976" y="6201"/>
                  </a:lnTo>
                  <a:cubicBezTo>
                    <a:pt x="12128" y="6383"/>
                    <a:pt x="12280" y="6566"/>
                    <a:pt x="12372" y="6779"/>
                  </a:cubicBezTo>
                  <a:cubicBezTo>
                    <a:pt x="12493" y="6991"/>
                    <a:pt x="12615" y="7204"/>
                    <a:pt x="12676" y="7417"/>
                  </a:cubicBezTo>
                  <a:cubicBezTo>
                    <a:pt x="12828" y="7873"/>
                    <a:pt x="12919" y="8359"/>
                    <a:pt x="12828" y="8815"/>
                  </a:cubicBezTo>
                  <a:cubicBezTo>
                    <a:pt x="12767" y="9271"/>
                    <a:pt x="12615" y="9788"/>
                    <a:pt x="12432" y="10183"/>
                  </a:cubicBezTo>
                  <a:cubicBezTo>
                    <a:pt x="12220" y="10608"/>
                    <a:pt x="11916" y="11034"/>
                    <a:pt x="11673" y="11399"/>
                  </a:cubicBezTo>
                  <a:lnTo>
                    <a:pt x="12128" y="10821"/>
                  </a:lnTo>
                  <a:cubicBezTo>
                    <a:pt x="12220" y="10639"/>
                    <a:pt x="12372" y="10456"/>
                    <a:pt x="12493" y="10244"/>
                  </a:cubicBezTo>
                  <a:cubicBezTo>
                    <a:pt x="12736" y="9788"/>
                    <a:pt x="12919" y="9301"/>
                    <a:pt x="12980" y="8815"/>
                  </a:cubicBezTo>
                  <a:cubicBezTo>
                    <a:pt x="13101" y="8329"/>
                    <a:pt x="13071" y="7842"/>
                    <a:pt x="12919" y="7326"/>
                  </a:cubicBezTo>
                  <a:cubicBezTo>
                    <a:pt x="12828" y="7113"/>
                    <a:pt x="12736" y="6870"/>
                    <a:pt x="12615" y="6657"/>
                  </a:cubicBezTo>
                  <a:cubicBezTo>
                    <a:pt x="12493" y="6444"/>
                    <a:pt x="12341" y="6231"/>
                    <a:pt x="12189" y="6049"/>
                  </a:cubicBezTo>
                  <a:lnTo>
                    <a:pt x="11764" y="5593"/>
                  </a:lnTo>
                  <a:cubicBezTo>
                    <a:pt x="11612" y="5441"/>
                    <a:pt x="11460" y="5320"/>
                    <a:pt x="11308" y="5228"/>
                  </a:cubicBezTo>
                  <a:cubicBezTo>
                    <a:pt x="11169" y="5117"/>
                    <a:pt x="11004" y="5006"/>
                    <a:pt x="10861" y="4895"/>
                  </a:cubicBezTo>
                  <a:lnTo>
                    <a:pt x="10861" y="4895"/>
                  </a:lnTo>
                  <a:cubicBezTo>
                    <a:pt x="10613" y="4221"/>
                    <a:pt x="10166" y="3634"/>
                    <a:pt x="9606" y="3161"/>
                  </a:cubicBezTo>
                  <a:cubicBezTo>
                    <a:pt x="9302" y="2888"/>
                    <a:pt x="8998" y="2706"/>
                    <a:pt x="8663" y="2554"/>
                  </a:cubicBezTo>
                  <a:cubicBezTo>
                    <a:pt x="8357" y="2414"/>
                    <a:pt x="8000" y="2326"/>
                    <a:pt x="7662" y="2289"/>
                  </a:cubicBezTo>
                  <a:lnTo>
                    <a:pt x="7662" y="2289"/>
                  </a:lnTo>
                  <a:cubicBezTo>
                    <a:pt x="7221" y="1676"/>
                    <a:pt x="6718" y="1045"/>
                    <a:pt x="6049" y="608"/>
                  </a:cubicBezTo>
                  <a:cubicBezTo>
                    <a:pt x="5320" y="152"/>
                    <a:pt x="4469" y="0"/>
                    <a:pt x="3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44"/>
            <p:cNvSpPr/>
            <p:nvPr/>
          </p:nvSpPr>
          <p:spPr>
            <a:xfrm>
              <a:off x="8379625" y="3687092"/>
              <a:ext cx="26577" cy="75259"/>
            </a:xfrm>
            <a:custGeom>
              <a:avLst/>
              <a:gdLst/>
              <a:ahLst/>
              <a:cxnLst/>
              <a:rect l="l" t="t" r="r" b="b"/>
              <a:pathLst>
                <a:path w="1825" h="5168" extrusionOk="0">
                  <a:moveTo>
                    <a:pt x="1764" y="1"/>
                  </a:moveTo>
                  <a:lnTo>
                    <a:pt x="1764" y="1"/>
                  </a:lnTo>
                  <a:cubicBezTo>
                    <a:pt x="1521" y="92"/>
                    <a:pt x="1308" y="214"/>
                    <a:pt x="1065" y="366"/>
                  </a:cubicBezTo>
                  <a:cubicBezTo>
                    <a:pt x="882" y="518"/>
                    <a:pt x="670" y="730"/>
                    <a:pt x="518" y="943"/>
                  </a:cubicBezTo>
                  <a:cubicBezTo>
                    <a:pt x="153" y="1399"/>
                    <a:pt x="1" y="1977"/>
                    <a:pt x="92" y="2524"/>
                  </a:cubicBezTo>
                  <a:cubicBezTo>
                    <a:pt x="153" y="3101"/>
                    <a:pt x="396" y="3648"/>
                    <a:pt x="700" y="4043"/>
                  </a:cubicBezTo>
                  <a:cubicBezTo>
                    <a:pt x="1004" y="4469"/>
                    <a:pt x="1430" y="4864"/>
                    <a:pt x="1825" y="5168"/>
                  </a:cubicBezTo>
                  <a:lnTo>
                    <a:pt x="913" y="3891"/>
                  </a:lnTo>
                  <a:cubicBezTo>
                    <a:pt x="700" y="3435"/>
                    <a:pt x="518" y="2980"/>
                    <a:pt x="426" y="2493"/>
                  </a:cubicBezTo>
                  <a:cubicBezTo>
                    <a:pt x="366" y="2037"/>
                    <a:pt x="457" y="1551"/>
                    <a:pt x="730" y="1125"/>
                  </a:cubicBezTo>
                  <a:cubicBezTo>
                    <a:pt x="852" y="913"/>
                    <a:pt x="1034" y="730"/>
                    <a:pt x="1186" y="518"/>
                  </a:cubicBezTo>
                  <a:cubicBezTo>
                    <a:pt x="1369" y="335"/>
                    <a:pt x="1582" y="183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44"/>
            <p:cNvSpPr/>
            <p:nvPr/>
          </p:nvSpPr>
          <p:spPr>
            <a:xfrm>
              <a:off x="8438492" y="3643732"/>
              <a:ext cx="72609" cy="25674"/>
            </a:xfrm>
            <a:custGeom>
              <a:avLst/>
              <a:gdLst/>
              <a:ahLst/>
              <a:cxnLst/>
              <a:rect l="l" t="t" r="r" b="b"/>
              <a:pathLst>
                <a:path w="4986" h="1763" extrusionOk="0">
                  <a:moveTo>
                    <a:pt x="3010" y="0"/>
                  </a:moveTo>
                  <a:cubicBezTo>
                    <a:pt x="2767" y="0"/>
                    <a:pt x="2493" y="0"/>
                    <a:pt x="2280" y="91"/>
                  </a:cubicBezTo>
                  <a:cubicBezTo>
                    <a:pt x="1794" y="213"/>
                    <a:pt x="1338" y="395"/>
                    <a:pt x="943" y="699"/>
                  </a:cubicBezTo>
                  <a:cubicBezTo>
                    <a:pt x="578" y="1003"/>
                    <a:pt x="213" y="1337"/>
                    <a:pt x="1" y="1763"/>
                  </a:cubicBezTo>
                  <a:cubicBezTo>
                    <a:pt x="730" y="1155"/>
                    <a:pt x="1490" y="669"/>
                    <a:pt x="2341" y="426"/>
                  </a:cubicBezTo>
                  <a:cubicBezTo>
                    <a:pt x="2629" y="387"/>
                    <a:pt x="2906" y="349"/>
                    <a:pt x="3185" y="349"/>
                  </a:cubicBezTo>
                  <a:cubicBezTo>
                    <a:pt x="3347" y="349"/>
                    <a:pt x="3511" y="362"/>
                    <a:pt x="3678" y="395"/>
                  </a:cubicBezTo>
                  <a:cubicBezTo>
                    <a:pt x="3861" y="426"/>
                    <a:pt x="4104" y="517"/>
                    <a:pt x="4317" y="547"/>
                  </a:cubicBezTo>
                  <a:cubicBezTo>
                    <a:pt x="4530" y="608"/>
                    <a:pt x="4742" y="699"/>
                    <a:pt x="4985" y="760"/>
                  </a:cubicBezTo>
                  <a:cubicBezTo>
                    <a:pt x="4621" y="517"/>
                    <a:pt x="4165" y="243"/>
                    <a:pt x="3709" y="122"/>
                  </a:cubicBezTo>
                  <a:cubicBezTo>
                    <a:pt x="3496" y="61"/>
                    <a:pt x="3223" y="61"/>
                    <a:pt x="3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44"/>
            <p:cNvSpPr/>
            <p:nvPr/>
          </p:nvSpPr>
          <p:spPr>
            <a:xfrm>
              <a:off x="8534969" y="3794197"/>
              <a:ext cx="43396" cy="42173"/>
            </a:xfrm>
            <a:custGeom>
              <a:avLst/>
              <a:gdLst/>
              <a:ahLst/>
              <a:cxnLst/>
              <a:rect l="l" t="t" r="r" b="b"/>
              <a:pathLst>
                <a:path w="2980" h="2896" extrusionOk="0">
                  <a:moveTo>
                    <a:pt x="2919" y="1"/>
                  </a:moveTo>
                  <a:cubicBezTo>
                    <a:pt x="2706" y="760"/>
                    <a:pt x="2463" y="1460"/>
                    <a:pt x="1977" y="1946"/>
                  </a:cubicBezTo>
                  <a:cubicBezTo>
                    <a:pt x="1733" y="2219"/>
                    <a:pt x="1460" y="2402"/>
                    <a:pt x="1125" y="2523"/>
                  </a:cubicBezTo>
                  <a:cubicBezTo>
                    <a:pt x="913" y="2584"/>
                    <a:pt x="761" y="2645"/>
                    <a:pt x="578" y="2675"/>
                  </a:cubicBezTo>
                  <a:cubicBezTo>
                    <a:pt x="396" y="2736"/>
                    <a:pt x="214" y="2736"/>
                    <a:pt x="1" y="2797"/>
                  </a:cubicBezTo>
                  <a:cubicBezTo>
                    <a:pt x="238" y="2852"/>
                    <a:pt x="486" y="2895"/>
                    <a:pt x="725" y="2895"/>
                  </a:cubicBezTo>
                  <a:cubicBezTo>
                    <a:pt x="885" y="2895"/>
                    <a:pt x="1040" y="2876"/>
                    <a:pt x="1186" y="2827"/>
                  </a:cubicBezTo>
                  <a:cubicBezTo>
                    <a:pt x="1399" y="2797"/>
                    <a:pt x="1581" y="2675"/>
                    <a:pt x="1764" y="2584"/>
                  </a:cubicBezTo>
                  <a:cubicBezTo>
                    <a:pt x="1946" y="2493"/>
                    <a:pt x="2098" y="2371"/>
                    <a:pt x="2250" y="2219"/>
                  </a:cubicBezTo>
                  <a:cubicBezTo>
                    <a:pt x="2524" y="1915"/>
                    <a:pt x="2706" y="1520"/>
                    <a:pt x="2828" y="1156"/>
                  </a:cubicBezTo>
                  <a:cubicBezTo>
                    <a:pt x="2949" y="760"/>
                    <a:pt x="2980" y="396"/>
                    <a:pt x="2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44"/>
            <p:cNvSpPr/>
            <p:nvPr/>
          </p:nvSpPr>
          <p:spPr>
            <a:xfrm>
              <a:off x="8410609" y="3793760"/>
              <a:ext cx="46498" cy="41867"/>
            </a:xfrm>
            <a:custGeom>
              <a:avLst/>
              <a:gdLst/>
              <a:ahLst/>
              <a:cxnLst/>
              <a:rect l="l" t="t" r="r" b="b"/>
              <a:pathLst>
                <a:path w="3193" h="2875" extrusionOk="0">
                  <a:moveTo>
                    <a:pt x="274" y="0"/>
                  </a:moveTo>
                  <a:lnTo>
                    <a:pt x="274" y="0"/>
                  </a:lnTo>
                  <a:cubicBezTo>
                    <a:pt x="213" y="183"/>
                    <a:pt x="122" y="395"/>
                    <a:pt x="92" y="608"/>
                  </a:cubicBezTo>
                  <a:cubicBezTo>
                    <a:pt x="61" y="790"/>
                    <a:pt x="1" y="1034"/>
                    <a:pt x="61" y="1246"/>
                  </a:cubicBezTo>
                  <a:cubicBezTo>
                    <a:pt x="92" y="1672"/>
                    <a:pt x="365" y="2128"/>
                    <a:pt x="730" y="2401"/>
                  </a:cubicBezTo>
                  <a:cubicBezTo>
                    <a:pt x="1064" y="2675"/>
                    <a:pt x="1520" y="2827"/>
                    <a:pt x="1946" y="2857"/>
                  </a:cubicBezTo>
                  <a:cubicBezTo>
                    <a:pt x="2088" y="2867"/>
                    <a:pt x="2230" y="2874"/>
                    <a:pt x="2370" y="2874"/>
                  </a:cubicBezTo>
                  <a:cubicBezTo>
                    <a:pt x="2652" y="2874"/>
                    <a:pt x="2929" y="2847"/>
                    <a:pt x="3192" y="2766"/>
                  </a:cubicBezTo>
                  <a:cubicBezTo>
                    <a:pt x="2797" y="2705"/>
                    <a:pt x="2371" y="2675"/>
                    <a:pt x="2037" y="2553"/>
                  </a:cubicBezTo>
                  <a:cubicBezTo>
                    <a:pt x="1642" y="2432"/>
                    <a:pt x="1277" y="2310"/>
                    <a:pt x="973" y="2097"/>
                  </a:cubicBezTo>
                  <a:cubicBezTo>
                    <a:pt x="669" y="1854"/>
                    <a:pt x="457" y="1550"/>
                    <a:pt x="365" y="1186"/>
                  </a:cubicBezTo>
                  <a:cubicBezTo>
                    <a:pt x="274" y="1034"/>
                    <a:pt x="305" y="790"/>
                    <a:pt x="274" y="608"/>
                  </a:cubicBezTo>
                  <a:cubicBezTo>
                    <a:pt x="244" y="426"/>
                    <a:pt x="274" y="243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44"/>
            <p:cNvSpPr/>
            <p:nvPr/>
          </p:nvSpPr>
          <p:spPr>
            <a:xfrm>
              <a:off x="8552238" y="3691518"/>
              <a:ext cx="32766" cy="51799"/>
            </a:xfrm>
            <a:custGeom>
              <a:avLst/>
              <a:gdLst/>
              <a:ahLst/>
              <a:cxnLst/>
              <a:rect l="l" t="t" r="r" b="b"/>
              <a:pathLst>
                <a:path w="2250" h="3557" extrusionOk="0">
                  <a:moveTo>
                    <a:pt x="0" y="1"/>
                  </a:moveTo>
                  <a:cubicBezTo>
                    <a:pt x="365" y="214"/>
                    <a:pt x="669" y="426"/>
                    <a:pt x="973" y="669"/>
                  </a:cubicBezTo>
                  <a:cubicBezTo>
                    <a:pt x="1216" y="913"/>
                    <a:pt x="1459" y="1186"/>
                    <a:pt x="1642" y="1460"/>
                  </a:cubicBezTo>
                  <a:cubicBezTo>
                    <a:pt x="1824" y="1764"/>
                    <a:pt x="1946" y="2128"/>
                    <a:pt x="1946" y="2463"/>
                  </a:cubicBezTo>
                  <a:cubicBezTo>
                    <a:pt x="1946" y="2615"/>
                    <a:pt x="1915" y="2797"/>
                    <a:pt x="1915" y="2980"/>
                  </a:cubicBezTo>
                  <a:lnTo>
                    <a:pt x="1794" y="3557"/>
                  </a:lnTo>
                  <a:cubicBezTo>
                    <a:pt x="1885" y="3375"/>
                    <a:pt x="1976" y="3223"/>
                    <a:pt x="2067" y="3040"/>
                  </a:cubicBezTo>
                  <a:cubicBezTo>
                    <a:pt x="2128" y="2828"/>
                    <a:pt x="2219" y="2645"/>
                    <a:pt x="2219" y="2463"/>
                  </a:cubicBezTo>
                  <a:cubicBezTo>
                    <a:pt x="2250" y="2280"/>
                    <a:pt x="2219" y="2037"/>
                    <a:pt x="2189" y="1855"/>
                  </a:cubicBezTo>
                  <a:cubicBezTo>
                    <a:pt x="2128" y="1673"/>
                    <a:pt x="2067" y="1460"/>
                    <a:pt x="1946" y="1277"/>
                  </a:cubicBezTo>
                  <a:cubicBezTo>
                    <a:pt x="1763" y="913"/>
                    <a:pt x="1459" y="639"/>
                    <a:pt x="1094" y="426"/>
                  </a:cubicBezTo>
                  <a:cubicBezTo>
                    <a:pt x="760" y="183"/>
                    <a:pt x="395" y="3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5" name="Google Shape;3165;p28"/>
          <p:cNvSpPr txBox="1">
            <a:spLocks noGrp="1"/>
          </p:cNvSpPr>
          <p:nvPr>
            <p:ph type="title"/>
          </p:nvPr>
        </p:nvSpPr>
        <p:spPr>
          <a:xfrm>
            <a:off x="713875" y="541850"/>
            <a:ext cx="771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-ID" dirty="0"/>
              <a:t>ATERI </a:t>
            </a:r>
            <a:endParaRPr dirty="0"/>
          </a:p>
        </p:txBody>
      </p:sp>
      <p:graphicFrame>
        <p:nvGraphicFramePr>
          <p:cNvPr id="3167" name="Google Shape;3167;p28"/>
          <p:cNvGraphicFramePr/>
          <p:nvPr>
            <p:extLst>
              <p:ext uri="{D42A27DB-BD31-4B8C-83A1-F6EECF244321}">
                <p14:modId xmlns:p14="http://schemas.microsoft.com/office/powerpoint/2010/main" val="568018945"/>
              </p:ext>
            </p:extLst>
          </p:nvPr>
        </p:nvGraphicFramePr>
        <p:xfrm>
          <a:off x="728275" y="2337657"/>
          <a:ext cx="7704000" cy="2454991"/>
        </p:xfrm>
        <a:graphic>
          <a:graphicData uri="http://schemas.openxmlformats.org/drawingml/2006/table">
            <a:tbl>
              <a:tblPr>
                <a:noFill/>
                <a:tableStyleId>{834538CF-F204-4667-95C6-1C0672E60779}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19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KONSENTRASI LARUTAN</a:t>
                      </a:r>
                      <a:endParaRPr sz="2400" b="1" dirty="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MENGHITUNG LARUTAN DALAM PERSEN, PERSEN VOLUME, FRAKSI MOL, MOLALITAS, MOLARITAS, DAN NORMALITAS</a:t>
                      </a:r>
                      <a:endParaRPr sz="1400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19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LARUTAN ELEKTROLIT DAN NON-ELEKTROLIT</a:t>
                      </a:r>
                      <a:endParaRPr sz="2400" b="1" dirty="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 MEMBEDAKAN TIPE LARUTAN MENURUT DAYA HANTAR LISTRIKNYA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2. SIFAT ELEKROLIT DAN NON-ELEKTROLIT</a:t>
                      </a:r>
                      <a:endParaRPr sz="1400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170" name="Google Shape;3170;p28"/>
          <p:cNvGrpSpPr/>
          <p:nvPr/>
        </p:nvGrpSpPr>
        <p:grpSpPr>
          <a:xfrm>
            <a:off x="8015876" y="541839"/>
            <a:ext cx="416527" cy="769704"/>
            <a:chOff x="7673876" y="1141239"/>
            <a:chExt cx="416527" cy="769704"/>
          </a:xfrm>
        </p:grpSpPr>
        <p:sp>
          <p:nvSpPr>
            <p:cNvPr id="3171" name="Google Shape;3171;p28"/>
            <p:cNvSpPr/>
            <p:nvPr/>
          </p:nvSpPr>
          <p:spPr>
            <a:xfrm>
              <a:off x="7800464" y="1141239"/>
              <a:ext cx="289939" cy="301444"/>
            </a:xfrm>
            <a:custGeom>
              <a:avLst/>
              <a:gdLst/>
              <a:ahLst/>
              <a:cxnLst/>
              <a:rect l="l" t="t" r="r" b="b"/>
              <a:pathLst>
                <a:path w="19910" h="20700" extrusionOk="0">
                  <a:moveTo>
                    <a:pt x="12766" y="0"/>
                  </a:moveTo>
                  <a:lnTo>
                    <a:pt x="7508" y="5016"/>
                  </a:lnTo>
                  <a:lnTo>
                    <a:pt x="426" y="3526"/>
                  </a:lnTo>
                  <a:lnTo>
                    <a:pt x="3556" y="10061"/>
                  </a:lnTo>
                  <a:lnTo>
                    <a:pt x="0" y="16353"/>
                  </a:lnTo>
                  <a:lnTo>
                    <a:pt x="7174" y="15350"/>
                  </a:lnTo>
                  <a:lnTo>
                    <a:pt x="12037" y="20700"/>
                  </a:lnTo>
                  <a:lnTo>
                    <a:pt x="13344" y="13617"/>
                  </a:lnTo>
                  <a:lnTo>
                    <a:pt x="19909" y="10608"/>
                  </a:lnTo>
                  <a:lnTo>
                    <a:pt x="13557" y="7174"/>
                  </a:lnTo>
                  <a:lnTo>
                    <a:pt x="12766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28"/>
            <p:cNvSpPr/>
            <p:nvPr/>
          </p:nvSpPr>
          <p:spPr>
            <a:xfrm>
              <a:off x="7673876" y="1496610"/>
              <a:ext cx="159372" cy="414332"/>
            </a:xfrm>
            <a:custGeom>
              <a:avLst/>
              <a:gdLst/>
              <a:ahLst/>
              <a:cxnLst/>
              <a:rect l="l" t="t" r="r" b="b"/>
              <a:pathLst>
                <a:path w="10944" h="28452" extrusionOk="0">
                  <a:moveTo>
                    <a:pt x="7995" y="1"/>
                  </a:moveTo>
                  <a:lnTo>
                    <a:pt x="1" y="28451"/>
                  </a:lnTo>
                  <a:lnTo>
                    <a:pt x="10943" y="639"/>
                  </a:lnTo>
                  <a:lnTo>
                    <a:pt x="79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28"/>
            <p:cNvSpPr/>
            <p:nvPr/>
          </p:nvSpPr>
          <p:spPr>
            <a:xfrm>
              <a:off x="7740271" y="1512102"/>
              <a:ext cx="173964" cy="341738"/>
            </a:xfrm>
            <a:custGeom>
              <a:avLst/>
              <a:gdLst/>
              <a:ahLst/>
              <a:cxnLst/>
              <a:rect l="l" t="t" r="r" b="b"/>
              <a:pathLst>
                <a:path w="11946" h="23467" extrusionOk="0">
                  <a:moveTo>
                    <a:pt x="9514" y="1"/>
                  </a:moveTo>
                  <a:lnTo>
                    <a:pt x="0" y="23466"/>
                  </a:lnTo>
                  <a:lnTo>
                    <a:pt x="0" y="23466"/>
                  </a:lnTo>
                  <a:lnTo>
                    <a:pt x="11946" y="791"/>
                  </a:lnTo>
                  <a:lnTo>
                    <a:pt x="95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0" name="Google Shape;3310;p30"/>
          <p:cNvSpPr txBox="1">
            <a:spLocks noGrp="1"/>
          </p:cNvSpPr>
          <p:nvPr>
            <p:ph type="subTitle" idx="1"/>
          </p:nvPr>
        </p:nvSpPr>
        <p:spPr>
          <a:xfrm>
            <a:off x="2259375" y="1584100"/>
            <a:ext cx="2907000" cy="30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ID" dirty="0" err="1"/>
              <a:t>Konsentrasi</a:t>
            </a:r>
            <a:r>
              <a:rPr lang="en-ID" dirty="0"/>
              <a:t> </a:t>
            </a:r>
            <a:r>
              <a:rPr lang="en-ID" dirty="0" err="1"/>
              <a:t>larutan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besaran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menggambarkan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zat</a:t>
            </a:r>
            <a:r>
              <a:rPr lang="en-ID" dirty="0"/>
              <a:t> yang </a:t>
            </a:r>
            <a:r>
              <a:rPr lang="en-ID" dirty="0" err="1"/>
              <a:t>terlarut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pelarut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 </a:t>
            </a:r>
            <a:r>
              <a:rPr lang="en-ID" dirty="0" err="1"/>
              <a:t>Konsentrasi</a:t>
            </a:r>
            <a:r>
              <a:rPr lang="en-ID" dirty="0"/>
              <a:t> </a:t>
            </a:r>
            <a:r>
              <a:rPr lang="en-ID" dirty="0" err="1"/>
              <a:t>larutan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diukur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persentase</a:t>
            </a:r>
            <a:r>
              <a:rPr lang="en-ID" dirty="0"/>
              <a:t> </a:t>
            </a:r>
            <a:r>
              <a:rPr lang="en-ID" dirty="0" err="1"/>
              <a:t>massa</a:t>
            </a:r>
            <a:r>
              <a:rPr lang="en-ID" dirty="0"/>
              <a:t>, </a:t>
            </a:r>
            <a:r>
              <a:rPr lang="en-ID" dirty="0" err="1"/>
              <a:t>persentase</a:t>
            </a:r>
            <a:r>
              <a:rPr lang="en-ID" dirty="0"/>
              <a:t> volume, </a:t>
            </a:r>
            <a:r>
              <a:rPr lang="en-ID" dirty="0" err="1"/>
              <a:t>molalitas</a:t>
            </a:r>
            <a:r>
              <a:rPr lang="en-ID" dirty="0"/>
              <a:t>, </a:t>
            </a:r>
            <a:r>
              <a:rPr lang="en-ID" dirty="0" err="1"/>
              <a:t>molaritas</a:t>
            </a:r>
            <a:r>
              <a:rPr lang="en-ID" dirty="0"/>
              <a:t>, dan </a:t>
            </a:r>
            <a:r>
              <a:rPr lang="en-ID" dirty="0" err="1"/>
              <a:t>sebagainya</a:t>
            </a:r>
            <a:r>
              <a:rPr lang="en-ID" dirty="0"/>
              <a:t>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311" name="Google Shape;3311;p30"/>
          <p:cNvSpPr txBox="1">
            <a:spLocks noGrp="1"/>
          </p:cNvSpPr>
          <p:nvPr>
            <p:ph type="title"/>
          </p:nvPr>
        </p:nvSpPr>
        <p:spPr>
          <a:xfrm>
            <a:off x="713875" y="541850"/>
            <a:ext cx="771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KONSENTRASI LARUTAN </a:t>
            </a:r>
            <a:endParaRPr dirty="0"/>
          </a:p>
        </p:txBody>
      </p:sp>
      <p:grpSp>
        <p:nvGrpSpPr>
          <p:cNvPr id="3312" name="Google Shape;3312;p30"/>
          <p:cNvGrpSpPr/>
          <p:nvPr/>
        </p:nvGrpSpPr>
        <p:grpSpPr>
          <a:xfrm>
            <a:off x="1235942" y="1804147"/>
            <a:ext cx="278873" cy="258619"/>
            <a:chOff x="8350417" y="3610535"/>
            <a:chExt cx="278873" cy="258619"/>
          </a:xfrm>
        </p:grpSpPr>
        <p:sp>
          <p:nvSpPr>
            <p:cNvPr id="3313" name="Google Shape;3313;p30"/>
            <p:cNvSpPr/>
            <p:nvPr/>
          </p:nvSpPr>
          <p:spPr>
            <a:xfrm>
              <a:off x="8353081" y="3613184"/>
              <a:ext cx="274445" cy="255441"/>
            </a:xfrm>
            <a:custGeom>
              <a:avLst/>
              <a:gdLst/>
              <a:ahLst/>
              <a:cxnLst/>
              <a:rect l="l" t="t" r="r" b="b"/>
              <a:pathLst>
                <a:path w="18846" h="17541" extrusionOk="0">
                  <a:moveTo>
                    <a:pt x="9423" y="1"/>
                  </a:moveTo>
                  <a:cubicBezTo>
                    <a:pt x="8693" y="1"/>
                    <a:pt x="8055" y="122"/>
                    <a:pt x="7508" y="396"/>
                  </a:cubicBezTo>
                  <a:cubicBezTo>
                    <a:pt x="6930" y="669"/>
                    <a:pt x="6505" y="1034"/>
                    <a:pt x="6231" y="1429"/>
                  </a:cubicBezTo>
                  <a:cubicBezTo>
                    <a:pt x="5958" y="1794"/>
                    <a:pt x="5867" y="2189"/>
                    <a:pt x="5806" y="2402"/>
                  </a:cubicBezTo>
                  <a:lnTo>
                    <a:pt x="5806" y="2554"/>
                  </a:lnTo>
                  <a:cubicBezTo>
                    <a:pt x="5441" y="2554"/>
                    <a:pt x="5046" y="2615"/>
                    <a:pt x="4681" y="2706"/>
                  </a:cubicBezTo>
                  <a:cubicBezTo>
                    <a:pt x="4408" y="2797"/>
                    <a:pt x="4195" y="2919"/>
                    <a:pt x="3952" y="3071"/>
                  </a:cubicBezTo>
                  <a:cubicBezTo>
                    <a:pt x="3830" y="3131"/>
                    <a:pt x="3769" y="3223"/>
                    <a:pt x="3648" y="3283"/>
                  </a:cubicBezTo>
                  <a:cubicBezTo>
                    <a:pt x="3587" y="3344"/>
                    <a:pt x="3465" y="3435"/>
                    <a:pt x="3374" y="3527"/>
                  </a:cubicBezTo>
                  <a:cubicBezTo>
                    <a:pt x="3313" y="3557"/>
                    <a:pt x="3283" y="3618"/>
                    <a:pt x="3253" y="3679"/>
                  </a:cubicBezTo>
                  <a:lnTo>
                    <a:pt x="3009" y="3679"/>
                  </a:lnTo>
                  <a:cubicBezTo>
                    <a:pt x="2949" y="3679"/>
                    <a:pt x="2857" y="3679"/>
                    <a:pt x="2736" y="3709"/>
                  </a:cubicBezTo>
                  <a:cubicBezTo>
                    <a:pt x="2553" y="3739"/>
                    <a:pt x="2341" y="3861"/>
                    <a:pt x="2097" y="3983"/>
                  </a:cubicBezTo>
                  <a:cubicBezTo>
                    <a:pt x="1642" y="4226"/>
                    <a:pt x="1186" y="4651"/>
                    <a:pt x="760" y="5198"/>
                  </a:cubicBezTo>
                  <a:cubicBezTo>
                    <a:pt x="547" y="5442"/>
                    <a:pt x="365" y="5745"/>
                    <a:pt x="243" y="6141"/>
                  </a:cubicBezTo>
                  <a:cubicBezTo>
                    <a:pt x="91" y="6475"/>
                    <a:pt x="61" y="6901"/>
                    <a:pt x="0" y="7265"/>
                  </a:cubicBezTo>
                  <a:cubicBezTo>
                    <a:pt x="0" y="7660"/>
                    <a:pt x="61" y="8025"/>
                    <a:pt x="122" y="8420"/>
                  </a:cubicBezTo>
                  <a:cubicBezTo>
                    <a:pt x="183" y="8755"/>
                    <a:pt x="274" y="9089"/>
                    <a:pt x="395" y="9423"/>
                  </a:cubicBezTo>
                  <a:cubicBezTo>
                    <a:pt x="608" y="10092"/>
                    <a:pt x="912" y="10609"/>
                    <a:pt x="1186" y="11034"/>
                  </a:cubicBezTo>
                  <a:cubicBezTo>
                    <a:pt x="1307" y="11247"/>
                    <a:pt x="1459" y="11460"/>
                    <a:pt x="1550" y="11612"/>
                  </a:cubicBezTo>
                  <a:cubicBezTo>
                    <a:pt x="1672" y="11703"/>
                    <a:pt x="1763" y="11825"/>
                    <a:pt x="1824" y="11916"/>
                  </a:cubicBezTo>
                  <a:cubicBezTo>
                    <a:pt x="1824" y="12098"/>
                    <a:pt x="1824" y="12311"/>
                    <a:pt x="1854" y="12524"/>
                  </a:cubicBezTo>
                  <a:cubicBezTo>
                    <a:pt x="1915" y="12888"/>
                    <a:pt x="2067" y="13192"/>
                    <a:pt x="2219" y="13496"/>
                  </a:cubicBezTo>
                  <a:cubicBezTo>
                    <a:pt x="2249" y="13679"/>
                    <a:pt x="2249" y="13922"/>
                    <a:pt x="2310" y="14135"/>
                  </a:cubicBezTo>
                  <a:cubicBezTo>
                    <a:pt x="2432" y="14530"/>
                    <a:pt x="2614" y="14986"/>
                    <a:pt x="2918" y="15442"/>
                  </a:cubicBezTo>
                  <a:cubicBezTo>
                    <a:pt x="3070" y="15654"/>
                    <a:pt x="3283" y="15898"/>
                    <a:pt x="3496" y="16080"/>
                  </a:cubicBezTo>
                  <a:cubicBezTo>
                    <a:pt x="3739" y="16262"/>
                    <a:pt x="3982" y="16475"/>
                    <a:pt x="4256" y="16627"/>
                  </a:cubicBezTo>
                  <a:cubicBezTo>
                    <a:pt x="4833" y="16931"/>
                    <a:pt x="5411" y="17083"/>
                    <a:pt x="5927" y="17144"/>
                  </a:cubicBezTo>
                  <a:cubicBezTo>
                    <a:pt x="6229" y="17194"/>
                    <a:pt x="6511" y="17217"/>
                    <a:pt x="6766" y="17217"/>
                  </a:cubicBezTo>
                  <a:cubicBezTo>
                    <a:pt x="6973" y="17217"/>
                    <a:pt x="7162" y="17202"/>
                    <a:pt x="7326" y="17174"/>
                  </a:cubicBezTo>
                  <a:cubicBezTo>
                    <a:pt x="7751" y="17144"/>
                    <a:pt x="8055" y="17113"/>
                    <a:pt x="8298" y="17083"/>
                  </a:cubicBezTo>
                  <a:cubicBezTo>
                    <a:pt x="8450" y="17022"/>
                    <a:pt x="8541" y="16992"/>
                    <a:pt x="8602" y="16992"/>
                  </a:cubicBezTo>
                  <a:cubicBezTo>
                    <a:pt x="8785" y="17113"/>
                    <a:pt x="9058" y="17265"/>
                    <a:pt x="9301" y="17326"/>
                  </a:cubicBezTo>
                  <a:cubicBezTo>
                    <a:pt x="9641" y="17466"/>
                    <a:pt x="10033" y="17540"/>
                    <a:pt x="10434" y="17540"/>
                  </a:cubicBezTo>
                  <a:cubicBezTo>
                    <a:pt x="10643" y="17540"/>
                    <a:pt x="10856" y="17520"/>
                    <a:pt x="11064" y="17478"/>
                  </a:cubicBezTo>
                  <a:cubicBezTo>
                    <a:pt x="11672" y="17417"/>
                    <a:pt x="12250" y="17144"/>
                    <a:pt x="12706" y="16870"/>
                  </a:cubicBezTo>
                  <a:cubicBezTo>
                    <a:pt x="13162" y="16627"/>
                    <a:pt x="13557" y="16262"/>
                    <a:pt x="13921" y="15898"/>
                  </a:cubicBezTo>
                  <a:lnTo>
                    <a:pt x="14377" y="15320"/>
                  </a:lnTo>
                  <a:cubicBezTo>
                    <a:pt x="14469" y="15138"/>
                    <a:pt x="14621" y="14834"/>
                    <a:pt x="14864" y="14803"/>
                  </a:cubicBezTo>
                  <a:cubicBezTo>
                    <a:pt x="14965" y="14803"/>
                    <a:pt x="15080" y="14817"/>
                    <a:pt x="15190" y="14817"/>
                  </a:cubicBezTo>
                  <a:cubicBezTo>
                    <a:pt x="15245" y="14817"/>
                    <a:pt x="15299" y="14814"/>
                    <a:pt x="15350" y="14803"/>
                  </a:cubicBezTo>
                  <a:cubicBezTo>
                    <a:pt x="15532" y="14743"/>
                    <a:pt x="15776" y="14682"/>
                    <a:pt x="15958" y="14591"/>
                  </a:cubicBezTo>
                  <a:cubicBezTo>
                    <a:pt x="16292" y="14439"/>
                    <a:pt x="16657" y="14195"/>
                    <a:pt x="16961" y="13831"/>
                  </a:cubicBezTo>
                  <a:cubicBezTo>
                    <a:pt x="17113" y="13679"/>
                    <a:pt x="17265" y="13466"/>
                    <a:pt x="17356" y="13223"/>
                  </a:cubicBezTo>
                  <a:cubicBezTo>
                    <a:pt x="17417" y="13162"/>
                    <a:pt x="17417" y="13132"/>
                    <a:pt x="17447" y="13040"/>
                  </a:cubicBezTo>
                  <a:cubicBezTo>
                    <a:pt x="17478" y="12980"/>
                    <a:pt x="17478" y="12919"/>
                    <a:pt x="17508" y="12858"/>
                  </a:cubicBezTo>
                  <a:cubicBezTo>
                    <a:pt x="17508" y="12828"/>
                    <a:pt x="17569" y="12736"/>
                    <a:pt x="17569" y="12676"/>
                  </a:cubicBezTo>
                  <a:cubicBezTo>
                    <a:pt x="17569" y="12645"/>
                    <a:pt x="17599" y="12554"/>
                    <a:pt x="17599" y="12463"/>
                  </a:cubicBezTo>
                  <a:cubicBezTo>
                    <a:pt x="17660" y="12068"/>
                    <a:pt x="17630" y="11642"/>
                    <a:pt x="17508" y="11247"/>
                  </a:cubicBezTo>
                  <a:cubicBezTo>
                    <a:pt x="17630" y="11095"/>
                    <a:pt x="17751" y="10913"/>
                    <a:pt x="17903" y="10730"/>
                  </a:cubicBezTo>
                  <a:cubicBezTo>
                    <a:pt x="18086" y="10457"/>
                    <a:pt x="18329" y="10092"/>
                    <a:pt x="18511" y="9636"/>
                  </a:cubicBezTo>
                  <a:cubicBezTo>
                    <a:pt x="18694" y="9180"/>
                    <a:pt x="18846" y="8633"/>
                    <a:pt x="18815" y="8056"/>
                  </a:cubicBezTo>
                  <a:cubicBezTo>
                    <a:pt x="18815" y="7508"/>
                    <a:pt x="18633" y="6961"/>
                    <a:pt x="18359" y="6536"/>
                  </a:cubicBezTo>
                  <a:cubicBezTo>
                    <a:pt x="18238" y="6323"/>
                    <a:pt x="18055" y="6171"/>
                    <a:pt x="17934" y="5989"/>
                  </a:cubicBezTo>
                  <a:lnTo>
                    <a:pt x="17508" y="5563"/>
                  </a:lnTo>
                  <a:cubicBezTo>
                    <a:pt x="17387" y="5442"/>
                    <a:pt x="17265" y="5320"/>
                    <a:pt x="17143" y="5259"/>
                  </a:cubicBezTo>
                  <a:cubicBezTo>
                    <a:pt x="17022" y="5168"/>
                    <a:pt x="16900" y="5107"/>
                    <a:pt x="16839" y="5077"/>
                  </a:cubicBezTo>
                  <a:cubicBezTo>
                    <a:pt x="16687" y="4986"/>
                    <a:pt x="16627" y="4955"/>
                    <a:pt x="16566" y="4925"/>
                  </a:cubicBezTo>
                  <a:cubicBezTo>
                    <a:pt x="16475" y="4621"/>
                    <a:pt x="16262" y="4317"/>
                    <a:pt x="16049" y="3952"/>
                  </a:cubicBezTo>
                  <a:cubicBezTo>
                    <a:pt x="15776" y="3618"/>
                    <a:pt x="15441" y="3283"/>
                    <a:pt x="15016" y="2979"/>
                  </a:cubicBezTo>
                  <a:cubicBezTo>
                    <a:pt x="14590" y="2676"/>
                    <a:pt x="14104" y="2493"/>
                    <a:pt x="13678" y="2402"/>
                  </a:cubicBezTo>
                  <a:cubicBezTo>
                    <a:pt x="13587" y="2402"/>
                    <a:pt x="13496" y="2372"/>
                    <a:pt x="13374" y="2372"/>
                  </a:cubicBezTo>
                  <a:cubicBezTo>
                    <a:pt x="13344" y="2280"/>
                    <a:pt x="13314" y="2250"/>
                    <a:pt x="13253" y="2189"/>
                  </a:cubicBezTo>
                  <a:cubicBezTo>
                    <a:pt x="13162" y="1946"/>
                    <a:pt x="12918" y="1703"/>
                    <a:pt x="12614" y="1338"/>
                  </a:cubicBezTo>
                  <a:cubicBezTo>
                    <a:pt x="12310" y="1004"/>
                    <a:pt x="11915" y="669"/>
                    <a:pt x="11338" y="396"/>
                  </a:cubicBezTo>
                  <a:cubicBezTo>
                    <a:pt x="10760" y="183"/>
                    <a:pt x="10122" y="1"/>
                    <a:pt x="942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0"/>
            <p:cNvSpPr/>
            <p:nvPr/>
          </p:nvSpPr>
          <p:spPr>
            <a:xfrm>
              <a:off x="8350417" y="3649323"/>
              <a:ext cx="88103" cy="139596"/>
            </a:xfrm>
            <a:custGeom>
              <a:avLst/>
              <a:gdLst/>
              <a:ahLst/>
              <a:cxnLst/>
              <a:rect l="l" t="t" r="r" b="b"/>
              <a:pathLst>
                <a:path w="6050" h="9586" extrusionOk="0">
                  <a:moveTo>
                    <a:pt x="5770" y="0"/>
                  </a:moveTo>
                  <a:cubicBezTo>
                    <a:pt x="5468" y="0"/>
                    <a:pt x="5166" y="40"/>
                    <a:pt x="4864" y="133"/>
                  </a:cubicBezTo>
                  <a:cubicBezTo>
                    <a:pt x="4682" y="163"/>
                    <a:pt x="4499" y="224"/>
                    <a:pt x="4287" y="315"/>
                  </a:cubicBezTo>
                  <a:cubicBezTo>
                    <a:pt x="4104" y="376"/>
                    <a:pt x="3952" y="497"/>
                    <a:pt x="3770" y="619"/>
                  </a:cubicBezTo>
                  <a:lnTo>
                    <a:pt x="3527" y="801"/>
                  </a:lnTo>
                  <a:lnTo>
                    <a:pt x="3367" y="984"/>
                  </a:lnTo>
                  <a:lnTo>
                    <a:pt x="3192" y="984"/>
                  </a:lnTo>
                  <a:cubicBezTo>
                    <a:pt x="2736" y="1045"/>
                    <a:pt x="2311" y="1227"/>
                    <a:pt x="1946" y="1440"/>
                  </a:cubicBezTo>
                  <a:cubicBezTo>
                    <a:pt x="1551" y="1683"/>
                    <a:pt x="1217" y="1987"/>
                    <a:pt x="943" y="2321"/>
                  </a:cubicBezTo>
                  <a:cubicBezTo>
                    <a:pt x="700" y="2656"/>
                    <a:pt x="426" y="3051"/>
                    <a:pt x="274" y="3476"/>
                  </a:cubicBezTo>
                  <a:cubicBezTo>
                    <a:pt x="92" y="3871"/>
                    <a:pt x="1" y="4297"/>
                    <a:pt x="1" y="4753"/>
                  </a:cubicBezTo>
                  <a:cubicBezTo>
                    <a:pt x="1" y="5634"/>
                    <a:pt x="183" y="6516"/>
                    <a:pt x="548" y="7306"/>
                  </a:cubicBezTo>
                  <a:cubicBezTo>
                    <a:pt x="882" y="8096"/>
                    <a:pt x="1399" y="8826"/>
                    <a:pt x="1977" y="9434"/>
                  </a:cubicBezTo>
                  <a:lnTo>
                    <a:pt x="1977" y="9586"/>
                  </a:lnTo>
                  <a:lnTo>
                    <a:pt x="2007" y="9434"/>
                  </a:lnTo>
                  <a:cubicBezTo>
                    <a:pt x="1490" y="8735"/>
                    <a:pt x="1065" y="8036"/>
                    <a:pt x="761" y="7215"/>
                  </a:cubicBezTo>
                  <a:cubicBezTo>
                    <a:pt x="487" y="6425"/>
                    <a:pt x="335" y="5604"/>
                    <a:pt x="396" y="4783"/>
                  </a:cubicBezTo>
                  <a:cubicBezTo>
                    <a:pt x="396" y="4388"/>
                    <a:pt x="457" y="3993"/>
                    <a:pt x="609" y="3628"/>
                  </a:cubicBezTo>
                  <a:cubicBezTo>
                    <a:pt x="761" y="3233"/>
                    <a:pt x="943" y="2899"/>
                    <a:pt x="1217" y="2595"/>
                  </a:cubicBezTo>
                  <a:cubicBezTo>
                    <a:pt x="1764" y="1956"/>
                    <a:pt x="2402" y="1409"/>
                    <a:pt x="3192" y="1257"/>
                  </a:cubicBezTo>
                  <a:lnTo>
                    <a:pt x="3496" y="1257"/>
                  </a:lnTo>
                  <a:lnTo>
                    <a:pt x="3527" y="1227"/>
                  </a:lnTo>
                  <a:cubicBezTo>
                    <a:pt x="3618" y="1197"/>
                    <a:pt x="3648" y="1105"/>
                    <a:pt x="3739" y="1045"/>
                  </a:cubicBezTo>
                  <a:lnTo>
                    <a:pt x="3922" y="832"/>
                  </a:lnTo>
                  <a:cubicBezTo>
                    <a:pt x="4074" y="741"/>
                    <a:pt x="4226" y="589"/>
                    <a:pt x="4378" y="497"/>
                  </a:cubicBezTo>
                  <a:cubicBezTo>
                    <a:pt x="4560" y="376"/>
                    <a:pt x="4712" y="315"/>
                    <a:pt x="4895" y="224"/>
                  </a:cubicBezTo>
                  <a:cubicBezTo>
                    <a:pt x="5259" y="72"/>
                    <a:pt x="5654" y="42"/>
                    <a:pt x="6050" y="11"/>
                  </a:cubicBezTo>
                  <a:cubicBezTo>
                    <a:pt x="5956" y="4"/>
                    <a:pt x="5863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0"/>
            <p:cNvSpPr/>
            <p:nvPr/>
          </p:nvSpPr>
          <p:spPr>
            <a:xfrm>
              <a:off x="8378751" y="3788883"/>
              <a:ext cx="98268" cy="77036"/>
            </a:xfrm>
            <a:custGeom>
              <a:avLst/>
              <a:gdLst/>
              <a:ahLst/>
              <a:cxnLst/>
              <a:rect l="l" t="t" r="r" b="b"/>
              <a:pathLst>
                <a:path w="6748" h="5290" extrusionOk="0">
                  <a:moveTo>
                    <a:pt x="0" y="1"/>
                  </a:moveTo>
                  <a:cubicBezTo>
                    <a:pt x="31" y="274"/>
                    <a:pt x="0" y="487"/>
                    <a:pt x="61" y="761"/>
                  </a:cubicBezTo>
                  <a:cubicBezTo>
                    <a:pt x="152" y="973"/>
                    <a:pt x="213" y="1247"/>
                    <a:pt x="334" y="1490"/>
                  </a:cubicBezTo>
                  <a:lnTo>
                    <a:pt x="334" y="1429"/>
                  </a:lnTo>
                  <a:cubicBezTo>
                    <a:pt x="334" y="2159"/>
                    <a:pt x="608" y="2858"/>
                    <a:pt x="973" y="3466"/>
                  </a:cubicBezTo>
                  <a:cubicBezTo>
                    <a:pt x="1368" y="4074"/>
                    <a:pt x="1976" y="4560"/>
                    <a:pt x="2614" y="4864"/>
                  </a:cubicBezTo>
                  <a:cubicBezTo>
                    <a:pt x="3313" y="5168"/>
                    <a:pt x="4012" y="5290"/>
                    <a:pt x="4711" y="5290"/>
                  </a:cubicBezTo>
                  <a:cubicBezTo>
                    <a:pt x="5380" y="5290"/>
                    <a:pt x="6110" y="5138"/>
                    <a:pt x="6748" y="4925"/>
                  </a:cubicBezTo>
                  <a:lnTo>
                    <a:pt x="6748" y="4925"/>
                  </a:lnTo>
                  <a:cubicBezTo>
                    <a:pt x="6503" y="4969"/>
                    <a:pt x="6258" y="4998"/>
                    <a:pt x="5990" y="4998"/>
                  </a:cubicBezTo>
                  <a:cubicBezTo>
                    <a:pt x="5892" y="4998"/>
                    <a:pt x="5790" y="4994"/>
                    <a:pt x="5684" y="4986"/>
                  </a:cubicBezTo>
                  <a:cubicBezTo>
                    <a:pt x="5517" y="5001"/>
                    <a:pt x="5350" y="5008"/>
                    <a:pt x="5183" y="5008"/>
                  </a:cubicBezTo>
                  <a:cubicBezTo>
                    <a:pt x="5015" y="5008"/>
                    <a:pt x="4848" y="5001"/>
                    <a:pt x="4681" y="4986"/>
                  </a:cubicBezTo>
                  <a:cubicBezTo>
                    <a:pt x="3982" y="4894"/>
                    <a:pt x="3344" y="4742"/>
                    <a:pt x="2736" y="4469"/>
                  </a:cubicBezTo>
                  <a:cubicBezTo>
                    <a:pt x="2158" y="4226"/>
                    <a:pt x="1642" y="3770"/>
                    <a:pt x="1246" y="3223"/>
                  </a:cubicBezTo>
                  <a:cubicBezTo>
                    <a:pt x="882" y="2706"/>
                    <a:pt x="578" y="2098"/>
                    <a:pt x="486" y="1399"/>
                  </a:cubicBezTo>
                  <a:lnTo>
                    <a:pt x="486" y="1369"/>
                  </a:lnTo>
                  <a:cubicBezTo>
                    <a:pt x="365" y="1186"/>
                    <a:pt x="274" y="943"/>
                    <a:pt x="183" y="730"/>
                  </a:cubicBezTo>
                  <a:lnTo>
                    <a:pt x="61" y="3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0"/>
            <p:cNvSpPr/>
            <p:nvPr/>
          </p:nvSpPr>
          <p:spPr>
            <a:xfrm>
              <a:off x="8476990" y="3776492"/>
              <a:ext cx="133698" cy="92661"/>
            </a:xfrm>
            <a:custGeom>
              <a:avLst/>
              <a:gdLst/>
              <a:ahLst/>
              <a:cxnLst/>
              <a:rect l="l" t="t" r="r" b="b"/>
              <a:pathLst>
                <a:path w="9181" h="6363" extrusionOk="0">
                  <a:moveTo>
                    <a:pt x="9029" y="1"/>
                  </a:moveTo>
                  <a:cubicBezTo>
                    <a:pt x="9059" y="274"/>
                    <a:pt x="9089" y="548"/>
                    <a:pt x="9059" y="700"/>
                  </a:cubicBezTo>
                  <a:cubicBezTo>
                    <a:pt x="9059" y="852"/>
                    <a:pt x="9059" y="1004"/>
                    <a:pt x="9029" y="1125"/>
                  </a:cubicBezTo>
                  <a:cubicBezTo>
                    <a:pt x="8968" y="1217"/>
                    <a:pt x="8937" y="1369"/>
                    <a:pt x="8907" y="1490"/>
                  </a:cubicBezTo>
                  <a:cubicBezTo>
                    <a:pt x="8603" y="2280"/>
                    <a:pt x="7873" y="2979"/>
                    <a:pt x="7083" y="3192"/>
                  </a:cubicBezTo>
                  <a:cubicBezTo>
                    <a:pt x="6992" y="3253"/>
                    <a:pt x="6840" y="3283"/>
                    <a:pt x="6779" y="3283"/>
                  </a:cubicBezTo>
                  <a:lnTo>
                    <a:pt x="6445" y="3283"/>
                  </a:lnTo>
                  <a:cubicBezTo>
                    <a:pt x="6384" y="3283"/>
                    <a:pt x="6323" y="3283"/>
                    <a:pt x="6202" y="3314"/>
                  </a:cubicBezTo>
                  <a:cubicBezTo>
                    <a:pt x="6141" y="3344"/>
                    <a:pt x="6050" y="3435"/>
                    <a:pt x="6019" y="3466"/>
                  </a:cubicBezTo>
                  <a:cubicBezTo>
                    <a:pt x="5898" y="3587"/>
                    <a:pt x="5867" y="3648"/>
                    <a:pt x="5776" y="3770"/>
                  </a:cubicBezTo>
                  <a:cubicBezTo>
                    <a:pt x="5715" y="3952"/>
                    <a:pt x="5533" y="4104"/>
                    <a:pt x="5411" y="4317"/>
                  </a:cubicBezTo>
                  <a:cubicBezTo>
                    <a:pt x="5259" y="4499"/>
                    <a:pt x="5107" y="4651"/>
                    <a:pt x="4955" y="4803"/>
                  </a:cubicBezTo>
                  <a:cubicBezTo>
                    <a:pt x="4256" y="5411"/>
                    <a:pt x="3496" y="5867"/>
                    <a:pt x="2645" y="6049"/>
                  </a:cubicBezTo>
                  <a:cubicBezTo>
                    <a:pt x="2347" y="6111"/>
                    <a:pt x="2041" y="6145"/>
                    <a:pt x="1735" y="6145"/>
                  </a:cubicBezTo>
                  <a:cubicBezTo>
                    <a:pt x="1139" y="6145"/>
                    <a:pt x="543" y="6016"/>
                    <a:pt x="1" y="5715"/>
                  </a:cubicBezTo>
                  <a:lnTo>
                    <a:pt x="1" y="5715"/>
                  </a:lnTo>
                  <a:cubicBezTo>
                    <a:pt x="396" y="5989"/>
                    <a:pt x="822" y="6171"/>
                    <a:pt x="1278" y="6262"/>
                  </a:cubicBezTo>
                  <a:cubicBezTo>
                    <a:pt x="1545" y="6333"/>
                    <a:pt x="1822" y="6363"/>
                    <a:pt x="2098" y="6363"/>
                  </a:cubicBezTo>
                  <a:cubicBezTo>
                    <a:pt x="2293" y="6363"/>
                    <a:pt x="2487" y="6348"/>
                    <a:pt x="2676" y="6323"/>
                  </a:cubicBezTo>
                  <a:cubicBezTo>
                    <a:pt x="3618" y="6171"/>
                    <a:pt x="4500" y="5715"/>
                    <a:pt x="5168" y="5046"/>
                  </a:cubicBezTo>
                  <a:cubicBezTo>
                    <a:pt x="5381" y="4864"/>
                    <a:pt x="5533" y="4712"/>
                    <a:pt x="5685" y="4530"/>
                  </a:cubicBezTo>
                  <a:cubicBezTo>
                    <a:pt x="5837" y="4347"/>
                    <a:pt x="5989" y="4134"/>
                    <a:pt x="6080" y="3952"/>
                  </a:cubicBezTo>
                  <a:cubicBezTo>
                    <a:pt x="6171" y="3891"/>
                    <a:pt x="6202" y="3800"/>
                    <a:pt x="6293" y="3739"/>
                  </a:cubicBezTo>
                  <a:cubicBezTo>
                    <a:pt x="6323" y="3739"/>
                    <a:pt x="6323" y="3709"/>
                    <a:pt x="6354" y="3709"/>
                  </a:cubicBezTo>
                  <a:lnTo>
                    <a:pt x="6810" y="3709"/>
                  </a:lnTo>
                  <a:cubicBezTo>
                    <a:pt x="6931" y="3709"/>
                    <a:pt x="7053" y="3648"/>
                    <a:pt x="7144" y="3618"/>
                  </a:cubicBezTo>
                  <a:cubicBezTo>
                    <a:pt x="7661" y="3496"/>
                    <a:pt x="8025" y="3192"/>
                    <a:pt x="8360" y="2858"/>
                  </a:cubicBezTo>
                  <a:cubicBezTo>
                    <a:pt x="8725" y="2524"/>
                    <a:pt x="8937" y="2098"/>
                    <a:pt x="9089" y="1642"/>
                  </a:cubicBezTo>
                  <a:cubicBezTo>
                    <a:pt x="9120" y="1490"/>
                    <a:pt x="9180" y="1369"/>
                    <a:pt x="9180" y="1217"/>
                  </a:cubicBezTo>
                  <a:lnTo>
                    <a:pt x="9180" y="821"/>
                  </a:lnTo>
                  <a:cubicBezTo>
                    <a:pt x="9180" y="548"/>
                    <a:pt x="9120" y="274"/>
                    <a:pt x="9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30"/>
            <p:cNvSpPr/>
            <p:nvPr/>
          </p:nvSpPr>
          <p:spPr>
            <a:xfrm>
              <a:off x="8438492" y="3610535"/>
              <a:ext cx="190798" cy="165998"/>
            </a:xfrm>
            <a:custGeom>
              <a:avLst/>
              <a:gdLst/>
              <a:ahLst/>
              <a:cxnLst/>
              <a:rect l="l" t="t" r="r" b="b"/>
              <a:pathLst>
                <a:path w="13102" h="11399" extrusionOk="0">
                  <a:moveTo>
                    <a:pt x="3678" y="0"/>
                  </a:moveTo>
                  <a:cubicBezTo>
                    <a:pt x="2858" y="0"/>
                    <a:pt x="2037" y="152"/>
                    <a:pt x="1338" y="578"/>
                  </a:cubicBezTo>
                  <a:cubicBezTo>
                    <a:pt x="639" y="1003"/>
                    <a:pt x="122" y="1733"/>
                    <a:pt x="1" y="2523"/>
                  </a:cubicBezTo>
                  <a:lnTo>
                    <a:pt x="1" y="2675"/>
                  </a:lnTo>
                  <a:lnTo>
                    <a:pt x="31" y="2523"/>
                  </a:lnTo>
                  <a:cubicBezTo>
                    <a:pt x="213" y="1733"/>
                    <a:pt x="760" y="1064"/>
                    <a:pt x="1429" y="730"/>
                  </a:cubicBezTo>
                  <a:cubicBezTo>
                    <a:pt x="2060" y="401"/>
                    <a:pt x="2766" y="269"/>
                    <a:pt x="3456" y="269"/>
                  </a:cubicBezTo>
                  <a:cubicBezTo>
                    <a:pt x="3530" y="269"/>
                    <a:pt x="3605" y="271"/>
                    <a:pt x="3678" y="274"/>
                  </a:cubicBezTo>
                  <a:cubicBezTo>
                    <a:pt x="4043" y="304"/>
                    <a:pt x="4438" y="365"/>
                    <a:pt x="4803" y="456"/>
                  </a:cubicBezTo>
                  <a:cubicBezTo>
                    <a:pt x="5168" y="547"/>
                    <a:pt x="5533" y="699"/>
                    <a:pt x="5837" y="882"/>
                  </a:cubicBezTo>
                  <a:cubicBezTo>
                    <a:pt x="6505" y="1307"/>
                    <a:pt x="6992" y="1915"/>
                    <a:pt x="7387" y="2554"/>
                  </a:cubicBezTo>
                  <a:lnTo>
                    <a:pt x="7448" y="2645"/>
                  </a:lnTo>
                  <a:lnTo>
                    <a:pt x="7508" y="2645"/>
                  </a:lnTo>
                  <a:cubicBezTo>
                    <a:pt x="8207" y="2706"/>
                    <a:pt x="8815" y="3010"/>
                    <a:pt x="9332" y="3435"/>
                  </a:cubicBezTo>
                  <a:cubicBezTo>
                    <a:pt x="9879" y="3891"/>
                    <a:pt x="10305" y="4469"/>
                    <a:pt x="10548" y="5076"/>
                  </a:cubicBezTo>
                  <a:lnTo>
                    <a:pt x="10609" y="5107"/>
                  </a:lnTo>
                  <a:lnTo>
                    <a:pt x="10639" y="5137"/>
                  </a:lnTo>
                  <a:cubicBezTo>
                    <a:pt x="10791" y="5259"/>
                    <a:pt x="10943" y="5320"/>
                    <a:pt x="11095" y="5441"/>
                  </a:cubicBezTo>
                  <a:lnTo>
                    <a:pt x="11551" y="5776"/>
                  </a:lnTo>
                  <a:lnTo>
                    <a:pt x="11976" y="6201"/>
                  </a:lnTo>
                  <a:cubicBezTo>
                    <a:pt x="12128" y="6383"/>
                    <a:pt x="12280" y="6566"/>
                    <a:pt x="12372" y="6779"/>
                  </a:cubicBezTo>
                  <a:cubicBezTo>
                    <a:pt x="12493" y="6991"/>
                    <a:pt x="12615" y="7204"/>
                    <a:pt x="12676" y="7417"/>
                  </a:cubicBezTo>
                  <a:cubicBezTo>
                    <a:pt x="12828" y="7873"/>
                    <a:pt x="12919" y="8359"/>
                    <a:pt x="12828" y="8815"/>
                  </a:cubicBezTo>
                  <a:cubicBezTo>
                    <a:pt x="12767" y="9271"/>
                    <a:pt x="12615" y="9788"/>
                    <a:pt x="12432" y="10183"/>
                  </a:cubicBezTo>
                  <a:cubicBezTo>
                    <a:pt x="12220" y="10608"/>
                    <a:pt x="11916" y="11034"/>
                    <a:pt x="11673" y="11399"/>
                  </a:cubicBezTo>
                  <a:lnTo>
                    <a:pt x="12128" y="10821"/>
                  </a:lnTo>
                  <a:cubicBezTo>
                    <a:pt x="12220" y="10639"/>
                    <a:pt x="12372" y="10456"/>
                    <a:pt x="12493" y="10244"/>
                  </a:cubicBezTo>
                  <a:cubicBezTo>
                    <a:pt x="12736" y="9788"/>
                    <a:pt x="12919" y="9301"/>
                    <a:pt x="12980" y="8815"/>
                  </a:cubicBezTo>
                  <a:cubicBezTo>
                    <a:pt x="13101" y="8329"/>
                    <a:pt x="13071" y="7842"/>
                    <a:pt x="12919" y="7326"/>
                  </a:cubicBezTo>
                  <a:cubicBezTo>
                    <a:pt x="12828" y="7113"/>
                    <a:pt x="12736" y="6870"/>
                    <a:pt x="12615" y="6657"/>
                  </a:cubicBezTo>
                  <a:cubicBezTo>
                    <a:pt x="12493" y="6444"/>
                    <a:pt x="12341" y="6231"/>
                    <a:pt x="12189" y="6049"/>
                  </a:cubicBezTo>
                  <a:lnTo>
                    <a:pt x="11764" y="5593"/>
                  </a:lnTo>
                  <a:cubicBezTo>
                    <a:pt x="11612" y="5441"/>
                    <a:pt x="11460" y="5320"/>
                    <a:pt x="11308" y="5228"/>
                  </a:cubicBezTo>
                  <a:cubicBezTo>
                    <a:pt x="11169" y="5117"/>
                    <a:pt x="11004" y="5006"/>
                    <a:pt x="10861" y="4895"/>
                  </a:cubicBezTo>
                  <a:lnTo>
                    <a:pt x="10861" y="4895"/>
                  </a:lnTo>
                  <a:cubicBezTo>
                    <a:pt x="10613" y="4221"/>
                    <a:pt x="10166" y="3634"/>
                    <a:pt x="9606" y="3161"/>
                  </a:cubicBezTo>
                  <a:cubicBezTo>
                    <a:pt x="9302" y="2888"/>
                    <a:pt x="8998" y="2706"/>
                    <a:pt x="8663" y="2554"/>
                  </a:cubicBezTo>
                  <a:cubicBezTo>
                    <a:pt x="8357" y="2414"/>
                    <a:pt x="8000" y="2326"/>
                    <a:pt x="7662" y="2289"/>
                  </a:cubicBezTo>
                  <a:lnTo>
                    <a:pt x="7662" y="2289"/>
                  </a:lnTo>
                  <a:cubicBezTo>
                    <a:pt x="7221" y="1676"/>
                    <a:pt x="6718" y="1045"/>
                    <a:pt x="6049" y="608"/>
                  </a:cubicBezTo>
                  <a:cubicBezTo>
                    <a:pt x="5320" y="152"/>
                    <a:pt x="4469" y="0"/>
                    <a:pt x="3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30"/>
            <p:cNvSpPr/>
            <p:nvPr/>
          </p:nvSpPr>
          <p:spPr>
            <a:xfrm>
              <a:off x="8379625" y="3687092"/>
              <a:ext cx="26577" cy="75259"/>
            </a:xfrm>
            <a:custGeom>
              <a:avLst/>
              <a:gdLst/>
              <a:ahLst/>
              <a:cxnLst/>
              <a:rect l="l" t="t" r="r" b="b"/>
              <a:pathLst>
                <a:path w="1825" h="5168" extrusionOk="0">
                  <a:moveTo>
                    <a:pt x="1764" y="1"/>
                  </a:moveTo>
                  <a:lnTo>
                    <a:pt x="1764" y="1"/>
                  </a:lnTo>
                  <a:cubicBezTo>
                    <a:pt x="1521" y="92"/>
                    <a:pt x="1308" y="214"/>
                    <a:pt x="1065" y="366"/>
                  </a:cubicBezTo>
                  <a:cubicBezTo>
                    <a:pt x="882" y="518"/>
                    <a:pt x="670" y="730"/>
                    <a:pt x="518" y="943"/>
                  </a:cubicBezTo>
                  <a:cubicBezTo>
                    <a:pt x="153" y="1399"/>
                    <a:pt x="1" y="1977"/>
                    <a:pt x="92" y="2524"/>
                  </a:cubicBezTo>
                  <a:cubicBezTo>
                    <a:pt x="153" y="3101"/>
                    <a:pt x="396" y="3648"/>
                    <a:pt x="700" y="4043"/>
                  </a:cubicBezTo>
                  <a:cubicBezTo>
                    <a:pt x="1004" y="4469"/>
                    <a:pt x="1430" y="4864"/>
                    <a:pt x="1825" y="5168"/>
                  </a:cubicBezTo>
                  <a:lnTo>
                    <a:pt x="913" y="3891"/>
                  </a:lnTo>
                  <a:cubicBezTo>
                    <a:pt x="700" y="3435"/>
                    <a:pt x="518" y="2980"/>
                    <a:pt x="426" y="2493"/>
                  </a:cubicBezTo>
                  <a:cubicBezTo>
                    <a:pt x="366" y="2037"/>
                    <a:pt x="457" y="1551"/>
                    <a:pt x="730" y="1125"/>
                  </a:cubicBezTo>
                  <a:cubicBezTo>
                    <a:pt x="852" y="913"/>
                    <a:pt x="1034" y="730"/>
                    <a:pt x="1186" y="518"/>
                  </a:cubicBezTo>
                  <a:cubicBezTo>
                    <a:pt x="1369" y="335"/>
                    <a:pt x="1582" y="183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30"/>
            <p:cNvSpPr/>
            <p:nvPr/>
          </p:nvSpPr>
          <p:spPr>
            <a:xfrm>
              <a:off x="8438492" y="3643732"/>
              <a:ext cx="72609" cy="25674"/>
            </a:xfrm>
            <a:custGeom>
              <a:avLst/>
              <a:gdLst/>
              <a:ahLst/>
              <a:cxnLst/>
              <a:rect l="l" t="t" r="r" b="b"/>
              <a:pathLst>
                <a:path w="4986" h="1763" extrusionOk="0">
                  <a:moveTo>
                    <a:pt x="3010" y="0"/>
                  </a:moveTo>
                  <a:cubicBezTo>
                    <a:pt x="2767" y="0"/>
                    <a:pt x="2493" y="0"/>
                    <a:pt x="2280" y="91"/>
                  </a:cubicBezTo>
                  <a:cubicBezTo>
                    <a:pt x="1794" y="213"/>
                    <a:pt x="1338" y="395"/>
                    <a:pt x="943" y="699"/>
                  </a:cubicBezTo>
                  <a:cubicBezTo>
                    <a:pt x="578" y="1003"/>
                    <a:pt x="213" y="1337"/>
                    <a:pt x="1" y="1763"/>
                  </a:cubicBezTo>
                  <a:cubicBezTo>
                    <a:pt x="730" y="1155"/>
                    <a:pt x="1490" y="669"/>
                    <a:pt x="2341" y="426"/>
                  </a:cubicBezTo>
                  <a:cubicBezTo>
                    <a:pt x="2629" y="387"/>
                    <a:pt x="2906" y="349"/>
                    <a:pt x="3185" y="349"/>
                  </a:cubicBezTo>
                  <a:cubicBezTo>
                    <a:pt x="3347" y="349"/>
                    <a:pt x="3511" y="362"/>
                    <a:pt x="3678" y="395"/>
                  </a:cubicBezTo>
                  <a:cubicBezTo>
                    <a:pt x="3861" y="426"/>
                    <a:pt x="4104" y="517"/>
                    <a:pt x="4317" y="547"/>
                  </a:cubicBezTo>
                  <a:cubicBezTo>
                    <a:pt x="4530" y="608"/>
                    <a:pt x="4742" y="699"/>
                    <a:pt x="4985" y="760"/>
                  </a:cubicBezTo>
                  <a:cubicBezTo>
                    <a:pt x="4621" y="517"/>
                    <a:pt x="4165" y="243"/>
                    <a:pt x="3709" y="122"/>
                  </a:cubicBezTo>
                  <a:cubicBezTo>
                    <a:pt x="3496" y="61"/>
                    <a:pt x="3223" y="61"/>
                    <a:pt x="3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30"/>
            <p:cNvSpPr/>
            <p:nvPr/>
          </p:nvSpPr>
          <p:spPr>
            <a:xfrm>
              <a:off x="8534969" y="3794197"/>
              <a:ext cx="43396" cy="42173"/>
            </a:xfrm>
            <a:custGeom>
              <a:avLst/>
              <a:gdLst/>
              <a:ahLst/>
              <a:cxnLst/>
              <a:rect l="l" t="t" r="r" b="b"/>
              <a:pathLst>
                <a:path w="2980" h="2896" extrusionOk="0">
                  <a:moveTo>
                    <a:pt x="2919" y="1"/>
                  </a:moveTo>
                  <a:cubicBezTo>
                    <a:pt x="2706" y="760"/>
                    <a:pt x="2463" y="1460"/>
                    <a:pt x="1977" y="1946"/>
                  </a:cubicBezTo>
                  <a:cubicBezTo>
                    <a:pt x="1733" y="2219"/>
                    <a:pt x="1460" y="2402"/>
                    <a:pt x="1125" y="2523"/>
                  </a:cubicBezTo>
                  <a:cubicBezTo>
                    <a:pt x="913" y="2584"/>
                    <a:pt x="761" y="2645"/>
                    <a:pt x="578" y="2675"/>
                  </a:cubicBezTo>
                  <a:cubicBezTo>
                    <a:pt x="396" y="2736"/>
                    <a:pt x="214" y="2736"/>
                    <a:pt x="1" y="2797"/>
                  </a:cubicBezTo>
                  <a:cubicBezTo>
                    <a:pt x="238" y="2852"/>
                    <a:pt x="486" y="2895"/>
                    <a:pt x="725" y="2895"/>
                  </a:cubicBezTo>
                  <a:cubicBezTo>
                    <a:pt x="885" y="2895"/>
                    <a:pt x="1040" y="2876"/>
                    <a:pt x="1186" y="2827"/>
                  </a:cubicBezTo>
                  <a:cubicBezTo>
                    <a:pt x="1399" y="2797"/>
                    <a:pt x="1581" y="2675"/>
                    <a:pt x="1764" y="2584"/>
                  </a:cubicBezTo>
                  <a:cubicBezTo>
                    <a:pt x="1946" y="2493"/>
                    <a:pt x="2098" y="2371"/>
                    <a:pt x="2250" y="2219"/>
                  </a:cubicBezTo>
                  <a:cubicBezTo>
                    <a:pt x="2524" y="1915"/>
                    <a:pt x="2706" y="1520"/>
                    <a:pt x="2828" y="1156"/>
                  </a:cubicBezTo>
                  <a:cubicBezTo>
                    <a:pt x="2949" y="760"/>
                    <a:pt x="2980" y="396"/>
                    <a:pt x="2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30"/>
            <p:cNvSpPr/>
            <p:nvPr/>
          </p:nvSpPr>
          <p:spPr>
            <a:xfrm>
              <a:off x="8410609" y="3793760"/>
              <a:ext cx="46498" cy="41867"/>
            </a:xfrm>
            <a:custGeom>
              <a:avLst/>
              <a:gdLst/>
              <a:ahLst/>
              <a:cxnLst/>
              <a:rect l="l" t="t" r="r" b="b"/>
              <a:pathLst>
                <a:path w="3193" h="2875" extrusionOk="0">
                  <a:moveTo>
                    <a:pt x="274" y="0"/>
                  </a:moveTo>
                  <a:lnTo>
                    <a:pt x="274" y="0"/>
                  </a:lnTo>
                  <a:cubicBezTo>
                    <a:pt x="213" y="183"/>
                    <a:pt x="122" y="395"/>
                    <a:pt x="92" y="608"/>
                  </a:cubicBezTo>
                  <a:cubicBezTo>
                    <a:pt x="61" y="790"/>
                    <a:pt x="1" y="1034"/>
                    <a:pt x="61" y="1246"/>
                  </a:cubicBezTo>
                  <a:cubicBezTo>
                    <a:pt x="92" y="1672"/>
                    <a:pt x="365" y="2128"/>
                    <a:pt x="730" y="2401"/>
                  </a:cubicBezTo>
                  <a:cubicBezTo>
                    <a:pt x="1064" y="2675"/>
                    <a:pt x="1520" y="2827"/>
                    <a:pt x="1946" y="2857"/>
                  </a:cubicBezTo>
                  <a:cubicBezTo>
                    <a:pt x="2088" y="2867"/>
                    <a:pt x="2230" y="2874"/>
                    <a:pt x="2370" y="2874"/>
                  </a:cubicBezTo>
                  <a:cubicBezTo>
                    <a:pt x="2652" y="2874"/>
                    <a:pt x="2929" y="2847"/>
                    <a:pt x="3192" y="2766"/>
                  </a:cubicBezTo>
                  <a:cubicBezTo>
                    <a:pt x="2797" y="2705"/>
                    <a:pt x="2371" y="2675"/>
                    <a:pt x="2037" y="2553"/>
                  </a:cubicBezTo>
                  <a:cubicBezTo>
                    <a:pt x="1642" y="2432"/>
                    <a:pt x="1277" y="2310"/>
                    <a:pt x="973" y="2097"/>
                  </a:cubicBezTo>
                  <a:cubicBezTo>
                    <a:pt x="669" y="1854"/>
                    <a:pt x="457" y="1550"/>
                    <a:pt x="365" y="1186"/>
                  </a:cubicBezTo>
                  <a:cubicBezTo>
                    <a:pt x="274" y="1034"/>
                    <a:pt x="305" y="790"/>
                    <a:pt x="274" y="608"/>
                  </a:cubicBezTo>
                  <a:cubicBezTo>
                    <a:pt x="244" y="426"/>
                    <a:pt x="274" y="243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30"/>
            <p:cNvSpPr/>
            <p:nvPr/>
          </p:nvSpPr>
          <p:spPr>
            <a:xfrm>
              <a:off x="8552238" y="3691518"/>
              <a:ext cx="32766" cy="51799"/>
            </a:xfrm>
            <a:custGeom>
              <a:avLst/>
              <a:gdLst/>
              <a:ahLst/>
              <a:cxnLst/>
              <a:rect l="l" t="t" r="r" b="b"/>
              <a:pathLst>
                <a:path w="2250" h="3557" extrusionOk="0">
                  <a:moveTo>
                    <a:pt x="0" y="1"/>
                  </a:moveTo>
                  <a:cubicBezTo>
                    <a:pt x="365" y="214"/>
                    <a:pt x="669" y="426"/>
                    <a:pt x="973" y="669"/>
                  </a:cubicBezTo>
                  <a:cubicBezTo>
                    <a:pt x="1216" y="913"/>
                    <a:pt x="1459" y="1186"/>
                    <a:pt x="1642" y="1460"/>
                  </a:cubicBezTo>
                  <a:cubicBezTo>
                    <a:pt x="1824" y="1764"/>
                    <a:pt x="1946" y="2128"/>
                    <a:pt x="1946" y="2463"/>
                  </a:cubicBezTo>
                  <a:cubicBezTo>
                    <a:pt x="1946" y="2615"/>
                    <a:pt x="1915" y="2797"/>
                    <a:pt x="1915" y="2980"/>
                  </a:cubicBezTo>
                  <a:lnTo>
                    <a:pt x="1794" y="3557"/>
                  </a:lnTo>
                  <a:cubicBezTo>
                    <a:pt x="1885" y="3375"/>
                    <a:pt x="1976" y="3223"/>
                    <a:pt x="2067" y="3040"/>
                  </a:cubicBezTo>
                  <a:cubicBezTo>
                    <a:pt x="2128" y="2828"/>
                    <a:pt x="2219" y="2645"/>
                    <a:pt x="2219" y="2463"/>
                  </a:cubicBezTo>
                  <a:cubicBezTo>
                    <a:pt x="2250" y="2280"/>
                    <a:pt x="2219" y="2037"/>
                    <a:pt x="2189" y="1855"/>
                  </a:cubicBezTo>
                  <a:cubicBezTo>
                    <a:pt x="2128" y="1673"/>
                    <a:pt x="2067" y="1460"/>
                    <a:pt x="1946" y="1277"/>
                  </a:cubicBezTo>
                  <a:cubicBezTo>
                    <a:pt x="1763" y="913"/>
                    <a:pt x="1459" y="639"/>
                    <a:pt x="1094" y="426"/>
                  </a:cubicBezTo>
                  <a:cubicBezTo>
                    <a:pt x="760" y="183"/>
                    <a:pt x="395" y="3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3" name="Google Shape;3323;p30"/>
          <p:cNvSpPr/>
          <p:nvPr/>
        </p:nvSpPr>
        <p:spPr>
          <a:xfrm rot="2136728">
            <a:off x="5679391" y="411012"/>
            <a:ext cx="463088" cy="1251434"/>
          </a:xfrm>
          <a:custGeom>
            <a:avLst/>
            <a:gdLst/>
            <a:ahLst/>
            <a:cxnLst/>
            <a:rect l="l" t="t" r="r" b="b"/>
            <a:pathLst>
              <a:path w="11765" h="31795" extrusionOk="0">
                <a:moveTo>
                  <a:pt x="6323" y="0"/>
                </a:moveTo>
                <a:lnTo>
                  <a:pt x="1" y="22372"/>
                </a:lnTo>
                <a:lnTo>
                  <a:pt x="7721" y="20821"/>
                </a:lnTo>
                <a:lnTo>
                  <a:pt x="8025" y="31794"/>
                </a:lnTo>
                <a:lnTo>
                  <a:pt x="11764" y="14925"/>
                </a:lnTo>
                <a:lnTo>
                  <a:pt x="11764" y="14925"/>
                </a:lnTo>
                <a:lnTo>
                  <a:pt x="4256" y="17022"/>
                </a:lnTo>
                <a:lnTo>
                  <a:pt x="6323" y="0"/>
                </a:ln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4" name="Google Shape;3324;p30"/>
          <p:cNvGrpSpPr/>
          <p:nvPr/>
        </p:nvGrpSpPr>
        <p:grpSpPr>
          <a:xfrm rot="-3234288">
            <a:off x="730962" y="1800374"/>
            <a:ext cx="416507" cy="769666"/>
            <a:chOff x="7673876" y="1141239"/>
            <a:chExt cx="416527" cy="769704"/>
          </a:xfrm>
        </p:grpSpPr>
        <p:sp>
          <p:nvSpPr>
            <p:cNvPr id="3325" name="Google Shape;3325;p30"/>
            <p:cNvSpPr/>
            <p:nvPr/>
          </p:nvSpPr>
          <p:spPr>
            <a:xfrm>
              <a:off x="7800464" y="1141239"/>
              <a:ext cx="289939" cy="301444"/>
            </a:xfrm>
            <a:custGeom>
              <a:avLst/>
              <a:gdLst/>
              <a:ahLst/>
              <a:cxnLst/>
              <a:rect l="l" t="t" r="r" b="b"/>
              <a:pathLst>
                <a:path w="19910" h="20700" extrusionOk="0">
                  <a:moveTo>
                    <a:pt x="12766" y="0"/>
                  </a:moveTo>
                  <a:lnTo>
                    <a:pt x="7508" y="5016"/>
                  </a:lnTo>
                  <a:lnTo>
                    <a:pt x="426" y="3526"/>
                  </a:lnTo>
                  <a:lnTo>
                    <a:pt x="3556" y="10061"/>
                  </a:lnTo>
                  <a:lnTo>
                    <a:pt x="0" y="16353"/>
                  </a:lnTo>
                  <a:lnTo>
                    <a:pt x="7174" y="15350"/>
                  </a:lnTo>
                  <a:lnTo>
                    <a:pt x="12037" y="20700"/>
                  </a:lnTo>
                  <a:lnTo>
                    <a:pt x="13344" y="13617"/>
                  </a:lnTo>
                  <a:lnTo>
                    <a:pt x="19909" y="10608"/>
                  </a:lnTo>
                  <a:lnTo>
                    <a:pt x="13557" y="7174"/>
                  </a:lnTo>
                  <a:lnTo>
                    <a:pt x="12766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0"/>
            <p:cNvSpPr/>
            <p:nvPr/>
          </p:nvSpPr>
          <p:spPr>
            <a:xfrm>
              <a:off x="7673876" y="1496610"/>
              <a:ext cx="159372" cy="414332"/>
            </a:xfrm>
            <a:custGeom>
              <a:avLst/>
              <a:gdLst/>
              <a:ahLst/>
              <a:cxnLst/>
              <a:rect l="l" t="t" r="r" b="b"/>
              <a:pathLst>
                <a:path w="10944" h="28452" extrusionOk="0">
                  <a:moveTo>
                    <a:pt x="7995" y="1"/>
                  </a:moveTo>
                  <a:lnTo>
                    <a:pt x="1" y="28451"/>
                  </a:lnTo>
                  <a:lnTo>
                    <a:pt x="10943" y="639"/>
                  </a:lnTo>
                  <a:lnTo>
                    <a:pt x="79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30"/>
            <p:cNvSpPr/>
            <p:nvPr/>
          </p:nvSpPr>
          <p:spPr>
            <a:xfrm>
              <a:off x="7740271" y="1512102"/>
              <a:ext cx="173964" cy="341738"/>
            </a:xfrm>
            <a:custGeom>
              <a:avLst/>
              <a:gdLst/>
              <a:ahLst/>
              <a:cxnLst/>
              <a:rect l="l" t="t" r="r" b="b"/>
              <a:pathLst>
                <a:path w="11946" h="23467" extrusionOk="0">
                  <a:moveTo>
                    <a:pt x="9514" y="1"/>
                  </a:moveTo>
                  <a:lnTo>
                    <a:pt x="0" y="23466"/>
                  </a:lnTo>
                  <a:lnTo>
                    <a:pt x="0" y="23466"/>
                  </a:lnTo>
                  <a:lnTo>
                    <a:pt x="11946" y="791"/>
                  </a:lnTo>
                  <a:lnTo>
                    <a:pt x="95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8" name="Google Shape;3328;p30"/>
          <p:cNvSpPr/>
          <p:nvPr/>
        </p:nvSpPr>
        <p:spPr>
          <a:xfrm rot="5222273">
            <a:off x="1368590" y="2354704"/>
            <a:ext cx="233719" cy="143421"/>
          </a:xfrm>
          <a:custGeom>
            <a:avLst/>
            <a:gdLst/>
            <a:ahLst/>
            <a:cxnLst/>
            <a:rect l="l" t="t" r="r" b="b"/>
            <a:pathLst>
              <a:path w="16050" h="9849" extrusionOk="0">
                <a:moveTo>
                  <a:pt x="0" y="0"/>
                </a:moveTo>
                <a:lnTo>
                  <a:pt x="9058" y="9849"/>
                </a:lnTo>
                <a:lnTo>
                  <a:pt x="10608" y="5593"/>
                </a:lnTo>
                <a:lnTo>
                  <a:pt x="16049" y="8754"/>
                </a:lnTo>
                <a:lnTo>
                  <a:pt x="8937" y="1824"/>
                </a:lnTo>
                <a:lnTo>
                  <a:pt x="7721" y="6171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9" name="Google Shape;3329;p30"/>
          <p:cNvGrpSpPr/>
          <p:nvPr/>
        </p:nvGrpSpPr>
        <p:grpSpPr>
          <a:xfrm>
            <a:off x="-117186" y="2966464"/>
            <a:ext cx="2055739" cy="2236772"/>
            <a:chOff x="337223" y="1889758"/>
            <a:chExt cx="1025101" cy="1115374"/>
          </a:xfrm>
        </p:grpSpPr>
        <p:sp>
          <p:nvSpPr>
            <p:cNvPr id="3330" name="Google Shape;3330;p30"/>
            <p:cNvSpPr/>
            <p:nvPr/>
          </p:nvSpPr>
          <p:spPr>
            <a:xfrm>
              <a:off x="370164" y="2420415"/>
              <a:ext cx="665129" cy="370817"/>
            </a:xfrm>
            <a:custGeom>
              <a:avLst/>
              <a:gdLst/>
              <a:ahLst/>
              <a:cxnLst/>
              <a:rect l="l" t="t" r="r" b="b"/>
              <a:pathLst>
                <a:path w="93286" h="52008" extrusionOk="0">
                  <a:moveTo>
                    <a:pt x="32068" y="0"/>
                  </a:moveTo>
                  <a:cubicBezTo>
                    <a:pt x="32068" y="0"/>
                    <a:pt x="14743" y="3982"/>
                    <a:pt x="6657" y="5897"/>
                  </a:cubicBezTo>
                  <a:cubicBezTo>
                    <a:pt x="4074" y="6505"/>
                    <a:pt x="1825" y="7690"/>
                    <a:pt x="1" y="8997"/>
                  </a:cubicBezTo>
                  <a:cubicBezTo>
                    <a:pt x="18512" y="21216"/>
                    <a:pt x="38543" y="30122"/>
                    <a:pt x="58604" y="40609"/>
                  </a:cubicBezTo>
                  <a:cubicBezTo>
                    <a:pt x="63862" y="43253"/>
                    <a:pt x="68422" y="47053"/>
                    <a:pt x="73741" y="50092"/>
                  </a:cubicBezTo>
                  <a:cubicBezTo>
                    <a:pt x="75261" y="50852"/>
                    <a:pt x="76780" y="51247"/>
                    <a:pt x="78300" y="52007"/>
                  </a:cubicBezTo>
                  <a:cubicBezTo>
                    <a:pt x="83103" y="39271"/>
                    <a:pt x="88422" y="26536"/>
                    <a:pt x="93285" y="13678"/>
                  </a:cubicBezTo>
                  <a:cubicBezTo>
                    <a:pt x="90458" y="12675"/>
                    <a:pt x="87540" y="11976"/>
                    <a:pt x="85048" y="11490"/>
                  </a:cubicBezTo>
                  <a:cubicBezTo>
                    <a:pt x="76993" y="10000"/>
                    <a:pt x="73710" y="6140"/>
                    <a:pt x="73710" y="6140"/>
                  </a:cubicBezTo>
                  <a:lnTo>
                    <a:pt x="32068" y="0"/>
                  </a:lnTo>
                  <a:close/>
                </a:path>
              </a:pathLst>
            </a:custGeom>
            <a:solidFill>
              <a:srgbClr val="052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30"/>
            <p:cNvSpPr/>
            <p:nvPr/>
          </p:nvSpPr>
          <p:spPr>
            <a:xfrm>
              <a:off x="337223" y="2484564"/>
              <a:ext cx="844791" cy="520355"/>
            </a:xfrm>
            <a:custGeom>
              <a:avLst/>
              <a:gdLst/>
              <a:ahLst/>
              <a:cxnLst/>
              <a:rect l="l" t="t" r="r" b="b"/>
              <a:pathLst>
                <a:path w="118484" h="72981" extrusionOk="0">
                  <a:moveTo>
                    <a:pt x="4590" y="0"/>
                  </a:moveTo>
                  <a:cubicBezTo>
                    <a:pt x="2584" y="1399"/>
                    <a:pt x="1004" y="3010"/>
                    <a:pt x="1" y="4165"/>
                  </a:cubicBezTo>
                  <a:lnTo>
                    <a:pt x="1" y="72980"/>
                  </a:lnTo>
                  <a:lnTo>
                    <a:pt x="118483" y="72980"/>
                  </a:lnTo>
                  <a:cubicBezTo>
                    <a:pt x="117723" y="70822"/>
                    <a:pt x="116629" y="67661"/>
                    <a:pt x="116355" y="66293"/>
                  </a:cubicBezTo>
                  <a:cubicBezTo>
                    <a:pt x="115960" y="64105"/>
                    <a:pt x="113681" y="56293"/>
                    <a:pt x="111249" y="48238"/>
                  </a:cubicBezTo>
                  <a:cubicBezTo>
                    <a:pt x="108817" y="40183"/>
                    <a:pt x="109881" y="26475"/>
                    <a:pt x="109760" y="17052"/>
                  </a:cubicBezTo>
                  <a:cubicBezTo>
                    <a:pt x="109668" y="10608"/>
                    <a:pt x="104015" y="6870"/>
                    <a:pt x="97905" y="4681"/>
                  </a:cubicBezTo>
                  <a:cubicBezTo>
                    <a:pt x="93042" y="17539"/>
                    <a:pt x="87723" y="30274"/>
                    <a:pt x="82920" y="43010"/>
                  </a:cubicBezTo>
                  <a:cubicBezTo>
                    <a:pt x="81400" y="42250"/>
                    <a:pt x="79881" y="41855"/>
                    <a:pt x="78361" y="41095"/>
                  </a:cubicBezTo>
                  <a:cubicBezTo>
                    <a:pt x="73042" y="38056"/>
                    <a:pt x="68482" y="34256"/>
                    <a:pt x="63163" y="31612"/>
                  </a:cubicBezTo>
                  <a:cubicBezTo>
                    <a:pt x="43102" y="21125"/>
                    <a:pt x="23101" y="12189"/>
                    <a:pt x="4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30"/>
            <p:cNvSpPr/>
            <p:nvPr/>
          </p:nvSpPr>
          <p:spPr>
            <a:xfrm>
              <a:off x="575615" y="2377421"/>
              <a:ext cx="322490" cy="268387"/>
            </a:xfrm>
            <a:custGeom>
              <a:avLst/>
              <a:gdLst/>
              <a:ahLst/>
              <a:cxnLst/>
              <a:rect l="l" t="t" r="r" b="b"/>
              <a:pathLst>
                <a:path w="45230" h="37642" extrusionOk="0">
                  <a:moveTo>
                    <a:pt x="18842" y="0"/>
                  </a:moveTo>
                  <a:cubicBezTo>
                    <a:pt x="18335" y="0"/>
                    <a:pt x="17858" y="43"/>
                    <a:pt x="17418" y="134"/>
                  </a:cubicBezTo>
                  <a:cubicBezTo>
                    <a:pt x="9484" y="1775"/>
                    <a:pt x="1" y="6182"/>
                    <a:pt x="1" y="6182"/>
                  </a:cubicBezTo>
                  <a:cubicBezTo>
                    <a:pt x="1" y="6182"/>
                    <a:pt x="6840" y="18067"/>
                    <a:pt x="10943" y="20833"/>
                  </a:cubicBezTo>
                  <a:cubicBezTo>
                    <a:pt x="15047" y="23599"/>
                    <a:pt x="38391" y="37642"/>
                    <a:pt x="38391" y="37642"/>
                  </a:cubicBezTo>
                  <a:cubicBezTo>
                    <a:pt x="38391" y="37642"/>
                    <a:pt x="42950" y="26426"/>
                    <a:pt x="44105" y="21745"/>
                  </a:cubicBezTo>
                  <a:cubicBezTo>
                    <a:pt x="45230" y="17064"/>
                    <a:pt x="45230" y="12565"/>
                    <a:pt x="45230" y="12565"/>
                  </a:cubicBezTo>
                  <a:cubicBezTo>
                    <a:pt x="45230" y="12565"/>
                    <a:pt x="27536" y="0"/>
                    <a:pt x="18842" y="0"/>
                  </a:cubicBezTo>
                  <a:close/>
                </a:path>
              </a:pathLst>
            </a:custGeom>
            <a:solidFill>
              <a:srgbClr val="FDC4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30"/>
            <p:cNvSpPr/>
            <p:nvPr/>
          </p:nvSpPr>
          <p:spPr>
            <a:xfrm>
              <a:off x="414591" y="2430818"/>
              <a:ext cx="136326" cy="84490"/>
            </a:xfrm>
            <a:custGeom>
              <a:avLst/>
              <a:gdLst/>
              <a:ahLst/>
              <a:cxnLst/>
              <a:rect l="l" t="t" r="r" b="b"/>
              <a:pathLst>
                <a:path w="19120" h="11850" extrusionOk="0">
                  <a:moveTo>
                    <a:pt x="16506" y="0"/>
                  </a:moveTo>
                  <a:lnTo>
                    <a:pt x="1" y="3769"/>
                  </a:lnTo>
                  <a:cubicBezTo>
                    <a:pt x="1" y="3769"/>
                    <a:pt x="4500" y="4712"/>
                    <a:pt x="6566" y="6900"/>
                  </a:cubicBezTo>
                  <a:cubicBezTo>
                    <a:pt x="8480" y="8869"/>
                    <a:pt x="13985" y="11850"/>
                    <a:pt x="16090" y="11850"/>
                  </a:cubicBezTo>
                  <a:cubicBezTo>
                    <a:pt x="16293" y="11850"/>
                    <a:pt x="16464" y="11822"/>
                    <a:pt x="16597" y="11763"/>
                  </a:cubicBezTo>
                  <a:cubicBezTo>
                    <a:pt x="18117" y="11064"/>
                    <a:pt x="19120" y="8937"/>
                    <a:pt x="18968" y="6019"/>
                  </a:cubicBezTo>
                  <a:cubicBezTo>
                    <a:pt x="18816" y="3101"/>
                    <a:pt x="16506" y="0"/>
                    <a:pt x="16506" y="0"/>
                  </a:cubicBezTo>
                  <a:close/>
                </a:path>
              </a:pathLst>
            </a:custGeom>
            <a:solidFill>
              <a:srgbClr val="FDC4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30"/>
            <p:cNvSpPr/>
            <p:nvPr/>
          </p:nvSpPr>
          <p:spPr>
            <a:xfrm>
              <a:off x="957483" y="2499081"/>
              <a:ext cx="105331" cy="81360"/>
            </a:xfrm>
            <a:custGeom>
              <a:avLst/>
              <a:gdLst/>
              <a:ahLst/>
              <a:cxnLst/>
              <a:rect l="l" t="t" r="r" b="b"/>
              <a:pathLst>
                <a:path w="14773" h="11411" extrusionOk="0">
                  <a:moveTo>
                    <a:pt x="0" y="1"/>
                  </a:moveTo>
                  <a:cubicBezTo>
                    <a:pt x="1" y="1"/>
                    <a:pt x="6262" y="4864"/>
                    <a:pt x="6809" y="5989"/>
                  </a:cubicBezTo>
                  <a:cubicBezTo>
                    <a:pt x="7281" y="7052"/>
                    <a:pt x="11280" y="11411"/>
                    <a:pt x="13013" y="11411"/>
                  </a:cubicBezTo>
                  <a:cubicBezTo>
                    <a:pt x="13065" y="11411"/>
                    <a:pt x="13114" y="11407"/>
                    <a:pt x="13162" y="11399"/>
                  </a:cubicBezTo>
                  <a:cubicBezTo>
                    <a:pt x="14772" y="11095"/>
                    <a:pt x="14590" y="8329"/>
                    <a:pt x="14590" y="8329"/>
                  </a:cubicBezTo>
                  <a:lnTo>
                    <a:pt x="13982" y="39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4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30"/>
            <p:cNvSpPr/>
            <p:nvPr/>
          </p:nvSpPr>
          <p:spPr>
            <a:xfrm>
              <a:off x="595336" y="2074746"/>
              <a:ext cx="484598" cy="531620"/>
            </a:xfrm>
            <a:custGeom>
              <a:avLst/>
              <a:gdLst/>
              <a:ahLst/>
              <a:cxnLst/>
              <a:rect l="l" t="t" r="r" b="b"/>
              <a:pathLst>
                <a:path w="67966" h="74561" extrusionOk="0">
                  <a:moveTo>
                    <a:pt x="54561" y="0"/>
                  </a:moveTo>
                  <a:cubicBezTo>
                    <a:pt x="54561" y="0"/>
                    <a:pt x="50731" y="1581"/>
                    <a:pt x="45747" y="5320"/>
                  </a:cubicBezTo>
                  <a:cubicBezTo>
                    <a:pt x="40762" y="9028"/>
                    <a:pt x="37053" y="11308"/>
                    <a:pt x="34318" y="12219"/>
                  </a:cubicBezTo>
                  <a:cubicBezTo>
                    <a:pt x="31582" y="13131"/>
                    <a:pt x="21126" y="17022"/>
                    <a:pt x="17630" y="19058"/>
                  </a:cubicBezTo>
                  <a:cubicBezTo>
                    <a:pt x="14135" y="21125"/>
                    <a:pt x="12402" y="24560"/>
                    <a:pt x="12402" y="24560"/>
                  </a:cubicBezTo>
                  <a:lnTo>
                    <a:pt x="16567" y="29879"/>
                  </a:lnTo>
                  <a:cubicBezTo>
                    <a:pt x="16567" y="29879"/>
                    <a:pt x="15746" y="33375"/>
                    <a:pt x="15229" y="34955"/>
                  </a:cubicBezTo>
                  <a:cubicBezTo>
                    <a:pt x="14743" y="36505"/>
                    <a:pt x="14378" y="37448"/>
                    <a:pt x="11278" y="42037"/>
                  </a:cubicBezTo>
                  <a:cubicBezTo>
                    <a:pt x="8177" y="46658"/>
                    <a:pt x="1" y="48177"/>
                    <a:pt x="1" y="48177"/>
                  </a:cubicBezTo>
                  <a:cubicBezTo>
                    <a:pt x="1" y="48177"/>
                    <a:pt x="6293" y="56171"/>
                    <a:pt x="10001" y="60244"/>
                  </a:cubicBezTo>
                  <a:cubicBezTo>
                    <a:pt x="13679" y="64317"/>
                    <a:pt x="32555" y="74561"/>
                    <a:pt x="32555" y="74561"/>
                  </a:cubicBezTo>
                  <a:cubicBezTo>
                    <a:pt x="32555" y="74561"/>
                    <a:pt x="34379" y="71308"/>
                    <a:pt x="37418" y="65533"/>
                  </a:cubicBezTo>
                  <a:cubicBezTo>
                    <a:pt x="40458" y="59758"/>
                    <a:pt x="40731" y="54652"/>
                    <a:pt x="40731" y="54652"/>
                  </a:cubicBezTo>
                  <a:lnTo>
                    <a:pt x="40518" y="53831"/>
                  </a:lnTo>
                  <a:lnTo>
                    <a:pt x="40518" y="53831"/>
                  </a:lnTo>
                  <a:lnTo>
                    <a:pt x="42129" y="54621"/>
                  </a:lnTo>
                  <a:cubicBezTo>
                    <a:pt x="42129" y="54621"/>
                    <a:pt x="46750" y="55928"/>
                    <a:pt x="48209" y="56384"/>
                  </a:cubicBezTo>
                  <a:cubicBezTo>
                    <a:pt x="48929" y="56605"/>
                    <a:pt x="49586" y="56662"/>
                    <a:pt x="50072" y="56662"/>
                  </a:cubicBezTo>
                  <a:cubicBezTo>
                    <a:pt x="50590" y="56662"/>
                    <a:pt x="50914" y="56597"/>
                    <a:pt x="50914" y="56597"/>
                  </a:cubicBezTo>
                  <a:cubicBezTo>
                    <a:pt x="50914" y="56597"/>
                    <a:pt x="51183" y="56676"/>
                    <a:pt x="51602" y="56676"/>
                  </a:cubicBezTo>
                  <a:cubicBezTo>
                    <a:pt x="52119" y="56676"/>
                    <a:pt x="52864" y="56556"/>
                    <a:pt x="53619" y="56019"/>
                  </a:cubicBezTo>
                  <a:cubicBezTo>
                    <a:pt x="54987" y="55108"/>
                    <a:pt x="54713" y="53193"/>
                    <a:pt x="54592" y="50913"/>
                  </a:cubicBezTo>
                  <a:cubicBezTo>
                    <a:pt x="54470" y="48573"/>
                    <a:pt x="55959" y="48542"/>
                    <a:pt x="55959" y="48542"/>
                  </a:cubicBezTo>
                  <a:cubicBezTo>
                    <a:pt x="55959" y="48542"/>
                    <a:pt x="57418" y="47965"/>
                    <a:pt x="58026" y="47478"/>
                  </a:cubicBezTo>
                  <a:cubicBezTo>
                    <a:pt x="58634" y="46992"/>
                    <a:pt x="58361" y="46901"/>
                    <a:pt x="58421" y="45898"/>
                  </a:cubicBezTo>
                  <a:cubicBezTo>
                    <a:pt x="58497" y="45041"/>
                    <a:pt x="58238" y="44476"/>
                    <a:pt x="58148" y="44309"/>
                  </a:cubicBezTo>
                  <a:lnTo>
                    <a:pt x="58148" y="44309"/>
                  </a:lnTo>
                  <a:cubicBezTo>
                    <a:pt x="58159" y="44310"/>
                    <a:pt x="58173" y="44310"/>
                    <a:pt x="58190" y="44310"/>
                  </a:cubicBezTo>
                  <a:cubicBezTo>
                    <a:pt x="58266" y="44310"/>
                    <a:pt x="58401" y="44297"/>
                    <a:pt x="58634" y="44256"/>
                  </a:cubicBezTo>
                  <a:cubicBezTo>
                    <a:pt x="59303" y="44135"/>
                    <a:pt x="61066" y="41642"/>
                    <a:pt x="61066" y="41642"/>
                  </a:cubicBezTo>
                  <a:cubicBezTo>
                    <a:pt x="61066" y="41642"/>
                    <a:pt x="59880" y="40123"/>
                    <a:pt x="59425" y="39454"/>
                  </a:cubicBezTo>
                  <a:cubicBezTo>
                    <a:pt x="58969" y="38816"/>
                    <a:pt x="60184" y="37265"/>
                    <a:pt x="60184" y="37265"/>
                  </a:cubicBezTo>
                  <a:cubicBezTo>
                    <a:pt x="60184" y="37265"/>
                    <a:pt x="60237" y="37267"/>
                    <a:pt x="60328" y="37267"/>
                  </a:cubicBezTo>
                  <a:cubicBezTo>
                    <a:pt x="60645" y="37267"/>
                    <a:pt x="61431" y="37248"/>
                    <a:pt x="62069" y="37083"/>
                  </a:cubicBezTo>
                  <a:cubicBezTo>
                    <a:pt x="62920" y="36870"/>
                    <a:pt x="63680" y="35198"/>
                    <a:pt x="63589" y="34256"/>
                  </a:cubicBezTo>
                  <a:cubicBezTo>
                    <a:pt x="63528" y="33314"/>
                    <a:pt x="62768" y="32068"/>
                    <a:pt x="62434" y="30700"/>
                  </a:cubicBezTo>
                  <a:cubicBezTo>
                    <a:pt x="62069" y="29332"/>
                    <a:pt x="64622" y="22402"/>
                    <a:pt x="64805" y="21885"/>
                  </a:cubicBezTo>
                  <a:cubicBezTo>
                    <a:pt x="65017" y="21368"/>
                    <a:pt x="65929" y="19606"/>
                    <a:pt x="66932" y="10335"/>
                  </a:cubicBezTo>
                  <a:cubicBezTo>
                    <a:pt x="67966" y="1064"/>
                    <a:pt x="60397" y="487"/>
                    <a:pt x="60397" y="487"/>
                  </a:cubicBezTo>
                  <a:lnTo>
                    <a:pt x="58178" y="1216"/>
                  </a:lnTo>
                  <a:lnTo>
                    <a:pt x="545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30"/>
            <p:cNvSpPr/>
            <p:nvPr/>
          </p:nvSpPr>
          <p:spPr>
            <a:xfrm>
              <a:off x="926275" y="2234722"/>
              <a:ext cx="62423" cy="27814"/>
            </a:xfrm>
            <a:custGeom>
              <a:avLst/>
              <a:gdLst/>
              <a:ahLst/>
              <a:cxnLst/>
              <a:rect l="l" t="t" r="r" b="b"/>
              <a:pathLst>
                <a:path w="8755" h="3901" extrusionOk="0">
                  <a:moveTo>
                    <a:pt x="5152" y="0"/>
                  </a:moveTo>
                  <a:cubicBezTo>
                    <a:pt x="3145" y="0"/>
                    <a:pt x="0" y="1363"/>
                    <a:pt x="0" y="1363"/>
                  </a:cubicBezTo>
                  <a:cubicBezTo>
                    <a:pt x="0" y="1363"/>
                    <a:pt x="547" y="2032"/>
                    <a:pt x="1976" y="2883"/>
                  </a:cubicBezTo>
                  <a:cubicBezTo>
                    <a:pt x="3116" y="3534"/>
                    <a:pt x="4540" y="3901"/>
                    <a:pt x="5827" y="3901"/>
                  </a:cubicBezTo>
                  <a:cubicBezTo>
                    <a:pt x="6222" y="3901"/>
                    <a:pt x="6604" y="3866"/>
                    <a:pt x="6961" y="3795"/>
                  </a:cubicBezTo>
                  <a:cubicBezTo>
                    <a:pt x="8481" y="3491"/>
                    <a:pt x="8754" y="1211"/>
                    <a:pt x="8754" y="1211"/>
                  </a:cubicBezTo>
                  <a:cubicBezTo>
                    <a:pt x="8754" y="1211"/>
                    <a:pt x="7538" y="299"/>
                    <a:pt x="5593" y="26"/>
                  </a:cubicBezTo>
                  <a:cubicBezTo>
                    <a:pt x="5454" y="8"/>
                    <a:pt x="5306" y="0"/>
                    <a:pt x="5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30"/>
            <p:cNvSpPr/>
            <p:nvPr/>
          </p:nvSpPr>
          <p:spPr>
            <a:xfrm>
              <a:off x="1028997" y="2230636"/>
              <a:ext cx="23294" cy="25511"/>
            </a:xfrm>
            <a:custGeom>
              <a:avLst/>
              <a:gdLst/>
              <a:ahLst/>
              <a:cxnLst/>
              <a:rect l="l" t="t" r="r" b="b"/>
              <a:pathLst>
                <a:path w="3267" h="3578" extrusionOk="0">
                  <a:moveTo>
                    <a:pt x="2139" y="0"/>
                  </a:moveTo>
                  <a:cubicBezTo>
                    <a:pt x="2069" y="0"/>
                    <a:pt x="1995" y="7"/>
                    <a:pt x="1916" y="21"/>
                  </a:cubicBezTo>
                  <a:cubicBezTo>
                    <a:pt x="548" y="234"/>
                    <a:pt x="1" y="1754"/>
                    <a:pt x="1" y="1754"/>
                  </a:cubicBezTo>
                  <a:cubicBezTo>
                    <a:pt x="1" y="1754"/>
                    <a:pt x="396" y="3243"/>
                    <a:pt x="1612" y="3547"/>
                  </a:cubicBezTo>
                  <a:cubicBezTo>
                    <a:pt x="1690" y="3568"/>
                    <a:pt x="1764" y="3577"/>
                    <a:pt x="1835" y="3577"/>
                  </a:cubicBezTo>
                  <a:cubicBezTo>
                    <a:pt x="2814" y="3577"/>
                    <a:pt x="3132" y="1754"/>
                    <a:pt x="3132" y="1754"/>
                  </a:cubicBezTo>
                  <a:cubicBezTo>
                    <a:pt x="3132" y="1754"/>
                    <a:pt x="3266" y="0"/>
                    <a:pt x="2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30"/>
            <p:cNvSpPr/>
            <p:nvPr/>
          </p:nvSpPr>
          <p:spPr>
            <a:xfrm>
              <a:off x="965718" y="2241588"/>
              <a:ext cx="21026" cy="20285"/>
            </a:xfrm>
            <a:custGeom>
              <a:avLst/>
              <a:gdLst/>
              <a:ahLst/>
              <a:cxnLst/>
              <a:rect l="l" t="t" r="r" b="b"/>
              <a:pathLst>
                <a:path w="2949" h="2845" extrusionOk="0">
                  <a:moveTo>
                    <a:pt x="2287" y="0"/>
                  </a:moveTo>
                  <a:cubicBezTo>
                    <a:pt x="2210" y="0"/>
                    <a:pt x="2158" y="5"/>
                    <a:pt x="2158" y="5"/>
                  </a:cubicBezTo>
                  <a:cubicBezTo>
                    <a:pt x="2158" y="5"/>
                    <a:pt x="1064" y="5"/>
                    <a:pt x="517" y="704"/>
                  </a:cubicBezTo>
                  <a:cubicBezTo>
                    <a:pt x="0" y="1434"/>
                    <a:pt x="213" y="2345"/>
                    <a:pt x="639" y="2680"/>
                  </a:cubicBezTo>
                  <a:cubicBezTo>
                    <a:pt x="780" y="2793"/>
                    <a:pt x="955" y="2845"/>
                    <a:pt x="1141" y="2845"/>
                  </a:cubicBezTo>
                  <a:cubicBezTo>
                    <a:pt x="1554" y="2845"/>
                    <a:pt x="2027" y="2591"/>
                    <a:pt x="2341" y="2193"/>
                  </a:cubicBezTo>
                  <a:cubicBezTo>
                    <a:pt x="2797" y="1616"/>
                    <a:pt x="2949" y="552"/>
                    <a:pt x="2888" y="248"/>
                  </a:cubicBezTo>
                  <a:cubicBezTo>
                    <a:pt x="2823" y="31"/>
                    <a:pt x="2478" y="0"/>
                    <a:pt x="2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30"/>
            <p:cNvSpPr/>
            <p:nvPr/>
          </p:nvSpPr>
          <p:spPr>
            <a:xfrm>
              <a:off x="1035065" y="2235095"/>
              <a:ext cx="15615" cy="17839"/>
            </a:xfrm>
            <a:custGeom>
              <a:avLst/>
              <a:gdLst/>
              <a:ahLst/>
              <a:cxnLst/>
              <a:rect l="l" t="t" r="r" b="b"/>
              <a:pathLst>
                <a:path w="2190" h="2502" extrusionOk="0">
                  <a:moveTo>
                    <a:pt x="1414" y="0"/>
                  </a:moveTo>
                  <a:cubicBezTo>
                    <a:pt x="1266" y="0"/>
                    <a:pt x="1097" y="41"/>
                    <a:pt x="913" y="155"/>
                  </a:cubicBezTo>
                  <a:cubicBezTo>
                    <a:pt x="244" y="520"/>
                    <a:pt x="1" y="1888"/>
                    <a:pt x="487" y="2344"/>
                  </a:cubicBezTo>
                  <a:cubicBezTo>
                    <a:pt x="607" y="2456"/>
                    <a:pt x="732" y="2502"/>
                    <a:pt x="856" y="2502"/>
                  </a:cubicBezTo>
                  <a:cubicBezTo>
                    <a:pt x="1236" y="2502"/>
                    <a:pt x="1603" y="2071"/>
                    <a:pt x="1764" y="1797"/>
                  </a:cubicBezTo>
                  <a:cubicBezTo>
                    <a:pt x="2007" y="1462"/>
                    <a:pt x="2159" y="793"/>
                    <a:pt x="2159" y="550"/>
                  </a:cubicBezTo>
                  <a:cubicBezTo>
                    <a:pt x="2189" y="338"/>
                    <a:pt x="2007" y="246"/>
                    <a:pt x="2007" y="246"/>
                  </a:cubicBezTo>
                  <a:cubicBezTo>
                    <a:pt x="2007" y="246"/>
                    <a:pt x="1776" y="0"/>
                    <a:pt x="1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30"/>
            <p:cNvSpPr/>
            <p:nvPr/>
          </p:nvSpPr>
          <p:spPr>
            <a:xfrm>
              <a:off x="954232" y="2364324"/>
              <a:ext cx="76726" cy="56127"/>
            </a:xfrm>
            <a:custGeom>
              <a:avLst/>
              <a:gdLst/>
              <a:ahLst/>
              <a:cxnLst/>
              <a:rect l="l" t="t" r="r" b="b"/>
              <a:pathLst>
                <a:path w="10761" h="7872" extrusionOk="0">
                  <a:moveTo>
                    <a:pt x="8599" y="1"/>
                  </a:moveTo>
                  <a:cubicBezTo>
                    <a:pt x="7296" y="1"/>
                    <a:pt x="4845" y="1322"/>
                    <a:pt x="3617" y="2031"/>
                  </a:cubicBezTo>
                  <a:cubicBezTo>
                    <a:pt x="2395" y="2765"/>
                    <a:pt x="1901" y="3110"/>
                    <a:pt x="1180" y="3110"/>
                  </a:cubicBezTo>
                  <a:cubicBezTo>
                    <a:pt x="1095" y="3110"/>
                    <a:pt x="1006" y="3105"/>
                    <a:pt x="912" y="3095"/>
                  </a:cubicBezTo>
                  <a:cubicBezTo>
                    <a:pt x="832" y="3090"/>
                    <a:pt x="759" y="3087"/>
                    <a:pt x="692" y="3087"/>
                  </a:cubicBezTo>
                  <a:cubicBezTo>
                    <a:pt x="25" y="3087"/>
                    <a:pt x="0" y="3338"/>
                    <a:pt x="0" y="3338"/>
                  </a:cubicBezTo>
                  <a:lnTo>
                    <a:pt x="456" y="3612"/>
                  </a:lnTo>
                  <a:lnTo>
                    <a:pt x="730" y="3855"/>
                  </a:lnTo>
                  <a:lnTo>
                    <a:pt x="1611" y="5314"/>
                  </a:lnTo>
                  <a:cubicBezTo>
                    <a:pt x="1611" y="5314"/>
                    <a:pt x="1794" y="5892"/>
                    <a:pt x="2462" y="6591"/>
                  </a:cubicBezTo>
                  <a:cubicBezTo>
                    <a:pt x="3161" y="7320"/>
                    <a:pt x="4438" y="7776"/>
                    <a:pt x="5441" y="7867"/>
                  </a:cubicBezTo>
                  <a:cubicBezTo>
                    <a:pt x="5484" y="7870"/>
                    <a:pt x="5528" y="7871"/>
                    <a:pt x="5570" y="7871"/>
                  </a:cubicBezTo>
                  <a:cubicBezTo>
                    <a:pt x="6487" y="7871"/>
                    <a:pt x="7263" y="7265"/>
                    <a:pt x="7873" y="6743"/>
                  </a:cubicBezTo>
                  <a:cubicBezTo>
                    <a:pt x="8511" y="6226"/>
                    <a:pt x="8146" y="6256"/>
                    <a:pt x="8085" y="4949"/>
                  </a:cubicBezTo>
                  <a:cubicBezTo>
                    <a:pt x="8085" y="3673"/>
                    <a:pt x="7721" y="3521"/>
                    <a:pt x="7721" y="3521"/>
                  </a:cubicBezTo>
                  <a:cubicBezTo>
                    <a:pt x="8541" y="3490"/>
                    <a:pt x="10304" y="1667"/>
                    <a:pt x="10517" y="1241"/>
                  </a:cubicBezTo>
                  <a:cubicBezTo>
                    <a:pt x="10760" y="816"/>
                    <a:pt x="10152" y="451"/>
                    <a:pt x="8997" y="56"/>
                  </a:cubicBezTo>
                  <a:cubicBezTo>
                    <a:pt x="8882" y="18"/>
                    <a:pt x="8748" y="1"/>
                    <a:pt x="85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30"/>
            <p:cNvSpPr/>
            <p:nvPr/>
          </p:nvSpPr>
          <p:spPr>
            <a:xfrm>
              <a:off x="456857" y="1890892"/>
              <a:ext cx="887264" cy="1114027"/>
            </a:xfrm>
            <a:custGeom>
              <a:avLst/>
              <a:gdLst/>
              <a:ahLst/>
              <a:cxnLst/>
              <a:rect l="l" t="t" r="r" b="b"/>
              <a:pathLst>
                <a:path w="124441" h="156245" extrusionOk="0">
                  <a:moveTo>
                    <a:pt x="55474" y="1"/>
                  </a:moveTo>
                  <a:cubicBezTo>
                    <a:pt x="53182" y="1"/>
                    <a:pt x="50885" y="420"/>
                    <a:pt x="48572" y="1835"/>
                  </a:cubicBezTo>
                  <a:cubicBezTo>
                    <a:pt x="45411" y="3780"/>
                    <a:pt x="45563" y="3567"/>
                    <a:pt x="43010" y="6090"/>
                  </a:cubicBezTo>
                  <a:cubicBezTo>
                    <a:pt x="43010" y="6090"/>
                    <a:pt x="42103" y="5549"/>
                    <a:pt x="40543" y="5549"/>
                  </a:cubicBezTo>
                  <a:cubicBezTo>
                    <a:pt x="39947" y="5549"/>
                    <a:pt x="39255" y="5628"/>
                    <a:pt x="38481" y="5847"/>
                  </a:cubicBezTo>
                  <a:cubicBezTo>
                    <a:pt x="35715" y="6668"/>
                    <a:pt x="32827" y="7914"/>
                    <a:pt x="31338" y="8978"/>
                  </a:cubicBezTo>
                  <a:cubicBezTo>
                    <a:pt x="29879" y="10041"/>
                    <a:pt x="23070" y="18674"/>
                    <a:pt x="21611" y="22352"/>
                  </a:cubicBezTo>
                  <a:cubicBezTo>
                    <a:pt x="20152" y="26030"/>
                    <a:pt x="16353" y="32017"/>
                    <a:pt x="15168" y="37884"/>
                  </a:cubicBezTo>
                  <a:cubicBezTo>
                    <a:pt x="13982" y="43781"/>
                    <a:pt x="13557" y="45148"/>
                    <a:pt x="13557" y="45148"/>
                  </a:cubicBezTo>
                  <a:cubicBezTo>
                    <a:pt x="13557" y="45148"/>
                    <a:pt x="10304" y="57975"/>
                    <a:pt x="9879" y="59647"/>
                  </a:cubicBezTo>
                  <a:cubicBezTo>
                    <a:pt x="9453" y="61349"/>
                    <a:pt x="8663" y="65361"/>
                    <a:pt x="8663" y="65361"/>
                  </a:cubicBezTo>
                  <a:cubicBezTo>
                    <a:pt x="8663" y="65361"/>
                    <a:pt x="1307" y="74632"/>
                    <a:pt x="0" y="78918"/>
                  </a:cubicBezTo>
                  <a:cubicBezTo>
                    <a:pt x="0" y="78918"/>
                    <a:pt x="22463" y="73720"/>
                    <a:pt x="26110" y="71441"/>
                  </a:cubicBezTo>
                  <a:cubicBezTo>
                    <a:pt x="29818" y="69282"/>
                    <a:pt x="32919" y="65969"/>
                    <a:pt x="34226" y="61714"/>
                  </a:cubicBezTo>
                  <a:cubicBezTo>
                    <a:pt x="35533" y="57459"/>
                    <a:pt x="35958" y="55635"/>
                    <a:pt x="35958" y="55635"/>
                  </a:cubicBezTo>
                  <a:lnTo>
                    <a:pt x="31490" y="50316"/>
                  </a:lnTo>
                  <a:cubicBezTo>
                    <a:pt x="31490" y="50316"/>
                    <a:pt x="32311" y="48249"/>
                    <a:pt x="35290" y="46212"/>
                  </a:cubicBezTo>
                  <a:cubicBezTo>
                    <a:pt x="38299" y="44115"/>
                    <a:pt x="40457" y="43264"/>
                    <a:pt x="40457" y="43264"/>
                  </a:cubicBezTo>
                  <a:cubicBezTo>
                    <a:pt x="40457" y="43264"/>
                    <a:pt x="41429" y="46516"/>
                    <a:pt x="43101" y="48218"/>
                  </a:cubicBezTo>
                  <a:cubicBezTo>
                    <a:pt x="44773" y="49951"/>
                    <a:pt x="44803" y="49829"/>
                    <a:pt x="45229" y="51623"/>
                  </a:cubicBezTo>
                  <a:cubicBezTo>
                    <a:pt x="45624" y="53446"/>
                    <a:pt x="45867" y="55878"/>
                    <a:pt x="45867" y="55878"/>
                  </a:cubicBezTo>
                  <a:cubicBezTo>
                    <a:pt x="45867" y="55878"/>
                    <a:pt x="47357" y="50407"/>
                    <a:pt x="48420" y="48310"/>
                  </a:cubicBezTo>
                  <a:cubicBezTo>
                    <a:pt x="49474" y="46232"/>
                    <a:pt x="52617" y="41469"/>
                    <a:pt x="52852" y="41469"/>
                  </a:cubicBezTo>
                  <a:cubicBezTo>
                    <a:pt x="52855" y="41469"/>
                    <a:pt x="52857" y="41470"/>
                    <a:pt x="52858" y="41471"/>
                  </a:cubicBezTo>
                  <a:cubicBezTo>
                    <a:pt x="52860" y="41471"/>
                    <a:pt x="52862" y="41471"/>
                    <a:pt x="52864" y="41471"/>
                  </a:cubicBezTo>
                  <a:cubicBezTo>
                    <a:pt x="53113" y="41471"/>
                    <a:pt x="56976" y="38264"/>
                    <a:pt x="58542" y="36607"/>
                  </a:cubicBezTo>
                  <a:cubicBezTo>
                    <a:pt x="60153" y="34935"/>
                    <a:pt x="60488" y="34753"/>
                    <a:pt x="60488" y="34753"/>
                  </a:cubicBezTo>
                  <a:cubicBezTo>
                    <a:pt x="60488" y="34753"/>
                    <a:pt x="62554" y="33233"/>
                    <a:pt x="66232" y="30285"/>
                  </a:cubicBezTo>
                  <a:cubicBezTo>
                    <a:pt x="69910" y="27367"/>
                    <a:pt x="71552" y="26303"/>
                    <a:pt x="72160" y="26151"/>
                  </a:cubicBezTo>
                  <a:cubicBezTo>
                    <a:pt x="72767" y="25999"/>
                    <a:pt x="74591" y="25604"/>
                    <a:pt x="74591" y="25604"/>
                  </a:cubicBezTo>
                  <a:lnTo>
                    <a:pt x="77540" y="26972"/>
                  </a:lnTo>
                  <a:lnTo>
                    <a:pt x="79789" y="26273"/>
                  </a:lnTo>
                  <a:cubicBezTo>
                    <a:pt x="79789" y="26273"/>
                    <a:pt x="85138" y="27489"/>
                    <a:pt x="85564" y="30528"/>
                  </a:cubicBezTo>
                  <a:cubicBezTo>
                    <a:pt x="85990" y="33568"/>
                    <a:pt x="85746" y="42170"/>
                    <a:pt x="84895" y="45148"/>
                  </a:cubicBezTo>
                  <a:cubicBezTo>
                    <a:pt x="84014" y="48066"/>
                    <a:pt x="81096" y="55756"/>
                    <a:pt x="81795" y="57276"/>
                  </a:cubicBezTo>
                  <a:cubicBezTo>
                    <a:pt x="82524" y="58796"/>
                    <a:pt x="83983" y="59951"/>
                    <a:pt x="82980" y="61288"/>
                  </a:cubicBezTo>
                  <a:cubicBezTo>
                    <a:pt x="82035" y="62589"/>
                    <a:pt x="81290" y="63113"/>
                    <a:pt x="80551" y="63113"/>
                  </a:cubicBezTo>
                  <a:cubicBezTo>
                    <a:pt x="80530" y="63113"/>
                    <a:pt x="80509" y="63113"/>
                    <a:pt x="80488" y="63112"/>
                  </a:cubicBezTo>
                  <a:cubicBezTo>
                    <a:pt x="79728" y="63082"/>
                    <a:pt x="79576" y="62991"/>
                    <a:pt x="79576" y="62991"/>
                  </a:cubicBezTo>
                  <a:cubicBezTo>
                    <a:pt x="79576" y="62991"/>
                    <a:pt x="78573" y="64571"/>
                    <a:pt x="78755" y="65027"/>
                  </a:cubicBezTo>
                  <a:cubicBezTo>
                    <a:pt x="78968" y="65483"/>
                    <a:pt x="80488" y="67368"/>
                    <a:pt x="80397" y="67550"/>
                  </a:cubicBezTo>
                  <a:cubicBezTo>
                    <a:pt x="80336" y="67763"/>
                    <a:pt x="79454" y="68918"/>
                    <a:pt x="78573" y="69465"/>
                  </a:cubicBezTo>
                  <a:cubicBezTo>
                    <a:pt x="78056" y="69799"/>
                    <a:pt x="77692" y="69951"/>
                    <a:pt x="77540" y="70073"/>
                  </a:cubicBezTo>
                  <a:cubicBezTo>
                    <a:pt x="77631" y="70103"/>
                    <a:pt x="77692" y="70286"/>
                    <a:pt x="77692" y="70863"/>
                  </a:cubicBezTo>
                  <a:cubicBezTo>
                    <a:pt x="77752" y="72048"/>
                    <a:pt x="78239" y="72656"/>
                    <a:pt x="77388" y="73264"/>
                  </a:cubicBezTo>
                  <a:cubicBezTo>
                    <a:pt x="76597" y="73872"/>
                    <a:pt x="75199" y="74237"/>
                    <a:pt x="75199" y="74237"/>
                  </a:cubicBezTo>
                  <a:cubicBezTo>
                    <a:pt x="75199" y="74237"/>
                    <a:pt x="73953" y="74389"/>
                    <a:pt x="74074" y="76577"/>
                  </a:cubicBezTo>
                  <a:cubicBezTo>
                    <a:pt x="74166" y="78735"/>
                    <a:pt x="74439" y="80742"/>
                    <a:pt x="73345" y="81623"/>
                  </a:cubicBezTo>
                  <a:cubicBezTo>
                    <a:pt x="72349" y="82404"/>
                    <a:pt x="71520" y="82541"/>
                    <a:pt x="70858" y="82541"/>
                  </a:cubicBezTo>
                  <a:cubicBezTo>
                    <a:pt x="70772" y="82541"/>
                    <a:pt x="70689" y="82538"/>
                    <a:pt x="70609" y="82535"/>
                  </a:cubicBezTo>
                  <a:cubicBezTo>
                    <a:pt x="69880" y="82505"/>
                    <a:pt x="67205" y="82231"/>
                    <a:pt x="66445" y="81957"/>
                  </a:cubicBezTo>
                  <a:cubicBezTo>
                    <a:pt x="65746" y="81653"/>
                    <a:pt x="61795" y="80772"/>
                    <a:pt x="61795" y="80772"/>
                  </a:cubicBezTo>
                  <a:lnTo>
                    <a:pt x="61795" y="80772"/>
                  </a:lnTo>
                  <a:cubicBezTo>
                    <a:pt x="61795" y="80772"/>
                    <a:pt x="64135" y="83933"/>
                    <a:pt x="66901" y="84693"/>
                  </a:cubicBezTo>
                  <a:cubicBezTo>
                    <a:pt x="69697" y="85453"/>
                    <a:pt x="81765" y="86669"/>
                    <a:pt x="85686" y="89982"/>
                  </a:cubicBezTo>
                  <a:cubicBezTo>
                    <a:pt x="89607" y="93295"/>
                    <a:pt x="93011" y="97338"/>
                    <a:pt x="93102" y="102322"/>
                  </a:cubicBezTo>
                  <a:cubicBezTo>
                    <a:pt x="93163" y="107338"/>
                    <a:pt x="93163" y="124998"/>
                    <a:pt x="93923" y="128919"/>
                  </a:cubicBezTo>
                  <a:cubicBezTo>
                    <a:pt x="94683" y="132840"/>
                    <a:pt x="95260" y="139253"/>
                    <a:pt x="98421" y="146852"/>
                  </a:cubicBezTo>
                  <a:cubicBezTo>
                    <a:pt x="100245" y="151199"/>
                    <a:pt x="101248" y="154329"/>
                    <a:pt x="101826" y="156244"/>
                  </a:cubicBezTo>
                  <a:lnTo>
                    <a:pt x="109668" y="156244"/>
                  </a:lnTo>
                  <a:lnTo>
                    <a:pt x="105200" y="140317"/>
                  </a:lnTo>
                  <a:cubicBezTo>
                    <a:pt x="105200" y="140317"/>
                    <a:pt x="112616" y="137217"/>
                    <a:pt x="113862" y="127703"/>
                  </a:cubicBezTo>
                  <a:cubicBezTo>
                    <a:pt x="115139" y="118219"/>
                    <a:pt x="118057" y="114268"/>
                    <a:pt x="116963" y="110560"/>
                  </a:cubicBezTo>
                  <a:cubicBezTo>
                    <a:pt x="115838" y="106882"/>
                    <a:pt x="114531" y="104268"/>
                    <a:pt x="114531" y="104268"/>
                  </a:cubicBezTo>
                  <a:cubicBezTo>
                    <a:pt x="114531" y="104268"/>
                    <a:pt x="121218" y="97885"/>
                    <a:pt x="122768" y="93021"/>
                  </a:cubicBezTo>
                  <a:cubicBezTo>
                    <a:pt x="124319" y="88189"/>
                    <a:pt x="124440" y="80164"/>
                    <a:pt x="122768" y="74055"/>
                  </a:cubicBezTo>
                  <a:cubicBezTo>
                    <a:pt x="121097" y="67945"/>
                    <a:pt x="115048" y="51805"/>
                    <a:pt x="111492" y="47246"/>
                  </a:cubicBezTo>
                  <a:cubicBezTo>
                    <a:pt x="107905" y="42686"/>
                    <a:pt x="108057" y="41410"/>
                    <a:pt x="108057" y="41410"/>
                  </a:cubicBezTo>
                  <a:cubicBezTo>
                    <a:pt x="108057" y="41410"/>
                    <a:pt x="109060" y="35756"/>
                    <a:pt x="104501" y="28096"/>
                  </a:cubicBezTo>
                  <a:cubicBezTo>
                    <a:pt x="99972" y="20406"/>
                    <a:pt x="90549" y="12625"/>
                    <a:pt x="90549" y="12625"/>
                  </a:cubicBezTo>
                  <a:lnTo>
                    <a:pt x="89363" y="11774"/>
                  </a:lnTo>
                  <a:cubicBezTo>
                    <a:pt x="89363" y="11774"/>
                    <a:pt x="86810" y="10345"/>
                    <a:pt x="86142" y="10102"/>
                  </a:cubicBezTo>
                  <a:cubicBezTo>
                    <a:pt x="85412" y="9920"/>
                    <a:pt x="79333" y="7914"/>
                    <a:pt x="77752" y="7640"/>
                  </a:cubicBezTo>
                  <a:cubicBezTo>
                    <a:pt x="76111" y="7336"/>
                    <a:pt x="70245" y="6546"/>
                    <a:pt x="68938" y="5300"/>
                  </a:cubicBezTo>
                  <a:cubicBezTo>
                    <a:pt x="67600" y="4023"/>
                    <a:pt x="61035" y="467"/>
                    <a:pt x="57904" y="133"/>
                  </a:cubicBezTo>
                  <a:cubicBezTo>
                    <a:pt x="57094" y="53"/>
                    <a:pt x="56284" y="1"/>
                    <a:pt x="554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30"/>
            <p:cNvSpPr/>
            <p:nvPr/>
          </p:nvSpPr>
          <p:spPr>
            <a:xfrm>
              <a:off x="1029867" y="2195457"/>
              <a:ext cx="34901" cy="23023"/>
            </a:xfrm>
            <a:custGeom>
              <a:avLst/>
              <a:gdLst/>
              <a:ahLst/>
              <a:cxnLst/>
              <a:rect l="l" t="t" r="r" b="b"/>
              <a:pathLst>
                <a:path w="4895" h="3229" extrusionOk="0">
                  <a:moveTo>
                    <a:pt x="4894" y="1"/>
                  </a:moveTo>
                  <a:cubicBezTo>
                    <a:pt x="4893" y="1"/>
                    <a:pt x="2128" y="396"/>
                    <a:pt x="1338" y="913"/>
                  </a:cubicBezTo>
                  <a:cubicBezTo>
                    <a:pt x="517" y="1460"/>
                    <a:pt x="0" y="3223"/>
                    <a:pt x="0" y="3223"/>
                  </a:cubicBezTo>
                  <a:cubicBezTo>
                    <a:pt x="0" y="3223"/>
                    <a:pt x="24" y="3229"/>
                    <a:pt x="73" y="3229"/>
                  </a:cubicBezTo>
                  <a:cubicBezTo>
                    <a:pt x="242" y="3229"/>
                    <a:pt x="710" y="3155"/>
                    <a:pt x="1490" y="2493"/>
                  </a:cubicBezTo>
                  <a:cubicBezTo>
                    <a:pt x="2462" y="1642"/>
                    <a:pt x="3283" y="609"/>
                    <a:pt x="48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30"/>
            <p:cNvSpPr/>
            <p:nvPr/>
          </p:nvSpPr>
          <p:spPr>
            <a:xfrm>
              <a:off x="1029867" y="2228034"/>
              <a:ext cx="21461" cy="13590"/>
            </a:xfrm>
            <a:custGeom>
              <a:avLst/>
              <a:gdLst/>
              <a:ahLst/>
              <a:cxnLst/>
              <a:rect l="l" t="t" r="r" b="b"/>
              <a:pathLst>
                <a:path w="3010" h="1906" extrusionOk="0">
                  <a:moveTo>
                    <a:pt x="2282" y="0"/>
                  </a:moveTo>
                  <a:cubicBezTo>
                    <a:pt x="1611" y="0"/>
                    <a:pt x="56" y="953"/>
                    <a:pt x="0" y="1906"/>
                  </a:cubicBezTo>
                  <a:cubicBezTo>
                    <a:pt x="0" y="1906"/>
                    <a:pt x="608" y="721"/>
                    <a:pt x="1642" y="599"/>
                  </a:cubicBezTo>
                  <a:cubicBezTo>
                    <a:pt x="1699" y="592"/>
                    <a:pt x="1754" y="589"/>
                    <a:pt x="1806" y="589"/>
                  </a:cubicBezTo>
                  <a:cubicBezTo>
                    <a:pt x="2668" y="589"/>
                    <a:pt x="2858" y="1480"/>
                    <a:pt x="2858" y="1480"/>
                  </a:cubicBezTo>
                  <a:cubicBezTo>
                    <a:pt x="2858" y="1480"/>
                    <a:pt x="3010" y="173"/>
                    <a:pt x="2432" y="21"/>
                  </a:cubicBezTo>
                  <a:cubicBezTo>
                    <a:pt x="2389" y="7"/>
                    <a:pt x="2339" y="0"/>
                    <a:pt x="2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30"/>
            <p:cNvSpPr/>
            <p:nvPr/>
          </p:nvSpPr>
          <p:spPr>
            <a:xfrm>
              <a:off x="926275" y="2232347"/>
              <a:ext cx="66758" cy="14374"/>
            </a:xfrm>
            <a:custGeom>
              <a:avLst/>
              <a:gdLst/>
              <a:ahLst/>
              <a:cxnLst/>
              <a:rect l="l" t="t" r="r" b="b"/>
              <a:pathLst>
                <a:path w="9363" h="2016" extrusionOk="0">
                  <a:moveTo>
                    <a:pt x="402" y="1580"/>
                  </a:moveTo>
                  <a:cubicBezTo>
                    <a:pt x="150" y="1651"/>
                    <a:pt x="0" y="1696"/>
                    <a:pt x="0" y="1696"/>
                  </a:cubicBezTo>
                  <a:cubicBezTo>
                    <a:pt x="69" y="1696"/>
                    <a:pt x="208" y="1653"/>
                    <a:pt x="402" y="1580"/>
                  </a:cubicBezTo>
                  <a:close/>
                  <a:moveTo>
                    <a:pt x="5510" y="1"/>
                  </a:moveTo>
                  <a:cubicBezTo>
                    <a:pt x="5375" y="1"/>
                    <a:pt x="5240" y="8"/>
                    <a:pt x="5107" y="24"/>
                  </a:cubicBezTo>
                  <a:cubicBezTo>
                    <a:pt x="3474" y="225"/>
                    <a:pt x="1323" y="1235"/>
                    <a:pt x="402" y="1580"/>
                  </a:cubicBezTo>
                  <a:lnTo>
                    <a:pt x="402" y="1580"/>
                  </a:lnTo>
                  <a:cubicBezTo>
                    <a:pt x="1353" y="1313"/>
                    <a:pt x="3764" y="677"/>
                    <a:pt x="5141" y="677"/>
                  </a:cubicBezTo>
                  <a:cubicBezTo>
                    <a:pt x="5348" y="677"/>
                    <a:pt x="5532" y="691"/>
                    <a:pt x="5684" y="723"/>
                  </a:cubicBezTo>
                  <a:cubicBezTo>
                    <a:pt x="7113" y="1027"/>
                    <a:pt x="7812" y="1879"/>
                    <a:pt x="8420" y="2000"/>
                  </a:cubicBezTo>
                  <a:cubicBezTo>
                    <a:pt x="8473" y="2011"/>
                    <a:pt x="8523" y="2015"/>
                    <a:pt x="8572" y="2015"/>
                  </a:cubicBezTo>
                  <a:cubicBezTo>
                    <a:pt x="9083" y="2015"/>
                    <a:pt x="9362" y="1483"/>
                    <a:pt x="9362" y="1483"/>
                  </a:cubicBezTo>
                  <a:cubicBezTo>
                    <a:pt x="9362" y="1483"/>
                    <a:pt x="7403" y="1"/>
                    <a:pt x="5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30"/>
            <p:cNvSpPr/>
            <p:nvPr/>
          </p:nvSpPr>
          <p:spPr>
            <a:xfrm>
              <a:off x="880543" y="2185689"/>
              <a:ext cx="145210" cy="26923"/>
            </a:xfrm>
            <a:custGeom>
              <a:avLst/>
              <a:gdLst/>
              <a:ahLst/>
              <a:cxnLst/>
              <a:rect l="l" t="t" r="r" b="b"/>
              <a:pathLst>
                <a:path w="20366" h="3776" extrusionOk="0">
                  <a:moveTo>
                    <a:pt x="12441" y="1"/>
                  </a:moveTo>
                  <a:cubicBezTo>
                    <a:pt x="10132" y="1"/>
                    <a:pt x="2083" y="1350"/>
                    <a:pt x="1" y="3194"/>
                  </a:cubicBezTo>
                  <a:cubicBezTo>
                    <a:pt x="1" y="3194"/>
                    <a:pt x="4563" y="1236"/>
                    <a:pt x="9093" y="1236"/>
                  </a:cubicBezTo>
                  <a:cubicBezTo>
                    <a:pt x="9673" y="1236"/>
                    <a:pt x="10252" y="1268"/>
                    <a:pt x="10822" y="1340"/>
                  </a:cubicBezTo>
                  <a:cubicBezTo>
                    <a:pt x="15837" y="1979"/>
                    <a:pt x="17448" y="3681"/>
                    <a:pt x="18694" y="3772"/>
                  </a:cubicBezTo>
                  <a:cubicBezTo>
                    <a:pt x="18723" y="3774"/>
                    <a:pt x="18751" y="3775"/>
                    <a:pt x="18779" y="3775"/>
                  </a:cubicBezTo>
                  <a:cubicBezTo>
                    <a:pt x="19943" y="3775"/>
                    <a:pt x="20005" y="1943"/>
                    <a:pt x="20183" y="1705"/>
                  </a:cubicBezTo>
                  <a:cubicBezTo>
                    <a:pt x="20366" y="1492"/>
                    <a:pt x="14682" y="64"/>
                    <a:pt x="12585" y="3"/>
                  </a:cubicBezTo>
                  <a:cubicBezTo>
                    <a:pt x="12540" y="2"/>
                    <a:pt x="12492" y="1"/>
                    <a:pt x="12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30"/>
            <p:cNvSpPr/>
            <p:nvPr/>
          </p:nvSpPr>
          <p:spPr>
            <a:xfrm>
              <a:off x="1024234" y="2078211"/>
              <a:ext cx="52234" cy="216731"/>
            </a:xfrm>
            <a:custGeom>
              <a:avLst/>
              <a:gdLst/>
              <a:ahLst/>
              <a:cxnLst/>
              <a:rect l="l" t="t" r="r" b="b"/>
              <a:pathLst>
                <a:path w="7326" h="30397" extrusionOk="0">
                  <a:moveTo>
                    <a:pt x="243" y="1"/>
                  </a:moveTo>
                  <a:lnTo>
                    <a:pt x="0" y="31"/>
                  </a:lnTo>
                  <a:cubicBezTo>
                    <a:pt x="167" y="71"/>
                    <a:pt x="635" y="165"/>
                    <a:pt x="1250" y="337"/>
                  </a:cubicBezTo>
                  <a:lnTo>
                    <a:pt x="1250" y="337"/>
                  </a:lnTo>
                  <a:cubicBezTo>
                    <a:pt x="653" y="98"/>
                    <a:pt x="243" y="1"/>
                    <a:pt x="243" y="1"/>
                  </a:cubicBezTo>
                  <a:close/>
                  <a:moveTo>
                    <a:pt x="1250" y="337"/>
                  </a:moveTo>
                  <a:lnTo>
                    <a:pt x="1250" y="337"/>
                  </a:lnTo>
                  <a:cubicBezTo>
                    <a:pt x="2739" y="935"/>
                    <a:pt x="5389" y="2420"/>
                    <a:pt x="5714" y="5502"/>
                  </a:cubicBezTo>
                  <a:cubicBezTo>
                    <a:pt x="6170" y="9849"/>
                    <a:pt x="5654" y="17174"/>
                    <a:pt x="5015" y="19515"/>
                  </a:cubicBezTo>
                  <a:cubicBezTo>
                    <a:pt x="4407" y="21886"/>
                    <a:pt x="2067" y="28025"/>
                    <a:pt x="2219" y="30396"/>
                  </a:cubicBezTo>
                  <a:cubicBezTo>
                    <a:pt x="2219" y="30396"/>
                    <a:pt x="2888" y="25533"/>
                    <a:pt x="4711" y="22341"/>
                  </a:cubicBezTo>
                  <a:cubicBezTo>
                    <a:pt x="6566" y="19150"/>
                    <a:pt x="7325" y="7204"/>
                    <a:pt x="6474" y="4165"/>
                  </a:cubicBezTo>
                  <a:cubicBezTo>
                    <a:pt x="5869" y="1922"/>
                    <a:pt x="2979" y="821"/>
                    <a:pt x="1250" y="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30"/>
            <p:cNvSpPr/>
            <p:nvPr/>
          </p:nvSpPr>
          <p:spPr>
            <a:xfrm>
              <a:off x="1009062" y="2239456"/>
              <a:ext cx="43785" cy="104462"/>
            </a:xfrm>
            <a:custGeom>
              <a:avLst/>
              <a:gdLst/>
              <a:ahLst/>
              <a:cxnLst/>
              <a:rect l="l" t="t" r="r" b="b"/>
              <a:pathLst>
                <a:path w="6141" h="14651" extrusionOk="0">
                  <a:moveTo>
                    <a:pt x="2341" y="0"/>
                  </a:moveTo>
                  <a:cubicBezTo>
                    <a:pt x="2365" y="376"/>
                    <a:pt x="2403" y="746"/>
                    <a:pt x="2451" y="1111"/>
                  </a:cubicBezTo>
                  <a:lnTo>
                    <a:pt x="2451" y="1111"/>
                  </a:lnTo>
                  <a:cubicBezTo>
                    <a:pt x="2377" y="436"/>
                    <a:pt x="2341" y="1"/>
                    <a:pt x="2341" y="0"/>
                  </a:cubicBezTo>
                  <a:close/>
                  <a:moveTo>
                    <a:pt x="2451" y="1111"/>
                  </a:moveTo>
                  <a:cubicBezTo>
                    <a:pt x="2641" y="2851"/>
                    <a:pt x="3086" y="6183"/>
                    <a:pt x="3830" y="7781"/>
                  </a:cubicBezTo>
                  <a:cubicBezTo>
                    <a:pt x="4864" y="9970"/>
                    <a:pt x="5441" y="10517"/>
                    <a:pt x="5228" y="11550"/>
                  </a:cubicBezTo>
                  <a:cubicBezTo>
                    <a:pt x="5046" y="12614"/>
                    <a:pt x="4681" y="13769"/>
                    <a:pt x="2949" y="13921"/>
                  </a:cubicBezTo>
                  <a:cubicBezTo>
                    <a:pt x="1247" y="14073"/>
                    <a:pt x="517" y="14134"/>
                    <a:pt x="0" y="14651"/>
                  </a:cubicBezTo>
                  <a:cubicBezTo>
                    <a:pt x="0" y="14651"/>
                    <a:pt x="1129" y="14170"/>
                    <a:pt x="2213" y="14170"/>
                  </a:cubicBezTo>
                  <a:cubicBezTo>
                    <a:pt x="2348" y="14170"/>
                    <a:pt x="2483" y="14178"/>
                    <a:pt x="2614" y="14195"/>
                  </a:cubicBezTo>
                  <a:cubicBezTo>
                    <a:pt x="2724" y="14208"/>
                    <a:pt x="2832" y="14215"/>
                    <a:pt x="2940" y="14215"/>
                  </a:cubicBezTo>
                  <a:cubicBezTo>
                    <a:pt x="4033" y="14215"/>
                    <a:pt x="5040" y="13544"/>
                    <a:pt x="5593" y="12797"/>
                  </a:cubicBezTo>
                  <a:cubicBezTo>
                    <a:pt x="6140" y="12006"/>
                    <a:pt x="5928" y="10669"/>
                    <a:pt x="5380" y="9605"/>
                  </a:cubicBezTo>
                  <a:cubicBezTo>
                    <a:pt x="4933" y="8655"/>
                    <a:pt x="2996" y="5265"/>
                    <a:pt x="2451" y="1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30"/>
            <p:cNvSpPr/>
            <p:nvPr/>
          </p:nvSpPr>
          <p:spPr>
            <a:xfrm>
              <a:off x="1004940" y="2327547"/>
              <a:ext cx="17133" cy="6574"/>
            </a:xfrm>
            <a:custGeom>
              <a:avLst/>
              <a:gdLst/>
              <a:ahLst/>
              <a:cxnLst/>
              <a:rect l="l" t="t" r="r" b="b"/>
              <a:pathLst>
                <a:path w="2403" h="922" extrusionOk="0">
                  <a:moveTo>
                    <a:pt x="1095" y="1"/>
                  </a:moveTo>
                  <a:cubicBezTo>
                    <a:pt x="1036" y="1"/>
                    <a:pt x="975" y="6"/>
                    <a:pt x="913" y="16"/>
                  </a:cubicBezTo>
                  <a:cubicBezTo>
                    <a:pt x="1" y="168"/>
                    <a:pt x="1" y="502"/>
                    <a:pt x="335" y="654"/>
                  </a:cubicBezTo>
                  <a:cubicBezTo>
                    <a:pt x="335" y="654"/>
                    <a:pt x="760" y="406"/>
                    <a:pt x="1212" y="406"/>
                  </a:cubicBezTo>
                  <a:cubicBezTo>
                    <a:pt x="1412" y="406"/>
                    <a:pt x="1617" y="454"/>
                    <a:pt x="1794" y="594"/>
                  </a:cubicBezTo>
                  <a:cubicBezTo>
                    <a:pt x="2122" y="867"/>
                    <a:pt x="2276" y="922"/>
                    <a:pt x="2346" y="922"/>
                  </a:cubicBezTo>
                  <a:cubicBezTo>
                    <a:pt x="2392" y="922"/>
                    <a:pt x="2402" y="898"/>
                    <a:pt x="2402" y="898"/>
                  </a:cubicBezTo>
                  <a:cubicBezTo>
                    <a:pt x="2402" y="898"/>
                    <a:pt x="1901" y="1"/>
                    <a:pt x="10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30"/>
            <p:cNvSpPr/>
            <p:nvPr/>
          </p:nvSpPr>
          <p:spPr>
            <a:xfrm>
              <a:off x="1010773" y="2319205"/>
              <a:ext cx="4798" cy="6510"/>
            </a:xfrm>
            <a:custGeom>
              <a:avLst/>
              <a:gdLst/>
              <a:ahLst/>
              <a:cxnLst/>
              <a:rect l="l" t="t" r="r" b="b"/>
              <a:pathLst>
                <a:path w="673" h="913" extrusionOk="0">
                  <a:moveTo>
                    <a:pt x="4" y="1"/>
                  </a:moveTo>
                  <a:cubicBezTo>
                    <a:pt x="0" y="10"/>
                    <a:pt x="5" y="26"/>
                    <a:pt x="15" y="48"/>
                  </a:cubicBezTo>
                  <a:lnTo>
                    <a:pt x="15" y="48"/>
                  </a:lnTo>
                  <a:cubicBezTo>
                    <a:pt x="7" y="18"/>
                    <a:pt x="4" y="1"/>
                    <a:pt x="4" y="1"/>
                  </a:cubicBezTo>
                  <a:close/>
                  <a:moveTo>
                    <a:pt x="15" y="48"/>
                  </a:moveTo>
                  <a:cubicBezTo>
                    <a:pt x="62" y="227"/>
                    <a:pt x="255" y="860"/>
                    <a:pt x="672" y="912"/>
                  </a:cubicBezTo>
                  <a:cubicBezTo>
                    <a:pt x="672" y="885"/>
                    <a:pt x="107" y="243"/>
                    <a:pt x="15" y="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30"/>
            <p:cNvSpPr/>
            <p:nvPr/>
          </p:nvSpPr>
          <p:spPr>
            <a:xfrm>
              <a:off x="993675" y="2305772"/>
              <a:ext cx="9975" cy="26445"/>
            </a:xfrm>
            <a:custGeom>
              <a:avLst/>
              <a:gdLst/>
              <a:ahLst/>
              <a:cxnLst/>
              <a:rect l="l" t="t" r="r" b="b"/>
              <a:pathLst>
                <a:path w="1399" h="3709" extrusionOk="0">
                  <a:moveTo>
                    <a:pt x="1398" y="0"/>
                  </a:moveTo>
                  <a:cubicBezTo>
                    <a:pt x="1398" y="0"/>
                    <a:pt x="578" y="578"/>
                    <a:pt x="335" y="973"/>
                  </a:cubicBezTo>
                  <a:cubicBezTo>
                    <a:pt x="61" y="1398"/>
                    <a:pt x="0" y="2219"/>
                    <a:pt x="213" y="2705"/>
                  </a:cubicBezTo>
                  <a:cubicBezTo>
                    <a:pt x="426" y="3161"/>
                    <a:pt x="1398" y="3708"/>
                    <a:pt x="1398" y="3708"/>
                  </a:cubicBezTo>
                  <a:cubicBezTo>
                    <a:pt x="1398" y="3708"/>
                    <a:pt x="1186" y="3556"/>
                    <a:pt x="851" y="3100"/>
                  </a:cubicBezTo>
                  <a:cubicBezTo>
                    <a:pt x="517" y="2645"/>
                    <a:pt x="517" y="1854"/>
                    <a:pt x="547" y="1337"/>
                  </a:cubicBezTo>
                  <a:cubicBezTo>
                    <a:pt x="578" y="791"/>
                    <a:pt x="1398" y="0"/>
                    <a:pt x="1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30"/>
            <p:cNvSpPr/>
            <p:nvPr/>
          </p:nvSpPr>
          <p:spPr>
            <a:xfrm>
              <a:off x="1004292" y="2345215"/>
              <a:ext cx="11280" cy="15394"/>
            </a:xfrm>
            <a:custGeom>
              <a:avLst/>
              <a:gdLst/>
              <a:ahLst/>
              <a:cxnLst/>
              <a:rect l="l" t="t" r="r" b="b"/>
              <a:pathLst>
                <a:path w="1582" h="2159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396" y="1793"/>
                    <a:pt x="669" y="1945"/>
                  </a:cubicBezTo>
                  <a:cubicBezTo>
                    <a:pt x="913" y="2097"/>
                    <a:pt x="1581" y="2158"/>
                    <a:pt x="1581" y="2158"/>
                  </a:cubicBezTo>
                  <a:cubicBezTo>
                    <a:pt x="1581" y="2158"/>
                    <a:pt x="1034" y="1915"/>
                    <a:pt x="791" y="1489"/>
                  </a:cubicBezTo>
                  <a:cubicBezTo>
                    <a:pt x="548" y="1064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30"/>
            <p:cNvSpPr/>
            <p:nvPr/>
          </p:nvSpPr>
          <p:spPr>
            <a:xfrm>
              <a:off x="1016862" y="2340445"/>
              <a:ext cx="9540" cy="26010"/>
            </a:xfrm>
            <a:custGeom>
              <a:avLst/>
              <a:gdLst/>
              <a:ahLst/>
              <a:cxnLst/>
              <a:rect l="l" t="t" r="r" b="b"/>
              <a:pathLst>
                <a:path w="1338" h="3648" extrusionOk="0">
                  <a:moveTo>
                    <a:pt x="1064" y="0"/>
                  </a:moveTo>
                  <a:cubicBezTo>
                    <a:pt x="1064" y="1"/>
                    <a:pt x="1" y="1399"/>
                    <a:pt x="122" y="1855"/>
                  </a:cubicBezTo>
                  <a:cubicBezTo>
                    <a:pt x="211" y="2104"/>
                    <a:pt x="614" y="2678"/>
                    <a:pt x="932" y="3110"/>
                  </a:cubicBezTo>
                  <a:lnTo>
                    <a:pt x="932" y="3110"/>
                  </a:lnTo>
                  <a:cubicBezTo>
                    <a:pt x="616" y="2659"/>
                    <a:pt x="245" y="2040"/>
                    <a:pt x="335" y="1733"/>
                  </a:cubicBezTo>
                  <a:cubicBezTo>
                    <a:pt x="457" y="1277"/>
                    <a:pt x="1064" y="1"/>
                    <a:pt x="1064" y="0"/>
                  </a:cubicBezTo>
                  <a:close/>
                  <a:moveTo>
                    <a:pt x="932" y="3110"/>
                  </a:moveTo>
                  <a:cubicBezTo>
                    <a:pt x="1148" y="3418"/>
                    <a:pt x="1338" y="3648"/>
                    <a:pt x="1338" y="3648"/>
                  </a:cubicBezTo>
                  <a:cubicBezTo>
                    <a:pt x="1338" y="3648"/>
                    <a:pt x="1156" y="3414"/>
                    <a:pt x="932" y="31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30"/>
            <p:cNvSpPr/>
            <p:nvPr/>
          </p:nvSpPr>
          <p:spPr>
            <a:xfrm>
              <a:off x="954232" y="2363418"/>
              <a:ext cx="76940" cy="29290"/>
            </a:xfrm>
            <a:custGeom>
              <a:avLst/>
              <a:gdLst/>
              <a:ahLst/>
              <a:cxnLst/>
              <a:rect l="l" t="t" r="r" b="b"/>
              <a:pathLst>
                <a:path w="10791" h="4108" extrusionOk="0">
                  <a:moveTo>
                    <a:pt x="8845" y="0"/>
                  </a:moveTo>
                  <a:cubicBezTo>
                    <a:pt x="7994" y="0"/>
                    <a:pt x="4985" y="1186"/>
                    <a:pt x="3982" y="1854"/>
                  </a:cubicBezTo>
                  <a:cubicBezTo>
                    <a:pt x="3009" y="2554"/>
                    <a:pt x="2067" y="3161"/>
                    <a:pt x="1672" y="3161"/>
                  </a:cubicBezTo>
                  <a:cubicBezTo>
                    <a:pt x="1307" y="3161"/>
                    <a:pt x="0" y="3344"/>
                    <a:pt x="0" y="3344"/>
                  </a:cubicBezTo>
                  <a:cubicBezTo>
                    <a:pt x="0" y="3344"/>
                    <a:pt x="372" y="3378"/>
                    <a:pt x="841" y="3378"/>
                  </a:cubicBezTo>
                  <a:cubicBezTo>
                    <a:pt x="1357" y="3378"/>
                    <a:pt x="1989" y="3337"/>
                    <a:pt x="2371" y="3161"/>
                  </a:cubicBezTo>
                  <a:cubicBezTo>
                    <a:pt x="3070" y="2797"/>
                    <a:pt x="5502" y="1155"/>
                    <a:pt x="7082" y="791"/>
                  </a:cubicBezTo>
                  <a:cubicBezTo>
                    <a:pt x="8633" y="456"/>
                    <a:pt x="9362" y="426"/>
                    <a:pt x="9362" y="426"/>
                  </a:cubicBezTo>
                  <a:cubicBezTo>
                    <a:pt x="9362" y="426"/>
                    <a:pt x="10335" y="943"/>
                    <a:pt x="10335" y="1277"/>
                  </a:cubicBezTo>
                  <a:cubicBezTo>
                    <a:pt x="10335" y="1642"/>
                    <a:pt x="8025" y="3617"/>
                    <a:pt x="7721" y="3617"/>
                  </a:cubicBezTo>
                  <a:cubicBezTo>
                    <a:pt x="7494" y="3617"/>
                    <a:pt x="6540" y="3245"/>
                    <a:pt x="5528" y="3245"/>
                  </a:cubicBezTo>
                  <a:cubicBezTo>
                    <a:pt x="5183" y="3245"/>
                    <a:pt x="4831" y="3289"/>
                    <a:pt x="4499" y="3405"/>
                  </a:cubicBezTo>
                  <a:cubicBezTo>
                    <a:pt x="3463" y="3734"/>
                    <a:pt x="2153" y="3991"/>
                    <a:pt x="1418" y="3991"/>
                  </a:cubicBezTo>
                  <a:cubicBezTo>
                    <a:pt x="1204" y="3991"/>
                    <a:pt x="1038" y="3969"/>
                    <a:pt x="943" y="3921"/>
                  </a:cubicBezTo>
                  <a:cubicBezTo>
                    <a:pt x="547" y="3709"/>
                    <a:pt x="1" y="3405"/>
                    <a:pt x="0" y="3405"/>
                  </a:cubicBezTo>
                  <a:lnTo>
                    <a:pt x="0" y="3405"/>
                  </a:lnTo>
                  <a:cubicBezTo>
                    <a:pt x="0" y="3405"/>
                    <a:pt x="534" y="4107"/>
                    <a:pt x="1413" y="4107"/>
                  </a:cubicBezTo>
                  <a:cubicBezTo>
                    <a:pt x="1448" y="4107"/>
                    <a:pt x="1484" y="4106"/>
                    <a:pt x="1520" y="4104"/>
                  </a:cubicBezTo>
                  <a:cubicBezTo>
                    <a:pt x="2462" y="4013"/>
                    <a:pt x="4225" y="3921"/>
                    <a:pt x="5623" y="3830"/>
                  </a:cubicBezTo>
                  <a:cubicBezTo>
                    <a:pt x="5811" y="3822"/>
                    <a:pt x="5986" y="3819"/>
                    <a:pt x="6151" y="3819"/>
                  </a:cubicBezTo>
                  <a:cubicBezTo>
                    <a:pt x="6783" y="3819"/>
                    <a:pt x="7254" y="3866"/>
                    <a:pt x="7633" y="3866"/>
                  </a:cubicBezTo>
                  <a:cubicBezTo>
                    <a:pt x="7891" y="3866"/>
                    <a:pt x="8106" y="3844"/>
                    <a:pt x="8298" y="3769"/>
                  </a:cubicBezTo>
                  <a:cubicBezTo>
                    <a:pt x="8815" y="3526"/>
                    <a:pt x="10730" y="1642"/>
                    <a:pt x="10760" y="1338"/>
                  </a:cubicBezTo>
                  <a:cubicBezTo>
                    <a:pt x="10791" y="1034"/>
                    <a:pt x="9727" y="0"/>
                    <a:pt x="8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30"/>
            <p:cNvSpPr/>
            <p:nvPr/>
          </p:nvSpPr>
          <p:spPr>
            <a:xfrm>
              <a:off x="959865" y="2389421"/>
              <a:ext cx="56356" cy="32392"/>
            </a:xfrm>
            <a:custGeom>
              <a:avLst/>
              <a:gdLst/>
              <a:ahLst/>
              <a:cxnLst/>
              <a:rect l="l" t="t" r="r" b="b"/>
              <a:pathLst>
                <a:path w="7904" h="4543" extrusionOk="0">
                  <a:moveTo>
                    <a:pt x="6748" y="1"/>
                  </a:moveTo>
                  <a:cubicBezTo>
                    <a:pt x="6748" y="1"/>
                    <a:pt x="6900" y="396"/>
                    <a:pt x="7083" y="700"/>
                  </a:cubicBezTo>
                  <a:cubicBezTo>
                    <a:pt x="7235" y="1004"/>
                    <a:pt x="7113" y="2402"/>
                    <a:pt x="6779" y="3071"/>
                  </a:cubicBezTo>
                  <a:cubicBezTo>
                    <a:pt x="6544" y="3563"/>
                    <a:pt x="5752" y="4100"/>
                    <a:pt x="4678" y="4100"/>
                  </a:cubicBezTo>
                  <a:cubicBezTo>
                    <a:pt x="4226" y="4100"/>
                    <a:pt x="3724" y="4004"/>
                    <a:pt x="3192" y="3770"/>
                  </a:cubicBezTo>
                  <a:cubicBezTo>
                    <a:pt x="1430" y="2980"/>
                    <a:pt x="1" y="488"/>
                    <a:pt x="1" y="487"/>
                  </a:cubicBezTo>
                  <a:lnTo>
                    <a:pt x="1" y="487"/>
                  </a:lnTo>
                  <a:cubicBezTo>
                    <a:pt x="1" y="488"/>
                    <a:pt x="609" y="1825"/>
                    <a:pt x="1004" y="2432"/>
                  </a:cubicBezTo>
                  <a:cubicBezTo>
                    <a:pt x="1368" y="3040"/>
                    <a:pt x="2706" y="4043"/>
                    <a:pt x="3800" y="4408"/>
                  </a:cubicBezTo>
                  <a:cubicBezTo>
                    <a:pt x="4065" y="4501"/>
                    <a:pt x="4311" y="4542"/>
                    <a:pt x="4548" y="4542"/>
                  </a:cubicBezTo>
                  <a:cubicBezTo>
                    <a:pt x="5314" y="4542"/>
                    <a:pt x="5973" y="4113"/>
                    <a:pt x="6809" y="3648"/>
                  </a:cubicBezTo>
                  <a:cubicBezTo>
                    <a:pt x="7903" y="3040"/>
                    <a:pt x="7508" y="2372"/>
                    <a:pt x="7508" y="1308"/>
                  </a:cubicBezTo>
                  <a:cubicBezTo>
                    <a:pt x="7508" y="244"/>
                    <a:pt x="6749" y="1"/>
                    <a:pt x="67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30"/>
            <p:cNvSpPr/>
            <p:nvPr/>
          </p:nvSpPr>
          <p:spPr>
            <a:xfrm>
              <a:off x="954232" y="2417813"/>
              <a:ext cx="44434" cy="61767"/>
            </a:xfrm>
            <a:custGeom>
              <a:avLst/>
              <a:gdLst/>
              <a:ahLst/>
              <a:cxnLst/>
              <a:rect l="l" t="t" r="r" b="b"/>
              <a:pathLst>
                <a:path w="6232" h="8663" extrusionOk="0">
                  <a:moveTo>
                    <a:pt x="6231" y="1"/>
                  </a:moveTo>
                  <a:lnTo>
                    <a:pt x="6231" y="1"/>
                  </a:lnTo>
                  <a:cubicBezTo>
                    <a:pt x="6231" y="1"/>
                    <a:pt x="4134" y="578"/>
                    <a:pt x="4225" y="2067"/>
                  </a:cubicBezTo>
                  <a:cubicBezTo>
                    <a:pt x="4256" y="3557"/>
                    <a:pt x="4529" y="7903"/>
                    <a:pt x="2705" y="8207"/>
                  </a:cubicBezTo>
                  <a:cubicBezTo>
                    <a:pt x="851" y="8511"/>
                    <a:pt x="0" y="8511"/>
                    <a:pt x="0" y="8511"/>
                  </a:cubicBezTo>
                  <a:cubicBezTo>
                    <a:pt x="0" y="8511"/>
                    <a:pt x="594" y="8662"/>
                    <a:pt x="1382" y="8662"/>
                  </a:cubicBezTo>
                  <a:cubicBezTo>
                    <a:pt x="1917" y="8662"/>
                    <a:pt x="2541" y="8593"/>
                    <a:pt x="3131" y="8359"/>
                  </a:cubicBezTo>
                  <a:cubicBezTo>
                    <a:pt x="4560" y="7782"/>
                    <a:pt x="4924" y="4226"/>
                    <a:pt x="4864" y="3071"/>
                  </a:cubicBezTo>
                  <a:cubicBezTo>
                    <a:pt x="4833" y="1946"/>
                    <a:pt x="4833" y="1490"/>
                    <a:pt x="5411" y="912"/>
                  </a:cubicBezTo>
                  <a:cubicBezTo>
                    <a:pt x="5988" y="335"/>
                    <a:pt x="6231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30"/>
            <p:cNvSpPr/>
            <p:nvPr/>
          </p:nvSpPr>
          <p:spPr>
            <a:xfrm>
              <a:off x="757665" y="2322242"/>
              <a:ext cx="192018" cy="157345"/>
            </a:xfrm>
            <a:custGeom>
              <a:avLst/>
              <a:gdLst/>
              <a:ahLst/>
              <a:cxnLst/>
              <a:rect l="l" t="t" r="r" b="b"/>
              <a:pathLst>
                <a:path w="26931" h="22068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2062"/>
                    <a:pt x="2571" y="7842"/>
                    <a:pt x="2614" y="7842"/>
                  </a:cubicBezTo>
                  <a:cubicBezTo>
                    <a:pt x="2614" y="7842"/>
                    <a:pt x="2614" y="7842"/>
                    <a:pt x="2614" y="7842"/>
                  </a:cubicBezTo>
                  <a:cubicBezTo>
                    <a:pt x="5867" y="12797"/>
                    <a:pt x="16110" y="19453"/>
                    <a:pt x="18724" y="20183"/>
                  </a:cubicBezTo>
                  <a:cubicBezTo>
                    <a:pt x="21338" y="20912"/>
                    <a:pt x="26931" y="22067"/>
                    <a:pt x="26931" y="22067"/>
                  </a:cubicBezTo>
                  <a:cubicBezTo>
                    <a:pt x="26931" y="22067"/>
                    <a:pt x="25989" y="21855"/>
                    <a:pt x="19210" y="19636"/>
                  </a:cubicBezTo>
                  <a:cubicBezTo>
                    <a:pt x="12463" y="17447"/>
                    <a:pt x="5198" y="9301"/>
                    <a:pt x="3435" y="7417"/>
                  </a:cubicBezTo>
                  <a:cubicBezTo>
                    <a:pt x="1672" y="5502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30"/>
            <p:cNvSpPr/>
            <p:nvPr/>
          </p:nvSpPr>
          <p:spPr>
            <a:xfrm>
              <a:off x="749209" y="2448807"/>
              <a:ext cx="126144" cy="83656"/>
            </a:xfrm>
            <a:custGeom>
              <a:avLst/>
              <a:gdLst/>
              <a:ahLst/>
              <a:cxnLst/>
              <a:rect l="l" t="t" r="r" b="b"/>
              <a:pathLst>
                <a:path w="17692" h="11733" extrusionOk="0">
                  <a:moveTo>
                    <a:pt x="16323" y="0"/>
                  </a:moveTo>
                  <a:cubicBezTo>
                    <a:pt x="16323" y="0"/>
                    <a:pt x="12494" y="3192"/>
                    <a:pt x="6354" y="5988"/>
                  </a:cubicBezTo>
                  <a:cubicBezTo>
                    <a:pt x="684" y="8614"/>
                    <a:pt x="82" y="11591"/>
                    <a:pt x="5" y="11728"/>
                  </a:cubicBezTo>
                  <a:lnTo>
                    <a:pt x="5" y="11728"/>
                  </a:lnTo>
                  <a:cubicBezTo>
                    <a:pt x="1373" y="10058"/>
                    <a:pt x="3560" y="8236"/>
                    <a:pt x="6749" y="7022"/>
                  </a:cubicBezTo>
                  <a:cubicBezTo>
                    <a:pt x="9910" y="5836"/>
                    <a:pt x="17691" y="1490"/>
                    <a:pt x="17691" y="1490"/>
                  </a:cubicBezTo>
                  <a:lnTo>
                    <a:pt x="16323" y="0"/>
                  </a:lnTo>
                  <a:close/>
                  <a:moveTo>
                    <a:pt x="5" y="11728"/>
                  </a:moveTo>
                  <a:cubicBezTo>
                    <a:pt x="3" y="11730"/>
                    <a:pt x="2" y="11731"/>
                    <a:pt x="1" y="11733"/>
                  </a:cubicBezTo>
                  <a:cubicBezTo>
                    <a:pt x="2" y="11732"/>
                    <a:pt x="3" y="11731"/>
                    <a:pt x="5" y="117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30"/>
            <p:cNvSpPr/>
            <p:nvPr/>
          </p:nvSpPr>
          <p:spPr>
            <a:xfrm>
              <a:off x="699149" y="2210679"/>
              <a:ext cx="48120" cy="49368"/>
            </a:xfrm>
            <a:custGeom>
              <a:avLst/>
              <a:gdLst/>
              <a:ahLst/>
              <a:cxnLst/>
              <a:rect l="l" t="t" r="r" b="b"/>
              <a:pathLst>
                <a:path w="6749" h="6924" extrusionOk="0">
                  <a:moveTo>
                    <a:pt x="4946" y="0"/>
                  </a:moveTo>
                  <a:cubicBezTo>
                    <a:pt x="4769" y="0"/>
                    <a:pt x="4651" y="85"/>
                    <a:pt x="4651" y="85"/>
                  </a:cubicBezTo>
                  <a:lnTo>
                    <a:pt x="5107" y="419"/>
                  </a:lnTo>
                  <a:cubicBezTo>
                    <a:pt x="5563" y="784"/>
                    <a:pt x="6232" y="6376"/>
                    <a:pt x="6232" y="6376"/>
                  </a:cubicBezTo>
                  <a:cubicBezTo>
                    <a:pt x="6232" y="6376"/>
                    <a:pt x="5867" y="5708"/>
                    <a:pt x="4925" y="4583"/>
                  </a:cubicBezTo>
                  <a:cubicBezTo>
                    <a:pt x="4696" y="4318"/>
                    <a:pt x="4481" y="4224"/>
                    <a:pt x="4266" y="4224"/>
                  </a:cubicBezTo>
                  <a:cubicBezTo>
                    <a:pt x="3751" y="4224"/>
                    <a:pt x="3230" y="4761"/>
                    <a:pt x="2496" y="4761"/>
                  </a:cubicBezTo>
                  <a:cubicBezTo>
                    <a:pt x="2273" y="4761"/>
                    <a:pt x="2031" y="4712"/>
                    <a:pt x="1763" y="4583"/>
                  </a:cubicBezTo>
                  <a:cubicBezTo>
                    <a:pt x="244" y="3824"/>
                    <a:pt x="1368" y="1940"/>
                    <a:pt x="1368" y="1939"/>
                  </a:cubicBezTo>
                  <a:lnTo>
                    <a:pt x="1368" y="1939"/>
                  </a:lnTo>
                  <a:cubicBezTo>
                    <a:pt x="1367" y="1940"/>
                    <a:pt x="1" y="3945"/>
                    <a:pt x="973" y="5039"/>
                  </a:cubicBezTo>
                  <a:cubicBezTo>
                    <a:pt x="1266" y="5369"/>
                    <a:pt x="1628" y="5480"/>
                    <a:pt x="2012" y="5480"/>
                  </a:cubicBezTo>
                  <a:cubicBezTo>
                    <a:pt x="2791" y="5480"/>
                    <a:pt x="3656" y="5026"/>
                    <a:pt x="4200" y="5026"/>
                  </a:cubicBezTo>
                  <a:cubicBezTo>
                    <a:pt x="4252" y="5026"/>
                    <a:pt x="4301" y="5030"/>
                    <a:pt x="4347" y="5039"/>
                  </a:cubicBezTo>
                  <a:cubicBezTo>
                    <a:pt x="5107" y="5191"/>
                    <a:pt x="6748" y="6924"/>
                    <a:pt x="6748" y="6924"/>
                  </a:cubicBezTo>
                  <a:cubicBezTo>
                    <a:pt x="6748" y="6924"/>
                    <a:pt x="6748" y="5404"/>
                    <a:pt x="6232" y="2364"/>
                  </a:cubicBezTo>
                  <a:cubicBezTo>
                    <a:pt x="5887" y="338"/>
                    <a:pt x="5299" y="0"/>
                    <a:pt x="49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30"/>
            <p:cNvSpPr/>
            <p:nvPr/>
          </p:nvSpPr>
          <p:spPr>
            <a:xfrm>
              <a:off x="337223" y="2300781"/>
              <a:ext cx="373206" cy="218684"/>
            </a:xfrm>
            <a:custGeom>
              <a:avLst/>
              <a:gdLst/>
              <a:ahLst/>
              <a:cxnLst/>
              <a:rect l="l" t="t" r="r" b="b"/>
              <a:pathLst>
                <a:path w="52343" h="30671" extrusionOk="0">
                  <a:moveTo>
                    <a:pt x="52342" y="1"/>
                  </a:moveTo>
                  <a:cubicBezTo>
                    <a:pt x="51248" y="3952"/>
                    <a:pt x="47813" y="13314"/>
                    <a:pt x="38482" y="15168"/>
                  </a:cubicBezTo>
                  <a:cubicBezTo>
                    <a:pt x="26506" y="17600"/>
                    <a:pt x="9271" y="22311"/>
                    <a:pt x="7326" y="23102"/>
                  </a:cubicBezTo>
                  <a:cubicBezTo>
                    <a:pt x="6080" y="23618"/>
                    <a:pt x="2463" y="26597"/>
                    <a:pt x="1" y="28694"/>
                  </a:cubicBezTo>
                  <a:lnTo>
                    <a:pt x="1" y="30670"/>
                  </a:lnTo>
                  <a:cubicBezTo>
                    <a:pt x="2189" y="28086"/>
                    <a:pt x="5502" y="24743"/>
                    <a:pt x="8572" y="23953"/>
                  </a:cubicBezTo>
                  <a:cubicBezTo>
                    <a:pt x="13740" y="22585"/>
                    <a:pt x="37114" y="17478"/>
                    <a:pt x="42859" y="14682"/>
                  </a:cubicBezTo>
                  <a:cubicBezTo>
                    <a:pt x="48056" y="12129"/>
                    <a:pt x="50913" y="5837"/>
                    <a:pt x="52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30"/>
            <p:cNvSpPr/>
            <p:nvPr/>
          </p:nvSpPr>
          <p:spPr>
            <a:xfrm>
              <a:off x="710200" y="2287562"/>
              <a:ext cx="3045" cy="13012"/>
            </a:xfrm>
            <a:custGeom>
              <a:avLst/>
              <a:gdLst/>
              <a:ahLst/>
              <a:cxnLst/>
              <a:rect l="l" t="t" r="r" b="b"/>
              <a:pathLst>
                <a:path w="427" h="1825" extrusionOk="0">
                  <a:moveTo>
                    <a:pt x="426" y="1"/>
                  </a:moveTo>
                  <a:cubicBezTo>
                    <a:pt x="305" y="609"/>
                    <a:pt x="153" y="1217"/>
                    <a:pt x="1" y="1825"/>
                  </a:cubicBezTo>
                  <a:cubicBezTo>
                    <a:pt x="304" y="731"/>
                    <a:pt x="426" y="2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30"/>
            <p:cNvSpPr/>
            <p:nvPr/>
          </p:nvSpPr>
          <p:spPr>
            <a:xfrm>
              <a:off x="900914" y="2468529"/>
              <a:ext cx="283917" cy="536604"/>
            </a:xfrm>
            <a:custGeom>
              <a:avLst/>
              <a:gdLst/>
              <a:ahLst/>
              <a:cxnLst/>
              <a:rect l="l" t="t" r="r" b="b"/>
              <a:pathLst>
                <a:path w="39820" h="75260" extrusionOk="0">
                  <a:moveTo>
                    <a:pt x="1" y="0"/>
                  </a:moveTo>
                  <a:cubicBezTo>
                    <a:pt x="1" y="1"/>
                    <a:pt x="1977" y="3952"/>
                    <a:pt x="8633" y="4985"/>
                  </a:cubicBezTo>
                  <a:cubicBezTo>
                    <a:pt x="15229" y="6018"/>
                    <a:pt x="24226" y="9058"/>
                    <a:pt x="27783" y="13982"/>
                  </a:cubicBezTo>
                  <a:cubicBezTo>
                    <a:pt x="31308" y="18937"/>
                    <a:pt x="30366" y="28055"/>
                    <a:pt x="29910" y="34773"/>
                  </a:cubicBezTo>
                  <a:cubicBezTo>
                    <a:pt x="29454" y="41490"/>
                    <a:pt x="32646" y="57448"/>
                    <a:pt x="33406" y="59363"/>
                  </a:cubicBezTo>
                  <a:cubicBezTo>
                    <a:pt x="34014" y="60822"/>
                    <a:pt x="37722" y="70791"/>
                    <a:pt x="39394" y="75260"/>
                  </a:cubicBezTo>
                  <a:lnTo>
                    <a:pt x="39819" y="75260"/>
                  </a:lnTo>
                  <a:cubicBezTo>
                    <a:pt x="39181" y="72129"/>
                    <a:pt x="37722" y="66050"/>
                    <a:pt x="35138" y="59971"/>
                  </a:cubicBezTo>
                  <a:cubicBezTo>
                    <a:pt x="31460" y="51217"/>
                    <a:pt x="31369" y="34499"/>
                    <a:pt x="31278" y="21095"/>
                  </a:cubicBezTo>
                  <a:cubicBezTo>
                    <a:pt x="31156" y="7690"/>
                    <a:pt x="14044" y="4529"/>
                    <a:pt x="8269" y="3648"/>
                  </a:cubicBezTo>
                  <a:cubicBezTo>
                    <a:pt x="2464" y="2766"/>
                    <a:pt x="2" y="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30"/>
            <p:cNvSpPr/>
            <p:nvPr/>
          </p:nvSpPr>
          <p:spPr>
            <a:xfrm>
              <a:off x="688532" y="2255705"/>
              <a:ext cx="71307" cy="39122"/>
            </a:xfrm>
            <a:custGeom>
              <a:avLst/>
              <a:gdLst/>
              <a:ahLst/>
              <a:cxnLst/>
              <a:rect l="l" t="t" r="r" b="b"/>
              <a:pathLst>
                <a:path w="10001" h="5487" extrusionOk="0">
                  <a:moveTo>
                    <a:pt x="0" y="1"/>
                  </a:moveTo>
                  <a:cubicBezTo>
                    <a:pt x="1" y="2"/>
                    <a:pt x="2098" y="3861"/>
                    <a:pt x="2918" y="4864"/>
                  </a:cubicBezTo>
                  <a:cubicBezTo>
                    <a:pt x="3298" y="5312"/>
                    <a:pt x="4035" y="5487"/>
                    <a:pt x="4895" y="5487"/>
                  </a:cubicBezTo>
                  <a:cubicBezTo>
                    <a:pt x="5960" y="5487"/>
                    <a:pt x="7214" y="5217"/>
                    <a:pt x="8207" y="4864"/>
                  </a:cubicBezTo>
                  <a:cubicBezTo>
                    <a:pt x="10000" y="4195"/>
                    <a:pt x="9089" y="1916"/>
                    <a:pt x="9088" y="1916"/>
                  </a:cubicBezTo>
                  <a:lnTo>
                    <a:pt x="9088" y="1916"/>
                  </a:lnTo>
                  <a:lnTo>
                    <a:pt x="8693" y="3192"/>
                  </a:lnTo>
                  <a:cubicBezTo>
                    <a:pt x="8329" y="4438"/>
                    <a:pt x="7629" y="4438"/>
                    <a:pt x="6383" y="4773"/>
                  </a:cubicBezTo>
                  <a:cubicBezTo>
                    <a:pt x="6130" y="4841"/>
                    <a:pt x="5858" y="4870"/>
                    <a:pt x="5584" y="4870"/>
                  </a:cubicBezTo>
                  <a:cubicBezTo>
                    <a:pt x="4510" y="4870"/>
                    <a:pt x="3385" y="4425"/>
                    <a:pt x="3070" y="4135"/>
                  </a:cubicBezTo>
                  <a:cubicBezTo>
                    <a:pt x="2705" y="3739"/>
                    <a:pt x="1" y="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30"/>
            <p:cNvSpPr/>
            <p:nvPr/>
          </p:nvSpPr>
          <p:spPr>
            <a:xfrm>
              <a:off x="592955" y="2414904"/>
              <a:ext cx="295396" cy="199048"/>
            </a:xfrm>
            <a:custGeom>
              <a:avLst/>
              <a:gdLst/>
              <a:ahLst/>
              <a:cxnLst/>
              <a:rect l="l" t="t" r="r" b="b"/>
              <a:pathLst>
                <a:path w="41430" h="27917" extrusionOk="0">
                  <a:moveTo>
                    <a:pt x="35" y="1"/>
                  </a:moveTo>
                  <a:cubicBezTo>
                    <a:pt x="21" y="1"/>
                    <a:pt x="10" y="5"/>
                    <a:pt x="1" y="13"/>
                  </a:cubicBezTo>
                  <a:cubicBezTo>
                    <a:pt x="1" y="13"/>
                    <a:pt x="7539" y="10956"/>
                    <a:pt x="10882" y="13935"/>
                  </a:cubicBezTo>
                  <a:cubicBezTo>
                    <a:pt x="14195" y="16944"/>
                    <a:pt x="33618" y="27917"/>
                    <a:pt x="33618" y="27917"/>
                  </a:cubicBezTo>
                  <a:cubicBezTo>
                    <a:pt x="33618" y="27917"/>
                    <a:pt x="37874" y="19831"/>
                    <a:pt x="39667" y="14786"/>
                  </a:cubicBezTo>
                  <a:cubicBezTo>
                    <a:pt x="41430" y="9710"/>
                    <a:pt x="41096" y="6914"/>
                    <a:pt x="41096" y="6913"/>
                  </a:cubicBezTo>
                  <a:lnTo>
                    <a:pt x="41096" y="6913"/>
                  </a:lnTo>
                  <a:lnTo>
                    <a:pt x="40336" y="9710"/>
                  </a:lnTo>
                  <a:cubicBezTo>
                    <a:pt x="39576" y="12536"/>
                    <a:pt x="33071" y="25667"/>
                    <a:pt x="33071" y="25667"/>
                  </a:cubicBezTo>
                  <a:cubicBezTo>
                    <a:pt x="30153" y="23023"/>
                    <a:pt x="14986" y="15211"/>
                    <a:pt x="10092" y="11199"/>
                  </a:cubicBezTo>
                  <a:cubicBezTo>
                    <a:pt x="5283" y="7310"/>
                    <a:pt x="619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30"/>
            <p:cNvSpPr/>
            <p:nvPr/>
          </p:nvSpPr>
          <p:spPr>
            <a:xfrm>
              <a:off x="337223" y="2570602"/>
              <a:ext cx="198742" cy="315987"/>
            </a:xfrm>
            <a:custGeom>
              <a:avLst/>
              <a:gdLst/>
              <a:ahLst/>
              <a:cxnLst/>
              <a:rect l="l" t="t" r="r" b="b"/>
              <a:pathLst>
                <a:path w="27874" h="44318" extrusionOk="0">
                  <a:moveTo>
                    <a:pt x="23588" y="0"/>
                  </a:moveTo>
                  <a:cubicBezTo>
                    <a:pt x="23588" y="3"/>
                    <a:pt x="26900" y="12555"/>
                    <a:pt x="20670" y="20214"/>
                  </a:cubicBezTo>
                  <a:cubicBezTo>
                    <a:pt x="15107" y="27053"/>
                    <a:pt x="4803" y="37357"/>
                    <a:pt x="1" y="43861"/>
                  </a:cubicBezTo>
                  <a:lnTo>
                    <a:pt x="1" y="44317"/>
                  </a:lnTo>
                  <a:cubicBezTo>
                    <a:pt x="4347" y="39332"/>
                    <a:pt x="16931" y="25077"/>
                    <a:pt x="20427" y="21794"/>
                  </a:cubicBezTo>
                  <a:cubicBezTo>
                    <a:pt x="24682" y="17782"/>
                    <a:pt x="27874" y="9119"/>
                    <a:pt x="23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30"/>
            <p:cNvSpPr/>
            <p:nvPr/>
          </p:nvSpPr>
          <p:spPr>
            <a:xfrm>
              <a:off x="1013397" y="2734877"/>
              <a:ext cx="59821" cy="270042"/>
            </a:xfrm>
            <a:custGeom>
              <a:avLst/>
              <a:gdLst/>
              <a:ahLst/>
              <a:cxnLst/>
              <a:rect l="l" t="t" r="r" b="b"/>
              <a:pathLst>
                <a:path w="8390" h="37874" extrusionOk="0">
                  <a:moveTo>
                    <a:pt x="1581" y="0"/>
                  </a:moveTo>
                  <a:cubicBezTo>
                    <a:pt x="1672" y="487"/>
                    <a:pt x="7326" y="16779"/>
                    <a:pt x="6171" y="23010"/>
                  </a:cubicBezTo>
                  <a:cubicBezTo>
                    <a:pt x="5350" y="27508"/>
                    <a:pt x="1854" y="34408"/>
                    <a:pt x="0" y="37873"/>
                  </a:cubicBezTo>
                  <a:lnTo>
                    <a:pt x="851" y="37873"/>
                  </a:lnTo>
                  <a:cubicBezTo>
                    <a:pt x="3222" y="35107"/>
                    <a:pt x="6779" y="29849"/>
                    <a:pt x="7447" y="23010"/>
                  </a:cubicBezTo>
                  <a:cubicBezTo>
                    <a:pt x="8389" y="12676"/>
                    <a:pt x="1582" y="2"/>
                    <a:pt x="1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30"/>
            <p:cNvSpPr/>
            <p:nvPr/>
          </p:nvSpPr>
          <p:spPr>
            <a:xfrm>
              <a:off x="554381" y="2192854"/>
              <a:ext cx="198521" cy="222149"/>
            </a:xfrm>
            <a:custGeom>
              <a:avLst/>
              <a:gdLst/>
              <a:ahLst/>
              <a:cxnLst/>
              <a:rect l="l" t="t" r="r" b="b"/>
              <a:pathLst>
                <a:path w="27843" h="31157" extrusionOk="0">
                  <a:moveTo>
                    <a:pt x="27843" y="1"/>
                  </a:moveTo>
                  <a:cubicBezTo>
                    <a:pt x="27840" y="2"/>
                    <a:pt x="24315" y="1248"/>
                    <a:pt x="20244" y="4196"/>
                  </a:cubicBezTo>
                  <a:cubicBezTo>
                    <a:pt x="16201" y="7174"/>
                    <a:pt x="16748" y="10427"/>
                    <a:pt x="16201" y="14560"/>
                  </a:cubicBezTo>
                  <a:cubicBezTo>
                    <a:pt x="15624" y="18755"/>
                    <a:pt x="12098" y="20731"/>
                    <a:pt x="9119" y="22828"/>
                  </a:cubicBezTo>
                  <a:cubicBezTo>
                    <a:pt x="6585" y="24604"/>
                    <a:pt x="1671" y="29479"/>
                    <a:pt x="340" y="30814"/>
                  </a:cubicBezTo>
                  <a:lnTo>
                    <a:pt x="340" y="30814"/>
                  </a:lnTo>
                  <a:cubicBezTo>
                    <a:pt x="2506" y="28731"/>
                    <a:pt x="6287" y="26785"/>
                    <a:pt x="11216" y="22980"/>
                  </a:cubicBezTo>
                  <a:cubicBezTo>
                    <a:pt x="16383" y="18998"/>
                    <a:pt x="16718" y="16810"/>
                    <a:pt x="18055" y="9971"/>
                  </a:cubicBezTo>
                  <a:cubicBezTo>
                    <a:pt x="19332" y="3133"/>
                    <a:pt x="27839" y="2"/>
                    <a:pt x="27843" y="1"/>
                  </a:cubicBezTo>
                  <a:close/>
                  <a:moveTo>
                    <a:pt x="340" y="30814"/>
                  </a:moveTo>
                  <a:cubicBezTo>
                    <a:pt x="222" y="30928"/>
                    <a:pt x="109" y="31042"/>
                    <a:pt x="0" y="31156"/>
                  </a:cubicBezTo>
                  <a:cubicBezTo>
                    <a:pt x="0" y="31156"/>
                    <a:pt x="122" y="31033"/>
                    <a:pt x="340" y="308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30"/>
            <p:cNvSpPr/>
            <p:nvPr/>
          </p:nvSpPr>
          <p:spPr>
            <a:xfrm>
              <a:off x="745957" y="2200441"/>
              <a:ext cx="39236" cy="94066"/>
            </a:xfrm>
            <a:custGeom>
              <a:avLst/>
              <a:gdLst/>
              <a:ahLst/>
              <a:cxnLst/>
              <a:rect l="l" t="t" r="r" b="b"/>
              <a:pathLst>
                <a:path w="5503" h="13193" extrusionOk="0">
                  <a:moveTo>
                    <a:pt x="153" y="1"/>
                  </a:moveTo>
                  <a:lnTo>
                    <a:pt x="153" y="1"/>
                  </a:lnTo>
                  <a:cubicBezTo>
                    <a:pt x="1" y="822"/>
                    <a:pt x="943" y="3831"/>
                    <a:pt x="3223" y="5715"/>
                  </a:cubicBezTo>
                  <a:cubicBezTo>
                    <a:pt x="5503" y="7661"/>
                    <a:pt x="5351" y="13193"/>
                    <a:pt x="5351" y="13193"/>
                  </a:cubicBezTo>
                  <a:cubicBezTo>
                    <a:pt x="5351" y="13193"/>
                    <a:pt x="5503" y="11004"/>
                    <a:pt x="5351" y="9241"/>
                  </a:cubicBezTo>
                  <a:cubicBezTo>
                    <a:pt x="5199" y="7509"/>
                    <a:pt x="4864" y="6505"/>
                    <a:pt x="3041" y="4834"/>
                  </a:cubicBezTo>
                  <a:cubicBezTo>
                    <a:pt x="1217" y="3193"/>
                    <a:pt x="153" y="2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30"/>
            <p:cNvSpPr/>
            <p:nvPr/>
          </p:nvSpPr>
          <p:spPr>
            <a:xfrm>
              <a:off x="784103" y="2213660"/>
              <a:ext cx="30345" cy="81311"/>
            </a:xfrm>
            <a:custGeom>
              <a:avLst/>
              <a:gdLst/>
              <a:ahLst/>
              <a:cxnLst/>
              <a:rect l="l" t="t" r="r" b="b"/>
              <a:pathLst>
                <a:path w="4256" h="11404" extrusionOk="0">
                  <a:moveTo>
                    <a:pt x="4256" y="1"/>
                  </a:moveTo>
                  <a:cubicBezTo>
                    <a:pt x="4020" y="275"/>
                    <a:pt x="3793" y="592"/>
                    <a:pt x="3573" y="942"/>
                  </a:cubicBezTo>
                  <a:lnTo>
                    <a:pt x="3573" y="942"/>
                  </a:lnTo>
                  <a:cubicBezTo>
                    <a:pt x="3981" y="357"/>
                    <a:pt x="4256" y="2"/>
                    <a:pt x="4256" y="1"/>
                  </a:cubicBezTo>
                  <a:close/>
                  <a:moveTo>
                    <a:pt x="3573" y="942"/>
                  </a:moveTo>
                  <a:lnTo>
                    <a:pt x="3573" y="942"/>
                  </a:lnTo>
                  <a:cubicBezTo>
                    <a:pt x="2403" y="2619"/>
                    <a:pt x="137" y="6177"/>
                    <a:pt x="92" y="8633"/>
                  </a:cubicBezTo>
                  <a:cubicBezTo>
                    <a:pt x="39" y="10542"/>
                    <a:pt x="17" y="11156"/>
                    <a:pt x="7" y="11335"/>
                  </a:cubicBezTo>
                  <a:lnTo>
                    <a:pt x="7" y="11335"/>
                  </a:lnTo>
                  <a:cubicBezTo>
                    <a:pt x="112" y="10815"/>
                    <a:pt x="1449" y="4331"/>
                    <a:pt x="3573" y="942"/>
                  </a:cubicBezTo>
                  <a:close/>
                  <a:moveTo>
                    <a:pt x="7" y="11335"/>
                  </a:moveTo>
                  <a:cubicBezTo>
                    <a:pt x="3" y="11358"/>
                    <a:pt x="1" y="11369"/>
                    <a:pt x="1" y="11369"/>
                  </a:cubicBezTo>
                  <a:cubicBezTo>
                    <a:pt x="1" y="11369"/>
                    <a:pt x="1" y="11403"/>
                    <a:pt x="2" y="11403"/>
                  </a:cubicBezTo>
                  <a:cubicBezTo>
                    <a:pt x="3" y="11403"/>
                    <a:pt x="5" y="11388"/>
                    <a:pt x="7" y="113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0"/>
            <p:cNvSpPr/>
            <p:nvPr/>
          </p:nvSpPr>
          <p:spPr>
            <a:xfrm>
              <a:off x="457506" y="2148427"/>
              <a:ext cx="252701" cy="300387"/>
            </a:xfrm>
            <a:custGeom>
              <a:avLst/>
              <a:gdLst/>
              <a:ahLst/>
              <a:cxnLst/>
              <a:rect l="l" t="t" r="r" b="b"/>
              <a:pathLst>
                <a:path w="35442" h="42130" extrusionOk="0">
                  <a:moveTo>
                    <a:pt x="35442" y="1"/>
                  </a:moveTo>
                  <a:cubicBezTo>
                    <a:pt x="35435" y="7"/>
                    <a:pt x="6109" y="26933"/>
                    <a:pt x="0" y="42129"/>
                  </a:cubicBezTo>
                  <a:cubicBezTo>
                    <a:pt x="0" y="42129"/>
                    <a:pt x="3739" y="36050"/>
                    <a:pt x="11338" y="26050"/>
                  </a:cubicBezTo>
                  <a:cubicBezTo>
                    <a:pt x="18936" y="16051"/>
                    <a:pt x="35437" y="5"/>
                    <a:pt x="35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0"/>
            <p:cNvSpPr/>
            <p:nvPr/>
          </p:nvSpPr>
          <p:spPr>
            <a:xfrm>
              <a:off x="417628" y="2427567"/>
              <a:ext cx="141309" cy="91877"/>
            </a:xfrm>
            <a:custGeom>
              <a:avLst/>
              <a:gdLst/>
              <a:ahLst/>
              <a:cxnLst/>
              <a:rect l="l" t="t" r="r" b="b"/>
              <a:pathLst>
                <a:path w="19819" h="12886" extrusionOk="0">
                  <a:moveTo>
                    <a:pt x="15654" y="0"/>
                  </a:moveTo>
                  <a:cubicBezTo>
                    <a:pt x="15655" y="1"/>
                    <a:pt x="19818" y="9423"/>
                    <a:pt x="16110" y="10973"/>
                  </a:cubicBezTo>
                  <a:cubicBezTo>
                    <a:pt x="15654" y="11158"/>
                    <a:pt x="15201" y="11241"/>
                    <a:pt x="14751" y="11241"/>
                  </a:cubicBezTo>
                  <a:cubicBezTo>
                    <a:pt x="11509" y="11241"/>
                    <a:pt x="8444" y="6950"/>
                    <a:pt x="5988" y="5776"/>
                  </a:cubicBezTo>
                  <a:cubicBezTo>
                    <a:pt x="4344" y="4980"/>
                    <a:pt x="2538" y="4819"/>
                    <a:pt x="1344" y="4819"/>
                  </a:cubicBezTo>
                  <a:cubicBezTo>
                    <a:pt x="530" y="4819"/>
                    <a:pt x="0" y="4894"/>
                    <a:pt x="0" y="4894"/>
                  </a:cubicBezTo>
                  <a:cubicBezTo>
                    <a:pt x="3618" y="4985"/>
                    <a:pt x="4742" y="7143"/>
                    <a:pt x="10001" y="10730"/>
                  </a:cubicBezTo>
                  <a:cubicBezTo>
                    <a:pt x="12097" y="12173"/>
                    <a:pt x="13804" y="12885"/>
                    <a:pt x="15142" y="12885"/>
                  </a:cubicBezTo>
                  <a:cubicBezTo>
                    <a:pt x="17102" y="12885"/>
                    <a:pt x="18273" y="11358"/>
                    <a:pt x="18724" y="8359"/>
                  </a:cubicBezTo>
                  <a:cubicBezTo>
                    <a:pt x="19484" y="3314"/>
                    <a:pt x="15655" y="1"/>
                    <a:pt x="15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0"/>
            <p:cNvSpPr/>
            <p:nvPr/>
          </p:nvSpPr>
          <p:spPr>
            <a:xfrm>
              <a:off x="962467" y="2504072"/>
              <a:ext cx="115085" cy="81482"/>
            </a:xfrm>
            <a:custGeom>
              <a:avLst/>
              <a:gdLst/>
              <a:ahLst/>
              <a:cxnLst/>
              <a:rect l="l" t="t" r="r" b="b"/>
              <a:pathLst>
                <a:path w="16141" h="11428" extrusionOk="0">
                  <a:moveTo>
                    <a:pt x="0" y="0"/>
                  </a:moveTo>
                  <a:cubicBezTo>
                    <a:pt x="1" y="1"/>
                    <a:pt x="4438" y="4377"/>
                    <a:pt x="7143" y="6961"/>
                  </a:cubicBezTo>
                  <a:cubicBezTo>
                    <a:pt x="9215" y="8896"/>
                    <a:pt x="10928" y="11427"/>
                    <a:pt x="12514" y="11427"/>
                  </a:cubicBezTo>
                  <a:cubicBezTo>
                    <a:pt x="13045" y="11427"/>
                    <a:pt x="13562" y="11143"/>
                    <a:pt x="14073" y="10456"/>
                  </a:cubicBezTo>
                  <a:cubicBezTo>
                    <a:pt x="16140" y="7721"/>
                    <a:pt x="12919" y="2554"/>
                    <a:pt x="12918" y="2553"/>
                  </a:cubicBezTo>
                  <a:lnTo>
                    <a:pt x="12918" y="2553"/>
                  </a:lnTo>
                  <a:cubicBezTo>
                    <a:pt x="12919" y="2554"/>
                    <a:pt x="13618" y="7873"/>
                    <a:pt x="13162" y="8997"/>
                  </a:cubicBezTo>
                  <a:cubicBezTo>
                    <a:pt x="12966" y="9491"/>
                    <a:pt x="12627" y="9891"/>
                    <a:pt x="12058" y="9891"/>
                  </a:cubicBezTo>
                  <a:cubicBezTo>
                    <a:pt x="11299" y="9891"/>
                    <a:pt x="10132" y="9177"/>
                    <a:pt x="8359" y="7021"/>
                  </a:cubicBezTo>
                  <a:cubicBezTo>
                    <a:pt x="5229" y="3222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0"/>
            <p:cNvSpPr/>
            <p:nvPr/>
          </p:nvSpPr>
          <p:spPr>
            <a:xfrm>
              <a:off x="1029888" y="2542338"/>
              <a:ext cx="15586" cy="16171"/>
            </a:xfrm>
            <a:custGeom>
              <a:avLst/>
              <a:gdLst/>
              <a:ahLst/>
              <a:cxnLst/>
              <a:rect l="l" t="t" r="r" b="b"/>
              <a:pathLst>
                <a:path w="2186" h="2268" extrusionOk="0">
                  <a:moveTo>
                    <a:pt x="1326" y="0"/>
                  </a:moveTo>
                  <a:cubicBezTo>
                    <a:pt x="1174" y="0"/>
                    <a:pt x="995" y="87"/>
                    <a:pt x="788" y="317"/>
                  </a:cubicBezTo>
                  <a:cubicBezTo>
                    <a:pt x="0" y="1250"/>
                    <a:pt x="556" y="2268"/>
                    <a:pt x="1301" y="2268"/>
                  </a:cubicBezTo>
                  <a:cubicBezTo>
                    <a:pt x="1332" y="2268"/>
                    <a:pt x="1364" y="2266"/>
                    <a:pt x="1396" y="2262"/>
                  </a:cubicBezTo>
                  <a:cubicBezTo>
                    <a:pt x="2186" y="2202"/>
                    <a:pt x="2003" y="834"/>
                    <a:pt x="2003" y="834"/>
                  </a:cubicBezTo>
                  <a:cubicBezTo>
                    <a:pt x="2003" y="834"/>
                    <a:pt x="1795" y="0"/>
                    <a:pt x="1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0"/>
            <p:cNvSpPr/>
            <p:nvPr/>
          </p:nvSpPr>
          <p:spPr>
            <a:xfrm>
              <a:off x="505926" y="2472457"/>
              <a:ext cx="23322" cy="24919"/>
            </a:xfrm>
            <a:custGeom>
              <a:avLst/>
              <a:gdLst/>
              <a:ahLst/>
              <a:cxnLst/>
              <a:rect l="l" t="t" r="r" b="b"/>
              <a:pathLst>
                <a:path w="3271" h="3495" extrusionOk="0">
                  <a:moveTo>
                    <a:pt x="1107" y="0"/>
                  </a:moveTo>
                  <a:cubicBezTo>
                    <a:pt x="977" y="0"/>
                    <a:pt x="855" y="54"/>
                    <a:pt x="747" y="179"/>
                  </a:cubicBezTo>
                  <a:cubicBezTo>
                    <a:pt x="1" y="1045"/>
                    <a:pt x="633" y="3494"/>
                    <a:pt x="1866" y="3494"/>
                  </a:cubicBezTo>
                  <a:cubicBezTo>
                    <a:pt x="1888" y="3494"/>
                    <a:pt x="1910" y="3493"/>
                    <a:pt x="1933" y="3492"/>
                  </a:cubicBezTo>
                  <a:cubicBezTo>
                    <a:pt x="3270" y="3340"/>
                    <a:pt x="2997" y="1972"/>
                    <a:pt x="2997" y="1972"/>
                  </a:cubicBezTo>
                  <a:cubicBezTo>
                    <a:pt x="2997" y="1972"/>
                    <a:pt x="1899" y="0"/>
                    <a:pt x="1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0"/>
            <p:cNvSpPr/>
            <p:nvPr/>
          </p:nvSpPr>
          <p:spPr>
            <a:xfrm>
              <a:off x="661873" y="2072364"/>
              <a:ext cx="336572" cy="162329"/>
            </a:xfrm>
            <a:custGeom>
              <a:avLst/>
              <a:gdLst/>
              <a:ahLst/>
              <a:cxnLst/>
              <a:rect l="l" t="t" r="r" b="b"/>
              <a:pathLst>
                <a:path w="47205" h="22767" extrusionOk="0">
                  <a:moveTo>
                    <a:pt x="47205" y="0"/>
                  </a:moveTo>
                  <a:cubicBezTo>
                    <a:pt x="39940" y="699"/>
                    <a:pt x="37478" y="3921"/>
                    <a:pt x="33831" y="7569"/>
                  </a:cubicBezTo>
                  <a:cubicBezTo>
                    <a:pt x="30153" y="11277"/>
                    <a:pt x="19514" y="14256"/>
                    <a:pt x="11216" y="15684"/>
                  </a:cubicBezTo>
                  <a:cubicBezTo>
                    <a:pt x="2949" y="17082"/>
                    <a:pt x="0" y="22766"/>
                    <a:pt x="0" y="22766"/>
                  </a:cubicBezTo>
                  <a:cubicBezTo>
                    <a:pt x="5211" y="16558"/>
                    <a:pt x="10573" y="16415"/>
                    <a:pt x="11432" y="16415"/>
                  </a:cubicBezTo>
                  <a:cubicBezTo>
                    <a:pt x="11474" y="16415"/>
                    <a:pt x="11505" y="16415"/>
                    <a:pt x="11525" y="16415"/>
                  </a:cubicBezTo>
                  <a:cubicBezTo>
                    <a:pt x="11545" y="16415"/>
                    <a:pt x="11554" y="16415"/>
                    <a:pt x="11551" y="16414"/>
                  </a:cubicBezTo>
                  <a:cubicBezTo>
                    <a:pt x="23922" y="13952"/>
                    <a:pt x="32919" y="9970"/>
                    <a:pt x="37053" y="5562"/>
                  </a:cubicBezTo>
                  <a:cubicBezTo>
                    <a:pt x="41247" y="1155"/>
                    <a:pt x="47204" y="0"/>
                    <a:pt x="47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0"/>
            <p:cNvSpPr/>
            <p:nvPr/>
          </p:nvSpPr>
          <p:spPr>
            <a:xfrm>
              <a:off x="770014" y="2136727"/>
              <a:ext cx="120290" cy="57874"/>
            </a:xfrm>
            <a:custGeom>
              <a:avLst/>
              <a:gdLst/>
              <a:ahLst/>
              <a:cxnLst/>
              <a:rect l="l" t="t" r="r" b="b"/>
              <a:pathLst>
                <a:path w="16871" h="8117" extrusionOk="0">
                  <a:moveTo>
                    <a:pt x="16871" y="1"/>
                  </a:moveTo>
                  <a:lnTo>
                    <a:pt x="16871" y="1"/>
                  </a:lnTo>
                  <a:cubicBezTo>
                    <a:pt x="16869" y="1"/>
                    <a:pt x="12919" y="3040"/>
                    <a:pt x="8937" y="4894"/>
                  </a:cubicBezTo>
                  <a:cubicBezTo>
                    <a:pt x="4986" y="6748"/>
                    <a:pt x="1" y="8116"/>
                    <a:pt x="1" y="8116"/>
                  </a:cubicBezTo>
                  <a:cubicBezTo>
                    <a:pt x="9544" y="7660"/>
                    <a:pt x="16869" y="2"/>
                    <a:pt x="16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0"/>
            <p:cNvSpPr/>
            <p:nvPr/>
          </p:nvSpPr>
          <p:spPr>
            <a:xfrm>
              <a:off x="784374" y="2141932"/>
              <a:ext cx="98565" cy="88897"/>
            </a:xfrm>
            <a:custGeom>
              <a:avLst/>
              <a:gdLst/>
              <a:ahLst/>
              <a:cxnLst/>
              <a:rect l="l" t="t" r="r" b="b"/>
              <a:pathLst>
                <a:path w="13824" h="12468" extrusionOk="0">
                  <a:moveTo>
                    <a:pt x="13823" y="0"/>
                  </a:moveTo>
                  <a:cubicBezTo>
                    <a:pt x="12303" y="2067"/>
                    <a:pt x="8899" y="4924"/>
                    <a:pt x="4826" y="7082"/>
                  </a:cubicBezTo>
                  <a:cubicBezTo>
                    <a:pt x="872" y="9193"/>
                    <a:pt x="0" y="12467"/>
                    <a:pt x="49" y="12467"/>
                  </a:cubicBezTo>
                  <a:cubicBezTo>
                    <a:pt x="50" y="12467"/>
                    <a:pt x="52" y="12466"/>
                    <a:pt x="54" y="12462"/>
                  </a:cubicBezTo>
                  <a:cubicBezTo>
                    <a:pt x="2030" y="8997"/>
                    <a:pt x="4704" y="7812"/>
                    <a:pt x="4704" y="7781"/>
                  </a:cubicBezTo>
                  <a:cubicBezTo>
                    <a:pt x="10843" y="4439"/>
                    <a:pt x="13822" y="2"/>
                    <a:pt x="1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0"/>
            <p:cNvSpPr/>
            <p:nvPr/>
          </p:nvSpPr>
          <p:spPr>
            <a:xfrm>
              <a:off x="716917" y="2071773"/>
              <a:ext cx="276330" cy="90102"/>
            </a:xfrm>
            <a:custGeom>
              <a:avLst/>
              <a:gdLst/>
              <a:ahLst/>
              <a:cxnLst/>
              <a:rect l="l" t="t" r="r" b="b"/>
              <a:pathLst>
                <a:path w="38756" h="12637" extrusionOk="0">
                  <a:moveTo>
                    <a:pt x="37233" y="1"/>
                  </a:moveTo>
                  <a:cubicBezTo>
                    <a:pt x="34876" y="1"/>
                    <a:pt x="29941" y="469"/>
                    <a:pt x="23558" y="3639"/>
                  </a:cubicBezTo>
                  <a:cubicBezTo>
                    <a:pt x="14561" y="8199"/>
                    <a:pt x="13953" y="8928"/>
                    <a:pt x="1" y="12636"/>
                  </a:cubicBezTo>
                  <a:cubicBezTo>
                    <a:pt x="1" y="12636"/>
                    <a:pt x="8299" y="11968"/>
                    <a:pt x="15898" y="8655"/>
                  </a:cubicBezTo>
                  <a:cubicBezTo>
                    <a:pt x="23497" y="5341"/>
                    <a:pt x="25625" y="2910"/>
                    <a:pt x="30974" y="1785"/>
                  </a:cubicBezTo>
                  <a:cubicBezTo>
                    <a:pt x="36293" y="630"/>
                    <a:pt x="38755" y="83"/>
                    <a:pt x="38755" y="83"/>
                  </a:cubicBezTo>
                  <a:cubicBezTo>
                    <a:pt x="38755" y="83"/>
                    <a:pt x="38220" y="1"/>
                    <a:pt x="37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0"/>
            <p:cNvSpPr/>
            <p:nvPr/>
          </p:nvSpPr>
          <p:spPr>
            <a:xfrm>
              <a:off x="983600" y="2072671"/>
              <a:ext cx="29368" cy="12264"/>
            </a:xfrm>
            <a:custGeom>
              <a:avLst/>
              <a:gdLst/>
              <a:ahLst/>
              <a:cxnLst/>
              <a:rect l="l" t="t" r="r" b="b"/>
              <a:pathLst>
                <a:path w="4119" h="1720" extrusionOk="0">
                  <a:moveTo>
                    <a:pt x="351" y="0"/>
                  </a:moveTo>
                  <a:cubicBezTo>
                    <a:pt x="193" y="0"/>
                    <a:pt x="1" y="47"/>
                    <a:pt x="76" y="291"/>
                  </a:cubicBezTo>
                  <a:cubicBezTo>
                    <a:pt x="228" y="626"/>
                    <a:pt x="4118" y="1720"/>
                    <a:pt x="4118" y="1720"/>
                  </a:cubicBezTo>
                  <a:cubicBezTo>
                    <a:pt x="4118" y="1720"/>
                    <a:pt x="881" y="14"/>
                    <a:pt x="551" y="14"/>
                  </a:cubicBezTo>
                  <a:cubicBezTo>
                    <a:pt x="543" y="14"/>
                    <a:pt x="536" y="16"/>
                    <a:pt x="532" y="18"/>
                  </a:cubicBezTo>
                  <a:cubicBezTo>
                    <a:pt x="532" y="18"/>
                    <a:pt x="448" y="0"/>
                    <a:pt x="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0"/>
            <p:cNvSpPr/>
            <p:nvPr/>
          </p:nvSpPr>
          <p:spPr>
            <a:xfrm>
              <a:off x="1022067" y="2074040"/>
              <a:ext cx="136974" cy="347466"/>
            </a:xfrm>
            <a:custGeom>
              <a:avLst/>
              <a:gdLst/>
              <a:ahLst/>
              <a:cxnLst/>
              <a:rect l="l" t="t" r="r" b="b"/>
              <a:pathLst>
                <a:path w="19211" h="48733" extrusionOk="0">
                  <a:moveTo>
                    <a:pt x="3198" y="0"/>
                  </a:moveTo>
                  <a:cubicBezTo>
                    <a:pt x="1327" y="0"/>
                    <a:pt x="0" y="586"/>
                    <a:pt x="0" y="586"/>
                  </a:cubicBezTo>
                  <a:cubicBezTo>
                    <a:pt x="801" y="443"/>
                    <a:pt x="1537" y="381"/>
                    <a:pt x="2214" y="381"/>
                  </a:cubicBezTo>
                  <a:cubicBezTo>
                    <a:pt x="6726" y="381"/>
                    <a:pt x="8545" y="3143"/>
                    <a:pt x="8572" y="3169"/>
                  </a:cubicBezTo>
                  <a:cubicBezTo>
                    <a:pt x="13891" y="9127"/>
                    <a:pt x="12645" y="26148"/>
                    <a:pt x="14073" y="36057"/>
                  </a:cubicBezTo>
                  <a:cubicBezTo>
                    <a:pt x="15502" y="45997"/>
                    <a:pt x="19210" y="48732"/>
                    <a:pt x="19210" y="48732"/>
                  </a:cubicBezTo>
                  <a:cubicBezTo>
                    <a:pt x="16627" y="45845"/>
                    <a:pt x="15593" y="39522"/>
                    <a:pt x="14742" y="33443"/>
                  </a:cubicBezTo>
                  <a:cubicBezTo>
                    <a:pt x="13861" y="27364"/>
                    <a:pt x="13861" y="7151"/>
                    <a:pt x="9484" y="2744"/>
                  </a:cubicBezTo>
                  <a:cubicBezTo>
                    <a:pt x="7355" y="555"/>
                    <a:pt x="5019" y="0"/>
                    <a:pt x="3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0"/>
            <p:cNvSpPr/>
            <p:nvPr/>
          </p:nvSpPr>
          <p:spPr>
            <a:xfrm>
              <a:off x="996299" y="2013670"/>
              <a:ext cx="150600" cy="63899"/>
            </a:xfrm>
            <a:custGeom>
              <a:avLst/>
              <a:gdLst/>
              <a:ahLst/>
              <a:cxnLst/>
              <a:rect l="l" t="t" r="r" b="b"/>
              <a:pathLst>
                <a:path w="21122" h="8962" extrusionOk="0">
                  <a:moveTo>
                    <a:pt x="19892" y="4567"/>
                  </a:moveTo>
                  <a:cubicBezTo>
                    <a:pt x="20745" y="5772"/>
                    <a:pt x="21122" y="6743"/>
                    <a:pt x="21122" y="6743"/>
                  </a:cubicBezTo>
                  <a:cubicBezTo>
                    <a:pt x="20870" y="5967"/>
                    <a:pt x="20448" y="5235"/>
                    <a:pt x="19892" y="4567"/>
                  </a:cubicBezTo>
                  <a:close/>
                  <a:moveTo>
                    <a:pt x="11450" y="0"/>
                  </a:moveTo>
                  <a:cubicBezTo>
                    <a:pt x="9900" y="0"/>
                    <a:pt x="8135" y="326"/>
                    <a:pt x="6137" y="1119"/>
                  </a:cubicBezTo>
                  <a:cubicBezTo>
                    <a:pt x="6138" y="1119"/>
                    <a:pt x="6138" y="1119"/>
                    <a:pt x="6137" y="1119"/>
                  </a:cubicBezTo>
                  <a:cubicBezTo>
                    <a:pt x="6075" y="1119"/>
                    <a:pt x="0" y="4116"/>
                    <a:pt x="331" y="8962"/>
                  </a:cubicBezTo>
                  <a:cubicBezTo>
                    <a:pt x="331" y="8962"/>
                    <a:pt x="1243" y="4220"/>
                    <a:pt x="6836" y="1727"/>
                  </a:cubicBezTo>
                  <a:cubicBezTo>
                    <a:pt x="8241" y="1097"/>
                    <a:pt x="9744" y="814"/>
                    <a:pt x="11232" y="814"/>
                  </a:cubicBezTo>
                  <a:cubicBezTo>
                    <a:pt x="14673" y="814"/>
                    <a:pt x="18031" y="2329"/>
                    <a:pt x="19892" y="4567"/>
                  </a:cubicBezTo>
                  <a:lnTo>
                    <a:pt x="19892" y="4567"/>
                  </a:lnTo>
                  <a:cubicBezTo>
                    <a:pt x="18498" y="2596"/>
                    <a:pt x="15829" y="0"/>
                    <a:pt x="11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0"/>
            <p:cNvSpPr/>
            <p:nvPr/>
          </p:nvSpPr>
          <p:spPr>
            <a:xfrm>
              <a:off x="543758" y="2067495"/>
              <a:ext cx="281749" cy="207939"/>
            </a:xfrm>
            <a:custGeom>
              <a:avLst/>
              <a:gdLst/>
              <a:ahLst/>
              <a:cxnLst/>
              <a:rect l="l" t="t" r="r" b="b"/>
              <a:pathLst>
                <a:path w="39516" h="29164" extrusionOk="0">
                  <a:moveTo>
                    <a:pt x="39358" y="1"/>
                  </a:moveTo>
                  <a:cubicBezTo>
                    <a:pt x="39250" y="1"/>
                    <a:pt x="39076" y="12"/>
                    <a:pt x="38805" y="54"/>
                  </a:cubicBezTo>
                  <a:lnTo>
                    <a:pt x="38805" y="54"/>
                  </a:lnTo>
                  <a:cubicBezTo>
                    <a:pt x="39266" y="21"/>
                    <a:pt x="39515" y="14"/>
                    <a:pt x="39515" y="14"/>
                  </a:cubicBezTo>
                  <a:cubicBezTo>
                    <a:pt x="39515" y="14"/>
                    <a:pt x="39477" y="1"/>
                    <a:pt x="39358" y="1"/>
                  </a:cubicBezTo>
                  <a:close/>
                  <a:moveTo>
                    <a:pt x="38805" y="54"/>
                  </a:moveTo>
                  <a:cubicBezTo>
                    <a:pt x="34254" y="388"/>
                    <a:pt x="9082" y="3384"/>
                    <a:pt x="1" y="29164"/>
                  </a:cubicBezTo>
                  <a:cubicBezTo>
                    <a:pt x="1" y="29164"/>
                    <a:pt x="5776" y="13236"/>
                    <a:pt x="21795" y="6337"/>
                  </a:cubicBezTo>
                  <a:cubicBezTo>
                    <a:pt x="33231" y="1379"/>
                    <a:pt x="37373" y="279"/>
                    <a:pt x="38805" y="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0"/>
            <p:cNvSpPr/>
            <p:nvPr/>
          </p:nvSpPr>
          <p:spPr>
            <a:xfrm>
              <a:off x="679213" y="2068286"/>
              <a:ext cx="305150" cy="85353"/>
            </a:xfrm>
            <a:custGeom>
              <a:avLst/>
              <a:gdLst/>
              <a:ahLst/>
              <a:cxnLst/>
              <a:rect l="l" t="t" r="r" b="b"/>
              <a:pathLst>
                <a:path w="42798" h="11971" extrusionOk="0">
                  <a:moveTo>
                    <a:pt x="35649" y="0"/>
                  </a:moveTo>
                  <a:cubicBezTo>
                    <a:pt x="32625" y="0"/>
                    <a:pt x="28582" y="330"/>
                    <a:pt x="23405" y="1393"/>
                  </a:cubicBezTo>
                  <a:cubicBezTo>
                    <a:pt x="9818" y="4159"/>
                    <a:pt x="0" y="11970"/>
                    <a:pt x="0" y="11970"/>
                  </a:cubicBezTo>
                  <a:cubicBezTo>
                    <a:pt x="17122" y="2097"/>
                    <a:pt x="29951" y="342"/>
                    <a:pt x="36908" y="342"/>
                  </a:cubicBezTo>
                  <a:cubicBezTo>
                    <a:pt x="40746" y="342"/>
                    <a:pt x="42797" y="876"/>
                    <a:pt x="42797" y="876"/>
                  </a:cubicBezTo>
                  <a:cubicBezTo>
                    <a:pt x="42797" y="876"/>
                    <a:pt x="40578" y="0"/>
                    <a:pt x="35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0"/>
            <p:cNvSpPr/>
            <p:nvPr/>
          </p:nvSpPr>
          <p:spPr>
            <a:xfrm>
              <a:off x="876208" y="2070803"/>
              <a:ext cx="99264" cy="16520"/>
            </a:xfrm>
            <a:custGeom>
              <a:avLst/>
              <a:gdLst/>
              <a:ahLst/>
              <a:cxnLst/>
              <a:rect l="l" t="t" r="r" b="b"/>
              <a:pathLst>
                <a:path w="13922" h="2317" extrusionOk="0">
                  <a:moveTo>
                    <a:pt x="10736" y="1"/>
                  </a:moveTo>
                  <a:cubicBezTo>
                    <a:pt x="7951" y="1"/>
                    <a:pt x="3774" y="394"/>
                    <a:pt x="1" y="2316"/>
                  </a:cubicBezTo>
                  <a:cubicBezTo>
                    <a:pt x="28" y="2316"/>
                    <a:pt x="6772" y="85"/>
                    <a:pt x="12090" y="85"/>
                  </a:cubicBezTo>
                  <a:cubicBezTo>
                    <a:pt x="12726" y="85"/>
                    <a:pt x="13341" y="117"/>
                    <a:pt x="13922" y="189"/>
                  </a:cubicBezTo>
                  <a:cubicBezTo>
                    <a:pt x="13922" y="189"/>
                    <a:pt x="12662" y="1"/>
                    <a:pt x="10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0"/>
            <p:cNvSpPr/>
            <p:nvPr/>
          </p:nvSpPr>
          <p:spPr>
            <a:xfrm>
              <a:off x="669895" y="2008644"/>
              <a:ext cx="132418" cy="62865"/>
            </a:xfrm>
            <a:custGeom>
              <a:avLst/>
              <a:gdLst/>
              <a:ahLst/>
              <a:cxnLst/>
              <a:rect l="l" t="t" r="r" b="b"/>
              <a:pathLst>
                <a:path w="18572" h="8817" extrusionOk="0">
                  <a:moveTo>
                    <a:pt x="0" y="1"/>
                  </a:moveTo>
                  <a:cubicBezTo>
                    <a:pt x="0" y="2"/>
                    <a:pt x="156" y="8817"/>
                    <a:pt x="14479" y="8817"/>
                  </a:cubicBezTo>
                  <a:cubicBezTo>
                    <a:pt x="15732" y="8817"/>
                    <a:pt x="17093" y="8749"/>
                    <a:pt x="18572" y="8603"/>
                  </a:cubicBezTo>
                  <a:cubicBezTo>
                    <a:pt x="18572" y="8602"/>
                    <a:pt x="18571" y="8602"/>
                    <a:pt x="18569" y="8602"/>
                  </a:cubicBezTo>
                  <a:cubicBezTo>
                    <a:pt x="18508" y="8602"/>
                    <a:pt x="17323" y="8751"/>
                    <a:pt x="15570" y="8751"/>
                  </a:cubicBezTo>
                  <a:cubicBezTo>
                    <a:pt x="10904" y="8751"/>
                    <a:pt x="2215" y="770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0"/>
            <p:cNvSpPr/>
            <p:nvPr/>
          </p:nvSpPr>
          <p:spPr>
            <a:xfrm>
              <a:off x="695898" y="1971803"/>
              <a:ext cx="253785" cy="93631"/>
            </a:xfrm>
            <a:custGeom>
              <a:avLst/>
              <a:gdLst/>
              <a:ahLst/>
              <a:cxnLst/>
              <a:rect l="l" t="t" r="r" b="b"/>
              <a:pathLst>
                <a:path w="35594" h="13132" extrusionOk="0">
                  <a:moveTo>
                    <a:pt x="1" y="1"/>
                  </a:moveTo>
                  <a:cubicBezTo>
                    <a:pt x="1" y="2"/>
                    <a:pt x="93" y="8086"/>
                    <a:pt x="7508" y="9575"/>
                  </a:cubicBezTo>
                  <a:cubicBezTo>
                    <a:pt x="10485" y="10163"/>
                    <a:pt x="13156" y="10292"/>
                    <a:pt x="15652" y="10292"/>
                  </a:cubicBezTo>
                  <a:cubicBezTo>
                    <a:pt x="17599" y="10292"/>
                    <a:pt x="19440" y="10214"/>
                    <a:pt x="21237" y="10214"/>
                  </a:cubicBezTo>
                  <a:cubicBezTo>
                    <a:pt x="22851" y="10214"/>
                    <a:pt x="24430" y="10277"/>
                    <a:pt x="26019" y="10517"/>
                  </a:cubicBezTo>
                  <a:cubicBezTo>
                    <a:pt x="31612" y="11338"/>
                    <a:pt x="35594" y="13131"/>
                    <a:pt x="35594" y="13131"/>
                  </a:cubicBezTo>
                  <a:cubicBezTo>
                    <a:pt x="35594" y="13131"/>
                    <a:pt x="30244" y="9909"/>
                    <a:pt x="25320" y="9575"/>
                  </a:cubicBezTo>
                  <a:cubicBezTo>
                    <a:pt x="23775" y="9460"/>
                    <a:pt x="21793" y="9448"/>
                    <a:pt x="19698" y="9448"/>
                  </a:cubicBezTo>
                  <a:cubicBezTo>
                    <a:pt x="19140" y="9448"/>
                    <a:pt x="18573" y="9449"/>
                    <a:pt x="18004" y="9449"/>
                  </a:cubicBezTo>
                  <a:cubicBezTo>
                    <a:pt x="13953" y="9449"/>
                    <a:pt x="9806" y="9405"/>
                    <a:pt x="7782" y="8694"/>
                  </a:cubicBezTo>
                  <a:cubicBezTo>
                    <a:pt x="4438" y="7508"/>
                    <a:pt x="943" y="574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0"/>
            <p:cNvSpPr/>
            <p:nvPr/>
          </p:nvSpPr>
          <p:spPr>
            <a:xfrm>
              <a:off x="519273" y="2092086"/>
              <a:ext cx="99043" cy="261372"/>
            </a:xfrm>
            <a:custGeom>
              <a:avLst/>
              <a:gdLst/>
              <a:ahLst/>
              <a:cxnLst/>
              <a:rect l="l" t="t" r="r" b="b"/>
              <a:pathLst>
                <a:path w="13891" h="36658" extrusionOk="0">
                  <a:moveTo>
                    <a:pt x="13891" y="0"/>
                  </a:moveTo>
                  <a:cubicBezTo>
                    <a:pt x="13890" y="1"/>
                    <a:pt x="4194" y="8148"/>
                    <a:pt x="0" y="36657"/>
                  </a:cubicBezTo>
                  <a:cubicBezTo>
                    <a:pt x="0" y="36657"/>
                    <a:pt x="5076" y="14043"/>
                    <a:pt x="9484" y="7021"/>
                  </a:cubicBezTo>
                  <a:lnTo>
                    <a:pt x="138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0"/>
            <p:cNvSpPr/>
            <p:nvPr/>
          </p:nvSpPr>
          <p:spPr>
            <a:xfrm>
              <a:off x="554160" y="1971368"/>
              <a:ext cx="115392" cy="234720"/>
            </a:xfrm>
            <a:custGeom>
              <a:avLst/>
              <a:gdLst/>
              <a:ahLst/>
              <a:cxnLst/>
              <a:rect l="l" t="t" r="r" b="b"/>
              <a:pathLst>
                <a:path w="16184" h="32920" extrusionOk="0">
                  <a:moveTo>
                    <a:pt x="16171" y="1"/>
                  </a:moveTo>
                  <a:lnTo>
                    <a:pt x="16171" y="1"/>
                  </a:lnTo>
                  <a:cubicBezTo>
                    <a:pt x="15715" y="460"/>
                    <a:pt x="15267" y="943"/>
                    <a:pt x="14828" y="1447"/>
                  </a:cubicBezTo>
                  <a:lnTo>
                    <a:pt x="14828" y="1447"/>
                  </a:lnTo>
                  <a:cubicBezTo>
                    <a:pt x="15675" y="503"/>
                    <a:pt x="16183" y="13"/>
                    <a:pt x="16171" y="1"/>
                  </a:cubicBezTo>
                  <a:close/>
                  <a:moveTo>
                    <a:pt x="14828" y="1447"/>
                  </a:moveTo>
                  <a:lnTo>
                    <a:pt x="14828" y="1447"/>
                  </a:lnTo>
                  <a:cubicBezTo>
                    <a:pt x="11448" y="5212"/>
                    <a:pt x="2674" y="16200"/>
                    <a:pt x="1" y="32919"/>
                  </a:cubicBezTo>
                  <a:cubicBezTo>
                    <a:pt x="1" y="32919"/>
                    <a:pt x="5332" y="12343"/>
                    <a:pt x="14828" y="14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0"/>
            <p:cNvSpPr/>
            <p:nvPr/>
          </p:nvSpPr>
          <p:spPr>
            <a:xfrm>
              <a:off x="681809" y="1929002"/>
              <a:ext cx="159519" cy="76398"/>
            </a:xfrm>
            <a:custGeom>
              <a:avLst/>
              <a:gdLst/>
              <a:ahLst/>
              <a:cxnLst/>
              <a:rect l="l" t="t" r="r" b="b"/>
              <a:pathLst>
                <a:path w="22373" h="10715" extrusionOk="0">
                  <a:moveTo>
                    <a:pt x="8973" y="0"/>
                  </a:moveTo>
                  <a:cubicBezTo>
                    <a:pt x="8627" y="0"/>
                    <a:pt x="8290" y="35"/>
                    <a:pt x="7965" y="107"/>
                  </a:cubicBezTo>
                  <a:cubicBezTo>
                    <a:pt x="2615" y="1292"/>
                    <a:pt x="1" y="3633"/>
                    <a:pt x="1" y="3633"/>
                  </a:cubicBezTo>
                  <a:cubicBezTo>
                    <a:pt x="1" y="3633"/>
                    <a:pt x="2068" y="2265"/>
                    <a:pt x="8238" y="836"/>
                  </a:cubicBezTo>
                  <a:cubicBezTo>
                    <a:pt x="8611" y="748"/>
                    <a:pt x="8991" y="707"/>
                    <a:pt x="9375" y="707"/>
                  </a:cubicBezTo>
                  <a:cubicBezTo>
                    <a:pt x="15342" y="707"/>
                    <a:pt x="22372" y="10715"/>
                    <a:pt x="22372" y="10715"/>
                  </a:cubicBezTo>
                  <a:cubicBezTo>
                    <a:pt x="21801" y="8146"/>
                    <a:pt x="14314" y="0"/>
                    <a:pt x="8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0"/>
            <p:cNvSpPr/>
            <p:nvPr/>
          </p:nvSpPr>
          <p:spPr>
            <a:xfrm>
              <a:off x="855845" y="1912424"/>
              <a:ext cx="28827" cy="71307"/>
            </a:xfrm>
            <a:custGeom>
              <a:avLst/>
              <a:gdLst/>
              <a:ahLst/>
              <a:cxnLst/>
              <a:rect l="l" t="t" r="r" b="b"/>
              <a:pathLst>
                <a:path w="4043" h="10001" extrusionOk="0">
                  <a:moveTo>
                    <a:pt x="820" y="0"/>
                  </a:moveTo>
                  <a:lnTo>
                    <a:pt x="820" y="0"/>
                  </a:lnTo>
                  <a:cubicBezTo>
                    <a:pt x="820" y="2"/>
                    <a:pt x="0" y="6657"/>
                    <a:pt x="4042" y="10000"/>
                  </a:cubicBezTo>
                  <a:cubicBezTo>
                    <a:pt x="4042" y="10000"/>
                    <a:pt x="668" y="5015"/>
                    <a:pt x="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0"/>
            <p:cNvSpPr/>
            <p:nvPr/>
          </p:nvSpPr>
          <p:spPr>
            <a:xfrm>
              <a:off x="874262" y="1917187"/>
              <a:ext cx="118985" cy="157780"/>
            </a:xfrm>
            <a:custGeom>
              <a:avLst/>
              <a:gdLst/>
              <a:ahLst/>
              <a:cxnLst/>
              <a:rect l="l" t="t" r="r" b="b"/>
              <a:pathLst>
                <a:path w="16688" h="22129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4"/>
                    <a:pt x="3405" y="13953"/>
                    <a:pt x="8633" y="17600"/>
                  </a:cubicBezTo>
                  <a:cubicBezTo>
                    <a:pt x="13891" y="21247"/>
                    <a:pt x="16687" y="22129"/>
                    <a:pt x="16687" y="22129"/>
                  </a:cubicBezTo>
                  <a:cubicBezTo>
                    <a:pt x="16687" y="22129"/>
                    <a:pt x="8937" y="17904"/>
                    <a:pt x="6961" y="14500"/>
                  </a:cubicBezTo>
                  <a:cubicBezTo>
                    <a:pt x="4985" y="11065"/>
                    <a:pt x="1885" y="57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0"/>
            <p:cNvSpPr/>
            <p:nvPr/>
          </p:nvSpPr>
          <p:spPr>
            <a:xfrm>
              <a:off x="975472" y="1981671"/>
              <a:ext cx="97531" cy="95899"/>
            </a:xfrm>
            <a:custGeom>
              <a:avLst/>
              <a:gdLst/>
              <a:ahLst/>
              <a:cxnLst/>
              <a:rect l="l" t="t" r="r" b="b"/>
              <a:pathLst>
                <a:path w="13679" h="13450" extrusionOk="0">
                  <a:moveTo>
                    <a:pt x="10391" y="0"/>
                  </a:moveTo>
                  <a:cubicBezTo>
                    <a:pt x="8061" y="0"/>
                    <a:pt x="5042" y="450"/>
                    <a:pt x="3252" y="2477"/>
                  </a:cubicBezTo>
                  <a:cubicBezTo>
                    <a:pt x="0" y="6124"/>
                    <a:pt x="1672" y="11383"/>
                    <a:pt x="3252" y="13450"/>
                  </a:cubicBezTo>
                  <a:cubicBezTo>
                    <a:pt x="3252" y="13450"/>
                    <a:pt x="456" y="7766"/>
                    <a:pt x="3252" y="3784"/>
                  </a:cubicBezTo>
                  <a:cubicBezTo>
                    <a:pt x="5524" y="584"/>
                    <a:pt x="10878" y="270"/>
                    <a:pt x="12893" y="270"/>
                  </a:cubicBezTo>
                  <a:cubicBezTo>
                    <a:pt x="13385" y="270"/>
                    <a:pt x="13678" y="288"/>
                    <a:pt x="13678" y="288"/>
                  </a:cubicBezTo>
                  <a:cubicBezTo>
                    <a:pt x="13678" y="288"/>
                    <a:pt x="12255" y="0"/>
                    <a:pt x="10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0"/>
            <p:cNvSpPr/>
            <p:nvPr/>
          </p:nvSpPr>
          <p:spPr>
            <a:xfrm>
              <a:off x="950981" y="1980038"/>
              <a:ext cx="42267" cy="94929"/>
            </a:xfrm>
            <a:custGeom>
              <a:avLst/>
              <a:gdLst/>
              <a:ahLst/>
              <a:cxnLst/>
              <a:rect l="l" t="t" r="r" b="b"/>
              <a:pathLst>
                <a:path w="5928" h="13314" extrusionOk="0">
                  <a:moveTo>
                    <a:pt x="5927" y="1"/>
                  </a:moveTo>
                  <a:cubicBezTo>
                    <a:pt x="5927" y="1"/>
                    <a:pt x="4286" y="366"/>
                    <a:pt x="2979" y="4651"/>
                  </a:cubicBezTo>
                  <a:cubicBezTo>
                    <a:pt x="1642" y="8967"/>
                    <a:pt x="5927" y="13314"/>
                    <a:pt x="5927" y="13314"/>
                  </a:cubicBezTo>
                  <a:cubicBezTo>
                    <a:pt x="1" y="4834"/>
                    <a:pt x="5927" y="1"/>
                    <a:pt x="5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0"/>
            <p:cNvSpPr/>
            <p:nvPr/>
          </p:nvSpPr>
          <p:spPr>
            <a:xfrm>
              <a:off x="946859" y="1954848"/>
              <a:ext cx="99485" cy="120119"/>
            </a:xfrm>
            <a:custGeom>
              <a:avLst/>
              <a:gdLst/>
              <a:ahLst/>
              <a:cxnLst/>
              <a:rect l="l" t="t" r="r" b="b"/>
              <a:pathLst>
                <a:path w="13953" h="16847" extrusionOk="0">
                  <a:moveTo>
                    <a:pt x="9807" y="0"/>
                  </a:moveTo>
                  <a:cubicBezTo>
                    <a:pt x="8638" y="0"/>
                    <a:pt x="7294" y="179"/>
                    <a:pt x="5867" y="707"/>
                  </a:cubicBezTo>
                  <a:cubicBezTo>
                    <a:pt x="1429" y="2318"/>
                    <a:pt x="1" y="7090"/>
                    <a:pt x="518" y="10190"/>
                  </a:cubicBezTo>
                  <a:cubicBezTo>
                    <a:pt x="1004" y="13321"/>
                    <a:pt x="5138" y="16208"/>
                    <a:pt x="6505" y="16847"/>
                  </a:cubicBezTo>
                  <a:cubicBezTo>
                    <a:pt x="6505" y="16847"/>
                    <a:pt x="1794" y="14415"/>
                    <a:pt x="1308" y="9765"/>
                  </a:cubicBezTo>
                  <a:cubicBezTo>
                    <a:pt x="821" y="5175"/>
                    <a:pt x="3405" y="1619"/>
                    <a:pt x="7265" y="798"/>
                  </a:cubicBezTo>
                  <a:cubicBezTo>
                    <a:pt x="8562" y="535"/>
                    <a:pt x="9738" y="447"/>
                    <a:pt x="10728" y="447"/>
                  </a:cubicBezTo>
                  <a:cubicBezTo>
                    <a:pt x="12710" y="447"/>
                    <a:pt x="13952" y="798"/>
                    <a:pt x="13952" y="798"/>
                  </a:cubicBezTo>
                  <a:cubicBezTo>
                    <a:pt x="13952" y="798"/>
                    <a:pt x="12273" y="0"/>
                    <a:pt x="9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0"/>
            <p:cNvSpPr/>
            <p:nvPr/>
          </p:nvSpPr>
          <p:spPr>
            <a:xfrm>
              <a:off x="872529" y="1908303"/>
              <a:ext cx="40534" cy="87777"/>
            </a:xfrm>
            <a:custGeom>
              <a:avLst/>
              <a:gdLst/>
              <a:ahLst/>
              <a:cxnLst/>
              <a:rect l="l" t="t" r="r" b="b"/>
              <a:pathLst>
                <a:path w="5685" h="12311" extrusionOk="0">
                  <a:moveTo>
                    <a:pt x="5684" y="1"/>
                  </a:moveTo>
                  <a:lnTo>
                    <a:pt x="5684" y="1"/>
                  </a:lnTo>
                  <a:cubicBezTo>
                    <a:pt x="0" y="4499"/>
                    <a:pt x="4894" y="12311"/>
                    <a:pt x="4894" y="12311"/>
                  </a:cubicBezTo>
                  <a:cubicBezTo>
                    <a:pt x="1611" y="3982"/>
                    <a:pt x="5684" y="31"/>
                    <a:pt x="5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0"/>
            <p:cNvSpPr/>
            <p:nvPr/>
          </p:nvSpPr>
          <p:spPr>
            <a:xfrm>
              <a:off x="770014" y="1889758"/>
              <a:ext cx="335930" cy="94187"/>
            </a:xfrm>
            <a:custGeom>
              <a:avLst/>
              <a:gdLst/>
              <a:ahLst/>
              <a:cxnLst/>
              <a:rect l="l" t="t" r="r" b="b"/>
              <a:pathLst>
                <a:path w="47115" h="13210" extrusionOk="0">
                  <a:moveTo>
                    <a:pt x="3031" y="3005"/>
                  </a:moveTo>
                  <a:cubicBezTo>
                    <a:pt x="1003" y="4253"/>
                    <a:pt x="1" y="5520"/>
                    <a:pt x="1" y="5520"/>
                  </a:cubicBezTo>
                  <a:cubicBezTo>
                    <a:pt x="1021" y="4527"/>
                    <a:pt x="2033" y="3695"/>
                    <a:pt x="3031" y="3005"/>
                  </a:cubicBezTo>
                  <a:close/>
                  <a:moveTo>
                    <a:pt x="12077" y="0"/>
                  </a:moveTo>
                  <a:cubicBezTo>
                    <a:pt x="9355" y="0"/>
                    <a:pt x="6268" y="763"/>
                    <a:pt x="3031" y="3005"/>
                  </a:cubicBezTo>
                  <a:lnTo>
                    <a:pt x="3031" y="3005"/>
                  </a:lnTo>
                  <a:cubicBezTo>
                    <a:pt x="4953" y="1822"/>
                    <a:pt x="7796" y="655"/>
                    <a:pt x="11582" y="595"/>
                  </a:cubicBezTo>
                  <a:cubicBezTo>
                    <a:pt x="11677" y="594"/>
                    <a:pt x="11771" y="593"/>
                    <a:pt x="11864" y="593"/>
                  </a:cubicBezTo>
                  <a:cubicBezTo>
                    <a:pt x="19412" y="593"/>
                    <a:pt x="22644" y="5385"/>
                    <a:pt x="27387" y="6796"/>
                  </a:cubicBezTo>
                  <a:cubicBezTo>
                    <a:pt x="32251" y="8194"/>
                    <a:pt x="42373" y="9167"/>
                    <a:pt x="47114" y="13210"/>
                  </a:cubicBezTo>
                  <a:cubicBezTo>
                    <a:pt x="47114" y="13210"/>
                    <a:pt x="44257" y="9106"/>
                    <a:pt x="28451" y="6492"/>
                  </a:cubicBezTo>
                  <a:cubicBezTo>
                    <a:pt x="28451" y="6492"/>
                    <a:pt x="24196" y="4608"/>
                    <a:pt x="21886" y="3210"/>
                  </a:cubicBezTo>
                  <a:cubicBezTo>
                    <a:pt x="20558" y="2388"/>
                    <a:pt x="16890" y="0"/>
                    <a:pt x="12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0"/>
            <p:cNvSpPr/>
            <p:nvPr/>
          </p:nvSpPr>
          <p:spPr>
            <a:xfrm>
              <a:off x="1105716" y="1983724"/>
              <a:ext cx="127656" cy="452299"/>
            </a:xfrm>
            <a:custGeom>
              <a:avLst/>
              <a:gdLst/>
              <a:ahLst/>
              <a:cxnLst/>
              <a:rect l="l" t="t" r="r" b="b"/>
              <a:pathLst>
                <a:path w="17904" h="63436" extrusionOk="0">
                  <a:moveTo>
                    <a:pt x="1" y="0"/>
                  </a:moveTo>
                  <a:cubicBezTo>
                    <a:pt x="3" y="2"/>
                    <a:pt x="16171" y="10792"/>
                    <a:pt x="16566" y="26201"/>
                  </a:cubicBezTo>
                  <a:cubicBezTo>
                    <a:pt x="16931" y="41673"/>
                    <a:pt x="13679" y="50913"/>
                    <a:pt x="17205" y="63436"/>
                  </a:cubicBezTo>
                  <a:cubicBezTo>
                    <a:pt x="17205" y="63436"/>
                    <a:pt x="15077" y="51308"/>
                    <a:pt x="16475" y="43192"/>
                  </a:cubicBezTo>
                  <a:cubicBezTo>
                    <a:pt x="17904" y="35046"/>
                    <a:pt x="17904" y="28359"/>
                    <a:pt x="16718" y="20912"/>
                  </a:cubicBezTo>
                  <a:cubicBezTo>
                    <a:pt x="15533" y="13526"/>
                    <a:pt x="6293" y="3192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0"/>
            <p:cNvSpPr/>
            <p:nvPr/>
          </p:nvSpPr>
          <p:spPr>
            <a:xfrm>
              <a:off x="1175069" y="2319205"/>
              <a:ext cx="104248" cy="572582"/>
            </a:xfrm>
            <a:custGeom>
              <a:avLst/>
              <a:gdLst/>
              <a:ahLst/>
              <a:cxnLst/>
              <a:rect l="l" t="t" r="r" b="b"/>
              <a:pathLst>
                <a:path w="14621" h="80306" extrusionOk="0">
                  <a:moveTo>
                    <a:pt x="3101" y="1"/>
                  </a:moveTo>
                  <a:lnTo>
                    <a:pt x="3101" y="1"/>
                  </a:lnTo>
                  <a:cubicBezTo>
                    <a:pt x="3100" y="3"/>
                    <a:pt x="1" y="15443"/>
                    <a:pt x="6566" y="38208"/>
                  </a:cubicBezTo>
                  <a:cubicBezTo>
                    <a:pt x="13131" y="61005"/>
                    <a:pt x="14165" y="68603"/>
                    <a:pt x="9636" y="74439"/>
                  </a:cubicBezTo>
                  <a:lnTo>
                    <a:pt x="5137" y="80306"/>
                  </a:lnTo>
                  <a:cubicBezTo>
                    <a:pt x="5137" y="80306"/>
                    <a:pt x="14621" y="76810"/>
                    <a:pt x="13891" y="63193"/>
                  </a:cubicBezTo>
                  <a:cubicBezTo>
                    <a:pt x="13192" y="49606"/>
                    <a:pt x="6140" y="35807"/>
                    <a:pt x="5137" y="24986"/>
                  </a:cubicBezTo>
                  <a:cubicBezTo>
                    <a:pt x="4074" y="14105"/>
                    <a:pt x="3101" y="2"/>
                    <a:pt x="3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0"/>
            <p:cNvSpPr/>
            <p:nvPr/>
          </p:nvSpPr>
          <p:spPr>
            <a:xfrm>
              <a:off x="1231197" y="2200441"/>
              <a:ext cx="131128" cy="433882"/>
            </a:xfrm>
            <a:custGeom>
              <a:avLst/>
              <a:gdLst/>
              <a:ahLst/>
              <a:cxnLst/>
              <a:rect l="l" t="t" r="r" b="b"/>
              <a:pathLst>
                <a:path w="18391" h="60853" extrusionOk="0">
                  <a:moveTo>
                    <a:pt x="1" y="1"/>
                  </a:moveTo>
                  <a:cubicBezTo>
                    <a:pt x="2" y="3"/>
                    <a:pt x="12007" y="18452"/>
                    <a:pt x="14621" y="33922"/>
                  </a:cubicBezTo>
                  <a:cubicBezTo>
                    <a:pt x="17235" y="49424"/>
                    <a:pt x="6050" y="60853"/>
                    <a:pt x="6050" y="60853"/>
                  </a:cubicBezTo>
                  <a:cubicBezTo>
                    <a:pt x="6050" y="60853"/>
                    <a:pt x="11612" y="59272"/>
                    <a:pt x="14986" y="47266"/>
                  </a:cubicBezTo>
                  <a:cubicBezTo>
                    <a:pt x="18390" y="35229"/>
                    <a:pt x="8542" y="936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0"/>
            <p:cNvSpPr/>
            <p:nvPr/>
          </p:nvSpPr>
          <p:spPr>
            <a:xfrm>
              <a:off x="1229621" y="2330848"/>
              <a:ext cx="61831" cy="348557"/>
            </a:xfrm>
            <a:custGeom>
              <a:avLst/>
              <a:gdLst/>
              <a:ahLst/>
              <a:cxnLst/>
              <a:rect l="l" t="t" r="r" b="b"/>
              <a:pathLst>
                <a:path w="8672" h="48886" extrusionOk="0">
                  <a:moveTo>
                    <a:pt x="2993" y="0"/>
                  </a:moveTo>
                  <a:cubicBezTo>
                    <a:pt x="2992" y="0"/>
                    <a:pt x="2990" y="3"/>
                    <a:pt x="2988" y="9"/>
                  </a:cubicBezTo>
                  <a:cubicBezTo>
                    <a:pt x="2230" y="1649"/>
                    <a:pt x="1822" y="3843"/>
                    <a:pt x="1638" y="6289"/>
                  </a:cubicBezTo>
                  <a:lnTo>
                    <a:pt x="1638" y="6289"/>
                  </a:lnTo>
                  <a:cubicBezTo>
                    <a:pt x="2269" y="2434"/>
                    <a:pt x="3011" y="0"/>
                    <a:pt x="2993" y="0"/>
                  </a:cubicBezTo>
                  <a:close/>
                  <a:moveTo>
                    <a:pt x="1638" y="6289"/>
                  </a:moveTo>
                  <a:lnTo>
                    <a:pt x="1638" y="6289"/>
                  </a:lnTo>
                  <a:cubicBezTo>
                    <a:pt x="696" y="12036"/>
                    <a:pt x="0" y="20941"/>
                    <a:pt x="2441" y="29645"/>
                  </a:cubicBezTo>
                  <a:cubicBezTo>
                    <a:pt x="6605" y="44387"/>
                    <a:pt x="8672" y="48885"/>
                    <a:pt x="8672" y="48885"/>
                  </a:cubicBezTo>
                  <a:cubicBezTo>
                    <a:pt x="8672" y="48885"/>
                    <a:pt x="3018" y="30678"/>
                    <a:pt x="2441" y="24295"/>
                  </a:cubicBezTo>
                  <a:cubicBezTo>
                    <a:pt x="2074" y="19763"/>
                    <a:pt x="1186" y="12275"/>
                    <a:pt x="1638" y="6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0"/>
            <p:cNvSpPr/>
            <p:nvPr/>
          </p:nvSpPr>
          <p:spPr>
            <a:xfrm>
              <a:off x="1196089" y="2760017"/>
              <a:ext cx="46174" cy="245115"/>
            </a:xfrm>
            <a:custGeom>
              <a:avLst/>
              <a:gdLst/>
              <a:ahLst/>
              <a:cxnLst/>
              <a:rect l="l" t="t" r="r" b="b"/>
              <a:pathLst>
                <a:path w="6476" h="34378" extrusionOk="0">
                  <a:moveTo>
                    <a:pt x="92" y="0"/>
                  </a:moveTo>
                  <a:cubicBezTo>
                    <a:pt x="1" y="4894"/>
                    <a:pt x="62" y="17113"/>
                    <a:pt x="2129" y="25198"/>
                  </a:cubicBezTo>
                  <a:cubicBezTo>
                    <a:pt x="3284" y="29514"/>
                    <a:pt x="4378" y="32402"/>
                    <a:pt x="5290" y="34378"/>
                  </a:cubicBezTo>
                  <a:lnTo>
                    <a:pt x="6475" y="34378"/>
                  </a:lnTo>
                  <a:cubicBezTo>
                    <a:pt x="4378" y="27326"/>
                    <a:pt x="92" y="1149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0"/>
            <p:cNvSpPr/>
            <p:nvPr/>
          </p:nvSpPr>
          <p:spPr>
            <a:xfrm>
              <a:off x="1196958" y="2744103"/>
              <a:ext cx="221" cy="15700"/>
            </a:xfrm>
            <a:custGeom>
              <a:avLst/>
              <a:gdLst/>
              <a:ahLst/>
              <a:cxnLst/>
              <a:rect l="l" t="t" r="r" b="b"/>
              <a:pathLst>
                <a:path w="31" h="2202" extrusionOk="0">
                  <a:moveTo>
                    <a:pt x="29" y="1"/>
                  </a:moveTo>
                  <a:cubicBezTo>
                    <a:pt x="25" y="1"/>
                    <a:pt x="16" y="266"/>
                    <a:pt x="9" y="758"/>
                  </a:cubicBezTo>
                  <a:lnTo>
                    <a:pt x="9" y="758"/>
                  </a:lnTo>
                  <a:cubicBezTo>
                    <a:pt x="14" y="525"/>
                    <a:pt x="21" y="296"/>
                    <a:pt x="31" y="74"/>
                  </a:cubicBezTo>
                  <a:cubicBezTo>
                    <a:pt x="31" y="25"/>
                    <a:pt x="30" y="1"/>
                    <a:pt x="29" y="1"/>
                  </a:cubicBezTo>
                  <a:close/>
                  <a:moveTo>
                    <a:pt x="9" y="758"/>
                  </a:moveTo>
                  <a:lnTo>
                    <a:pt x="9" y="758"/>
                  </a:lnTo>
                  <a:cubicBezTo>
                    <a:pt x="0" y="1227"/>
                    <a:pt x="0" y="1714"/>
                    <a:pt x="0" y="2202"/>
                  </a:cubicBezTo>
                  <a:cubicBezTo>
                    <a:pt x="0" y="1608"/>
                    <a:pt x="4" y="1121"/>
                    <a:pt x="9" y="7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0"/>
            <p:cNvSpPr/>
            <p:nvPr/>
          </p:nvSpPr>
          <p:spPr>
            <a:xfrm>
              <a:off x="872743" y="2200540"/>
              <a:ext cx="192888" cy="98736"/>
            </a:xfrm>
            <a:custGeom>
              <a:avLst/>
              <a:gdLst/>
              <a:ahLst/>
              <a:cxnLst/>
              <a:rect l="l" t="t" r="r" b="b"/>
              <a:pathLst>
                <a:path w="27053" h="13848" extrusionOk="0">
                  <a:moveTo>
                    <a:pt x="24242" y="3450"/>
                  </a:moveTo>
                  <a:cubicBezTo>
                    <a:pt x="25046" y="3450"/>
                    <a:pt x="25044" y="5016"/>
                    <a:pt x="24895" y="5762"/>
                  </a:cubicBezTo>
                  <a:cubicBezTo>
                    <a:pt x="24701" y="6451"/>
                    <a:pt x="24108" y="7341"/>
                    <a:pt x="23455" y="7341"/>
                  </a:cubicBezTo>
                  <a:cubicBezTo>
                    <a:pt x="23388" y="7341"/>
                    <a:pt x="23321" y="7332"/>
                    <a:pt x="23253" y="7312"/>
                  </a:cubicBezTo>
                  <a:cubicBezTo>
                    <a:pt x="22524" y="7069"/>
                    <a:pt x="22068" y="5428"/>
                    <a:pt x="22068" y="5428"/>
                  </a:cubicBezTo>
                  <a:cubicBezTo>
                    <a:pt x="22524" y="4668"/>
                    <a:pt x="23344" y="3543"/>
                    <a:pt x="24195" y="3452"/>
                  </a:cubicBezTo>
                  <a:cubicBezTo>
                    <a:pt x="24211" y="3451"/>
                    <a:pt x="24227" y="3450"/>
                    <a:pt x="24242" y="3450"/>
                  </a:cubicBezTo>
                  <a:close/>
                  <a:moveTo>
                    <a:pt x="12827" y="4273"/>
                  </a:moveTo>
                  <a:cubicBezTo>
                    <a:pt x="15350" y="4273"/>
                    <a:pt x="17204" y="6005"/>
                    <a:pt x="17204" y="6005"/>
                  </a:cubicBezTo>
                  <a:cubicBezTo>
                    <a:pt x="17204" y="6005"/>
                    <a:pt x="15654" y="8254"/>
                    <a:pt x="15259" y="8498"/>
                  </a:cubicBezTo>
                  <a:cubicBezTo>
                    <a:pt x="15027" y="8623"/>
                    <a:pt x="14573" y="8769"/>
                    <a:pt x="13799" y="8769"/>
                  </a:cubicBezTo>
                  <a:cubicBezTo>
                    <a:pt x="13258" y="8769"/>
                    <a:pt x="12560" y="8698"/>
                    <a:pt x="11672" y="8498"/>
                  </a:cubicBezTo>
                  <a:cubicBezTo>
                    <a:pt x="9484" y="7981"/>
                    <a:pt x="6840" y="6005"/>
                    <a:pt x="6840" y="6005"/>
                  </a:cubicBezTo>
                  <a:cubicBezTo>
                    <a:pt x="6840" y="6005"/>
                    <a:pt x="9241" y="4303"/>
                    <a:pt x="12827" y="4273"/>
                  </a:cubicBezTo>
                  <a:close/>
                  <a:moveTo>
                    <a:pt x="10884" y="0"/>
                  </a:moveTo>
                  <a:cubicBezTo>
                    <a:pt x="7723" y="0"/>
                    <a:pt x="4653" y="826"/>
                    <a:pt x="2949" y="1415"/>
                  </a:cubicBezTo>
                  <a:cubicBezTo>
                    <a:pt x="608" y="2267"/>
                    <a:pt x="0" y="2662"/>
                    <a:pt x="0" y="2662"/>
                  </a:cubicBezTo>
                  <a:cubicBezTo>
                    <a:pt x="0" y="2662"/>
                    <a:pt x="3344" y="9896"/>
                    <a:pt x="6232" y="11507"/>
                  </a:cubicBezTo>
                  <a:cubicBezTo>
                    <a:pt x="7796" y="12396"/>
                    <a:pt x="9495" y="12705"/>
                    <a:pt x="11018" y="12705"/>
                  </a:cubicBezTo>
                  <a:cubicBezTo>
                    <a:pt x="12305" y="12705"/>
                    <a:pt x="13467" y="12484"/>
                    <a:pt x="14317" y="12206"/>
                  </a:cubicBezTo>
                  <a:cubicBezTo>
                    <a:pt x="16201" y="11598"/>
                    <a:pt x="20882" y="8862"/>
                    <a:pt x="21460" y="8741"/>
                  </a:cubicBezTo>
                  <a:cubicBezTo>
                    <a:pt x="21572" y="8717"/>
                    <a:pt x="21668" y="8706"/>
                    <a:pt x="21749" y="8706"/>
                  </a:cubicBezTo>
                  <a:cubicBezTo>
                    <a:pt x="22087" y="8706"/>
                    <a:pt x="22172" y="8897"/>
                    <a:pt x="22098" y="9166"/>
                  </a:cubicBezTo>
                  <a:cubicBezTo>
                    <a:pt x="22037" y="9501"/>
                    <a:pt x="23922" y="13847"/>
                    <a:pt x="23922" y="13847"/>
                  </a:cubicBezTo>
                  <a:cubicBezTo>
                    <a:pt x="23922" y="13847"/>
                    <a:pt x="23770" y="11355"/>
                    <a:pt x="24317" y="9592"/>
                  </a:cubicBezTo>
                  <a:cubicBezTo>
                    <a:pt x="24864" y="7798"/>
                    <a:pt x="26384" y="4029"/>
                    <a:pt x="26384" y="4029"/>
                  </a:cubicBezTo>
                  <a:cubicBezTo>
                    <a:pt x="26384" y="4029"/>
                    <a:pt x="26840" y="1628"/>
                    <a:pt x="27053" y="473"/>
                  </a:cubicBezTo>
                  <a:cubicBezTo>
                    <a:pt x="27043" y="470"/>
                    <a:pt x="27020" y="468"/>
                    <a:pt x="26985" y="468"/>
                  </a:cubicBezTo>
                  <a:cubicBezTo>
                    <a:pt x="26675" y="468"/>
                    <a:pt x="25408" y="659"/>
                    <a:pt x="24043" y="2297"/>
                  </a:cubicBezTo>
                  <a:cubicBezTo>
                    <a:pt x="22524" y="4121"/>
                    <a:pt x="21612" y="4121"/>
                    <a:pt x="21612" y="4121"/>
                  </a:cubicBezTo>
                  <a:cubicBezTo>
                    <a:pt x="21612" y="4121"/>
                    <a:pt x="18755" y="1507"/>
                    <a:pt x="14560" y="443"/>
                  </a:cubicBezTo>
                  <a:cubicBezTo>
                    <a:pt x="13372" y="126"/>
                    <a:pt x="12121" y="0"/>
                    <a:pt x="1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3" name="Google Shape;3403;p30"/>
          <p:cNvSpPr txBox="1">
            <a:spLocks noGrp="1"/>
          </p:cNvSpPr>
          <p:nvPr>
            <p:ph type="subTitle" idx="2"/>
          </p:nvPr>
        </p:nvSpPr>
        <p:spPr>
          <a:xfrm>
            <a:off x="5487196" y="1584100"/>
            <a:ext cx="2945100" cy="30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D" dirty="0" err="1"/>
              <a:t>Misalnya</a:t>
            </a:r>
            <a:r>
              <a:rPr lang="en-ID" dirty="0"/>
              <a:t>, </a:t>
            </a:r>
            <a:r>
              <a:rPr lang="en-ID" dirty="0" err="1"/>
              <a:t>konsentrasi</a:t>
            </a:r>
            <a:r>
              <a:rPr lang="en-ID" dirty="0"/>
              <a:t> </a:t>
            </a:r>
            <a:r>
              <a:rPr lang="en-ID" dirty="0" err="1"/>
              <a:t>larutan</a:t>
            </a:r>
            <a:r>
              <a:rPr lang="en-ID" dirty="0"/>
              <a:t> garam </a:t>
            </a:r>
            <a:r>
              <a:rPr lang="en-ID" dirty="0" err="1"/>
              <a:t>dapur</a:t>
            </a:r>
            <a:r>
              <a:rPr lang="en-ID" dirty="0"/>
              <a:t> (NaCl) </a:t>
            </a:r>
            <a:r>
              <a:rPr lang="en-ID" dirty="0" err="1"/>
              <a:t>dalam</a:t>
            </a:r>
            <a:r>
              <a:rPr lang="en-ID" dirty="0"/>
              <a:t> air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diukur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garam yang </a:t>
            </a:r>
            <a:r>
              <a:rPr lang="en-ID" dirty="0" err="1"/>
              <a:t>terlarut</a:t>
            </a:r>
            <a:r>
              <a:rPr lang="en-ID" dirty="0"/>
              <a:t> per </a:t>
            </a:r>
            <a:r>
              <a:rPr lang="en-ID" dirty="0" err="1"/>
              <a:t>satuan</a:t>
            </a:r>
            <a:r>
              <a:rPr lang="en-ID" dirty="0"/>
              <a:t> volume air,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mol garam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volume air </a:t>
            </a:r>
            <a:r>
              <a:rPr lang="en-ID" dirty="0" err="1"/>
              <a:t>tertentu</a:t>
            </a:r>
            <a:r>
              <a:rPr lang="en-ID" dirty="0"/>
              <a:t>. </a:t>
            </a:r>
            <a:r>
              <a:rPr lang="en-ID" dirty="0" err="1"/>
              <a:t>Konsentrasi</a:t>
            </a:r>
            <a:r>
              <a:rPr lang="en-ID" dirty="0"/>
              <a:t> </a:t>
            </a:r>
            <a:r>
              <a:rPr lang="en-ID" dirty="0" err="1"/>
              <a:t>larutan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mempengaruhi</a:t>
            </a:r>
            <a:r>
              <a:rPr lang="en-ID" dirty="0"/>
              <a:t> </a:t>
            </a:r>
            <a:r>
              <a:rPr lang="en-ID" dirty="0" err="1"/>
              <a:t>sifat-sifat</a:t>
            </a:r>
            <a:r>
              <a:rPr lang="en-ID" dirty="0"/>
              <a:t> </a:t>
            </a:r>
            <a:r>
              <a:rPr lang="en-ID" dirty="0" err="1"/>
              <a:t>larutan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beku</a:t>
            </a:r>
            <a:r>
              <a:rPr lang="en-ID" dirty="0"/>
              <a:t>,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didih</a:t>
            </a:r>
            <a:r>
              <a:rPr lang="en-ID" dirty="0"/>
              <a:t>, </a:t>
            </a:r>
            <a:r>
              <a:rPr lang="en-ID" dirty="0" err="1"/>
              <a:t>konduktivitas</a:t>
            </a:r>
            <a:r>
              <a:rPr lang="en-ID" dirty="0"/>
              <a:t> </a:t>
            </a:r>
            <a:r>
              <a:rPr lang="en-ID" dirty="0" err="1"/>
              <a:t>listrik</a:t>
            </a:r>
            <a:r>
              <a:rPr lang="en-ID" dirty="0"/>
              <a:t>, dan </a:t>
            </a:r>
            <a:r>
              <a:rPr lang="en-ID" dirty="0" err="1"/>
              <a:t>tekanan</a:t>
            </a:r>
            <a:r>
              <a:rPr lang="en-ID" dirty="0"/>
              <a:t> </a:t>
            </a:r>
            <a:r>
              <a:rPr lang="en-ID" dirty="0" err="1"/>
              <a:t>osmotik</a:t>
            </a:r>
            <a:r>
              <a:rPr lang="en-ID" dirty="0"/>
              <a:t>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0" name="Google Shape;3940;p33"/>
          <p:cNvSpPr txBox="1">
            <a:spLocks noGrp="1"/>
          </p:cNvSpPr>
          <p:nvPr>
            <p:ph type="title"/>
          </p:nvPr>
        </p:nvSpPr>
        <p:spPr>
          <a:xfrm>
            <a:off x="1169542" y="1781210"/>
            <a:ext cx="27387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KADAR MASSA</a:t>
            </a:r>
            <a:endParaRPr dirty="0"/>
          </a:p>
        </p:txBody>
      </p:sp>
      <p:sp>
        <p:nvSpPr>
          <p:cNvPr id="3942" name="Google Shape;3942;p33"/>
          <p:cNvSpPr txBox="1">
            <a:spLocks noGrp="1"/>
          </p:cNvSpPr>
          <p:nvPr>
            <p:ph type="title" idx="2"/>
          </p:nvPr>
        </p:nvSpPr>
        <p:spPr>
          <a:xfrm>
            <a:off x="5113481" y="1650570"/>
            <a:ext cx="2738700" cy="5726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KADAR VOLUME</a:t>
            </a:r>
            <a:endParaRPr dirty="0"/>
          </a:p>
        </p:txBody>
      </p:sp>
      <p:grpSp>
        <p:nvGrpSpPr>
          <p:cNvPr id="3980" name="Google Shape;3980;p33"/>
          <p:cNvGrpSpPr/>
          <p:nvPr/>
        </p:nvGrpSpPr>
        <p:grpSpPr>
          <a:xfrm rot="1465044">
            <a:off x="5013053" y="2379425"/>
            <a:ext cx="444843" cy="384649"/>
            <a:chOff x="5008339" y="1824581"/>
            <a:chExt cx="444823" cy="384631"/>
          </a:xfrm>
        </p:grpSpPr>
        <p:sp>
          <p:nvSpPr>
            <p:cNvPr id="3981" name="Google Shape;3981;p33"/>
            <p:cNvSpPr/>
            <p:nvPr/>
          </p:nvSpPr>
          <p:spPr>
            <a:xfrm>
              <a:off x="5008339" y="1824581"/>
              <a:ext cx="249660" cy="258513"/>
            </a:xfrm>
            <a:custGeom>
              <a:avLst/>
              <a:gdLst/>
              <a:ahLst/>
              <a:cxnLst/>
              <a:rect l="l" t="t" r="r" b="b"/>
              <a:pathLst>
                <a:path w="17144" h="17752" extrusionOk="0">
                  <a:moveTo>
                    <a:pt x="11095" y="0"/>
                  </a:moveTo>
                  <a:lnTo>
                    <a:pt x="6566" y="4256"/>
                  </a:lnTo>
                  <a:lnTo>
                    <a:pt x="517" y="2949"/>
                  </a:lnTo>
                  <a:lnTo>
                    <a:pt x="3161" y="8511"/>
                  </a:lnTo>
                  <a:lnTo>
                    <a:pt x="0" y="13861"/>
                  </a:lnTo>
                  <a:lnTo>
                    <a:pt x="6140" y="13101"/>
                  </a:lnTo>
                  <a:lnTo>
                    <a:pt x="10244" y="17752"/>
                  </a:lnTo>
                  <a:lnTo>
                    <a:pt x="11429" y="11672"/>
                  </a:lnTo>
                  <a:lnTo>
                    <a:pt x="17143" y="9210"/>
                  </a:lnTo>
                  <a:lnTo>
                    <a:pt x="11703" y="6201"/>
                  </a:lnTo>
                  <a:lnTo>
                    <a:pt x="11095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33"/>
            <p:cNvSpPr/>
            <p:nvPr/>
          </p:nvSpPr>
          <p:spPr>
            <a:xfrm>
              <a:off x="5228287" y="2060908"/>
              <a:ext cx="224874" cy="148304"/>
            </a:xfrm>
            <a:custGeom>
              <a:avLst/>
              <a:gdLst/>
              <a:ahLst/>
              <a:cxnLst/>
              <a:rect l="l" t="t" r="r" b="b"/>
              <a:pathLst>
                <a:path w="15442" h="10184" extrusionOk="0">
                  <a:moveTo>
                    <a:pt x="761" y="1"/>
                  </a:moveTo>
                  <a:lnTo>
                    <a:pt x="1" y="1612"/>
                  </a:lnTo>
                  <a:lnTo>
                    <a:pt x="15442" y="10183"/>
                  </a:lnTo>
                  <a:lnTo>
                    <a:pt x="15442" y="10183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33"/>
            <p:cNvSpPr/>
            <p:nvPr/>
          </p:nvSpPr>
          <p:spPr>
            <a:xfrm>
              <a:off x="5249531" y="2016208"/>
              <a:ext cx="179730" cy="146528"/>
            </a:xfrm>
            <a:custGeom>
              <a:avLst/>
              <a:gdLst/>
              <a:ahLst/>
              <a:cxnLst/>
              <a:rect l="l" t="t" r="r" b="b"/>
              <a:pathLst>
                <a:path w="12342" h="10062" extrusionOk="0">
                  <a:moveTo>
                    <a:pt x="791" y="1"/>
                  </a:moveTo>
                  <a:lnTo>
                    <a:pt x="1" y="1277"/>
                  </a:lnTo>
                  <a:lnTo>
                    <a:pt x="12342" y="10062"/>
                  </a:lnTo>
                  <a:lnTo>
                    <a:pt x="12342" y="10062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4" name="Google Shape;3984;p33"/>
          <p:cNvGrpSpPr/>
          <p:nvPr/>
        </p:nvGrpSpPr>
        <p:grpSpPr>
          <a:xfrm>
            <a:off x="931442" y="1161689"/>
            <a:ext cx="533847" cy="495074"/>
            <a:chOff x="8350417" y="3610535"/>
            <a:chExt cx="278873" cy="258619"/>
          </a:xfrm>
        </p:grpSpPr>
        <p:sp>
          <p:nvSpPr>
            <p:cNvPr id="3985" name="Google Shape;3985;p33"/>
            <p:cNvSpPr/>
            <p:nvPr/>
          </p:nvSpPr>
          <p:spPr>
            <a:xfrm>
              <a:off x="8353081" y="3613184"/>
              <a:ext cx="274445" cy="255441"/>
            </a:xfrm>
            <a:custGeom>
              <a:avLst/>
              <a:gdLst/>
              <a:ahLst/>
              <a:cxnLst/>
              <a:rect l="l" t="t" r="r" b="b"/>
              <a:pathLst>
                <a:path w="18846" h="17541" extrusionOk="0">
                  <a:moveTo>
                    <a:pt x="9423" y="1"/>
                  </a:moveTo>
                  <a:cubicBezTo>
                    <a:pt x="8693" y="1"/>
                    <a:pt x="8055" y="122"/>
                    <a:pt x="7508" y="396"/>
                  </a:cubicBezTo>
                  <a:cubicBezTo>
                    <a:pt x="6930" y="669"/>
                    <a:pt x="6505" y="1034"/>
                    <a:pt x="6231" y="1429"/>
                  </a:cubicBezTo>
                  <a:cubicBezTo>
                    <a:pt x="5958" y="1794"/>
                    <a:pt x="5867" y="2189"/>
                    <a:pt x="5806" y="2402"/>
                  </a:cubicBezTo>
                  <a:lnTo>
                    <a:pt x="5806" y="2554"/>
                  </a:lnTo>
                  <a:cubicBezTo>
                    <a:pt x="5441" y="2554"/>
                    <a:pt x="5046" y="2615"/>
                    <a:pt x="4681" y="2706"/>
                  </a:cubicBezTo>
                  <a:cubicBezTo>
                    <a:pt x="4408" y="2797"/>
                    <a:pt x="4195" y="2919"/>
                    <a:pt x="3952" y="3071"/>
                  </a:cubicBezTo>
                  <a:cubicBezTo>
                    <a:pt x="3830" y="3131"/>
                    <a:pt x="3769" y="3223"/>
                    <a:pt x="3648" y="3283"/>
                  </a:cubicBezTo>
                  <a:cubicBezTo>
                    <a:pt x="3587" y="3344"/>
                    <a:pt x="3465" y="3435"/>
                    <a:pt x="3374" y="3527"/>
                  </a:cubicBezTo>
                  <a:cubicBezTo>
                    <a:pt x="3313" y="3557"/>
                    <a:pt x="3283" y="3618"/>
                    <a:pt x="3253" y="3679"/>
                  </a:cubicBezTo>
                  <a:lnTo>
                    <a:pt x="3009" y="3679"/>
                  </a:lnTo>
                  <a:cubicBezTo>
                    <a:pt x="2949" y="3679"/>
                    <a:pt x="2857" y="3679"/>
                    <a:pt x="2736" y="3709"/>
                  </a:cubicBezTo>
                  <a:cubicBezTo>
                    <a:pt x="2553" y="3739"/>
                    <a:pt x="2341" y="3861"/>
                    <a:pt x="2097" y="3983"/>
                  </a:cubicBezTo>
                  <a:cubicBezTo>
                    <a:pt x="1642" y="4226"/>
                    <a:pt x="1186" y="4651"/>
                    <a:pt x="760" y="5198"/>
                  </a:cubicBezTo>
                  <a:cubicBezTo>
                    <a:pt x="547" y="5442"/>
                    <a:pt x="365" y="5745"/>
                    <a:pt x="243" y="6141"/>
                  </a:cubicBezTo>
                  <a:cubicBezTo>
                    <a:pt x="91" y="6475"/>
                    <a:pt x="61" y="6901"/>
                    <a:pt x="0" y="7265"/>
                  </a:cubicBezTo>
                  <a:cubicBezTo>
                    <a:pt x="0" y="7660"/>
                    <a:pt x="61" y="8025"/>
                    <a:pt x="122" y="8420"/>
                  </a:cubicBezTo>
                  <a:cubicBezTo>
                    <a:pt x="183" y="8755"/>
                    <a:pt x="274" y="9089"/>
                    <a:pt x="395" y="9423"/>
                  </a:cubicBezTo>
                  <a:cubicBezTo>
                    <a:pt x="608" y="10092"/>
                    <a:pt x="912" y="10609"/>
                    <a:pt x="1186" y="11034"/>
                  </a:cubicBezTo>
                  <a:cubicBezTo>
                    <a:pt x="1307" y="11247"/>
                    <a:pt x="1459" y="11460"/>
                    <a:pt x="1550" y="11612"/>
                  </a:cubicBezTo>
                  <a:cubicBezTo>
                    <a:pt x="1672" y="11703"/>
                    <a:pt x="1763" y="11825"/>
                    <a:pt x="1824" y="11916"/>
                  </a:cubicBezTo>
                  <a:cubicBezTo>
                    <a:pt x="1824" y="12098"/>
                    <a:pt x="1824" y="12311"/>
                    <a:pt x="1854" y="12524"/>
                  </a:cubicBezTo>
                  <a:cubicBezTo>
                    <a:pt x="1915" y="12888"/>
                    <a:pt x="2067" y="13192"/>
                    <a:pt x="2219" y="13496"/>
                  </a:cubicBezTo>
                  <a:cubicBezTo>
                    <a:pt x="2249" y="13679"/>
                    <a:pt x="2249" y="13922"/>
                    <a:pt x="2310" y="14135"/>
                  </a:cubicBezTo>
                  <a:cubicBezTo>
                    <a:pt x="2432" y="14530"/>
                    <a:pt x="2614" y="14986"/>
                    <a:pt x="2918" y="15442"/>
                  </a:cubicBezTo>
                  <a:cubicBezTo>
                    <a:pt x="3070" y="15654"/>
                    <a:pt x="3283" y="15898"/>
                    <a:pt x="3496" y="16080"/>
                  </a:cubicBezTo>
                  <a:cubicBezTo>
                    <a:pt x="3739" y="16262"/>
                    <a:pt x="3982" y="16475"/>
                    <a:pt x="4256" y="16627"/>
                  </a:cubicBezTo>
                  <a:cubicBezTo>
                    <a:pt x="4833" y="16931"/>
                    <a:pt x="5411" y="17083"/>
                    <a:pt x="5927" y="17144"/>
                  </a:cubicBezTo>
                  <a:cubicBezTo>
                    <a:pt x="6229" y="17194"/>
                    <a:pt x="6511" y="17217"/>
                    <a:pt x="6766" y="17217"/>
                  </a:cubicBezTo>
                  <a:cubicBezTo>
                    <a:pt x="6973" y="17217"/>
                    <a:pt x="7162" y="17202"/>
                    <a:pt x="7326" y="17174"/>
                  </a:cubicBezTo>
                  <a:cubicBezTo>
                    <a:pt x="7751" y="17144"/>
                    <a:pt x="8055" y="17113"/>
                    <a:pt x="8298" y="17083"/>
                  </a:cubicBezTo>
                  <a:cubicBezTo>
                    <a:pt x="8450" y="17022"/>
                    <a:pt x="8541" y="16992"/>
                    <a:pt x="8602" y="16992"/>
                  </a:cubicBezTo>
                  <a:cubicBezTo>
                    <a:pt x="8785" y="17113"/>
                    <a:pt x="9058" y="17265"/>
                    <a:pt x="9301" y="17326"/>
                  </a:cubicBezTo>
                  <a:cubicBezTo>
                    <a:pt x="9641" y="17466"/>
                    <a:pt x="10033" y="17540"/>
                    <a:pt x="10434" y="17540"/>
                  </a:cubicBezTo>
                  <a:cubicBezTo>
                    <a:pt x="10643" y="17540"/>
                    <a:pt x="10856" y="17520"/>
                    <a:pt x="11064" y="17478"/>
                  </a:cubicBezTo>
                  <a:cubicBezTo>
                    <a:pt x="11672" y="17417"/>
                    <a:pt x="12250" y="17144"/>
                    <a:pt x="12706" y="16870"/>
                  </a:cubicBezTo>
                  <a:cubicBezTo>
                    <a:pt x="13162" y="16627"/>
                    <a:pt x="13557" y="16262"/>
                    <a:pt x="13921" y="15898"/>
                  </a:cubicBezTo>
                  <a:lnTo>
                    <a:pt x="14377" y="15320"/>
                  </a:lnTo>
                  <a:cubicBezTo>
                    <a:pt x="14469" y="15138"/>
                    <a:pt x="14621" y="14834"/>
                    <a:pt x="14864" y="14803"/>
                  </a:cubicBezTo>
                  <a:cubicBezTo>
                    <a:pt x="14965" y="14803"/>
                    <a:pt x="15080" y="14817"/>
                    <a:pt x="15190" y="14817"/>
                  </a:cubicBezTo>
                  <a:cubicBezTo>
                    <a:pt x="15245" y="14817"/>
                    <a:pt x="15299" y="14814"/>
                    <a:pt x="15350" y="14803"/>
                  </a:cubicBezTo>
                  <a:cubicBezTo>
                    <a:pt x="15532" y="14743"/>
                    <a:pt x="15776" y="14682"/>
                    <a:pt x="15958" y="14591"/>
                  </a:cubicBezTo>
                  <a:cubicBezTo>
                    <a:pt x="16292" y="14439"/>
                    <a:pt x="16657" y="14195"/>
                    <a:pt x="16961" y="13831"/>
                  </a:cubicBezTo>
                  <a:cubicBezTo>
                    <a:pt x="17113" y="13679"/>
                    <a:pt x="17265" y="13466"/>
                    <a:pt x="17356" y="13223"/>
                  </a:cubicBezTo>
                  <a:cubicBezTo>
                    <a:pt x="17417" y="13162"/>
                    <a:pt x="17417" y="13132"/>
                    <a:pt x="17447" y="13040"/>
                  </a:cubicBezTo>
                  <a:cubicBezTo>
                    <a:pt x="17478" y="12980"/>
                    <a:pt x="17478" y="12919"/>
                    <a:pt x="17508" y="12858"/>
                  </a:cubicBezTo>
                  <a:cubicBezTo>
                    <a:pt x="17508" y="12828"/>
                    <a:pt x="17569" y="12736"/>
                    <a:pt x="17569" y="12676"/>
                  </a:cubicBezTo>
                  <a:cubicBezTo>
                    <a:pt x="17569" y="12645"/>
                    <a:pt x="17599" y="12554"/>
                    <a:pt x="17599" y="12463"/>
                  </a:cubicBezTo>
                  <a:cubicBezTo>
                    <a:pt x="17660" y="12068"/>
                    <a:pt x="17630" y="11642"/>
                    <a:pt x="17508" y="11247"/>
                  </a:cubicBezTo>
                  <a:cubicBezTo>
                    <a:pt x="17630" y="11095"/>
                    <a:pt x="17751" y="10913"/>
                    <a:pt x="17903" y="10730"/>
                  </a:cubicBezTo>
                  <a:cubicBezTo>
                    <a:pt x="18086" y="10457"/>
                    <a:pt x="18329" y="10092"/>
                    <a:pt x="18511" y="9636"/>
                  </a:cubicBezTo>
                  <a:cubicBezTo>
                    <a:pt x="18694" y="9180"/>
                    <a:pt x="18846" y="8633"/>
                    <a:pt x="18815" y="8056"/>
                  </a:cubicBezTo>
                  <a:cubicBezTo>
                    <a:pt x="18815" y="7508"/>
                    <a:pt x="18633" y="6961"/>
                    <a:pt x="18359" y="6536"/>
                  </a:cubicBezTo>
                  <a:cubicBezTo>
                    <a:pt x="18238" y="6323"/>
                    <a:pt x="18055" y="6171"/>
                    <a:pt x="17934" y="5989"/>
                  </a:cubicBezTo>
                  <a:lnTo>
                    <a:pt x="17508" y="5563"/>
                  </a:lnTo>
                  <a:cubicBezTo>
                    <a:pt x="17387" y="5442"/>
                    <a:pt x="17265" y="5320"/>
                    <a:pt x="17143" y="5259"/>
                  </a:cubicBezTo>
                  <a:cubicBezTo>
                    <a:pt x="17022" y="5168"/>
                    <a:pt x="16900" y="5107"/>
                    <a:pt x="16839" y="5077"/>
                  </a:cubicBezTo>
                  <a:cubicBezTo>
                    <a:pt x="16687" y="4986"/>
                    <a:pt x="16627" y="4955"/>
                    <a:pt x="16566" y="4925"/>
                  </a:cubicBezTo>
                  <a:cubicBezTo>
                    <a:pt x="16475" y="4621"/>
                    <a:pt x="16262" y="4317"/>
                    <a:pt x="16049" y="3952"/>
                  </a:cubicBezTo>
                  <a:cubicBezTo>
                    <a:pt x="15776" y="3618"/>
                    <a:pt x="15441" y="3283"/>
                    <a:pt x="15016" y="2979"/>
                  </a:cubicBezTo>
                  <a:cubicBezTo>
                    <a:pt x="14590" y="2676"/>
                    <a:pt x="14104" y="2493"/>
                    <a:pt x="13678" y="2402"/>
                  </a:cubicBezTo>
                  <a:cubicBezTo>
                    <a:pt x="13587" y="2402"/>
                    <a:pt x="13496" y="2372"/>
                    <a:pt x="13374" y="2372"/>
                  </a:cubicBezTo>
                  <a:cubicBezTo>
                    <a:pt x="13344" y="2280"/>
                    <a:pt x="13314" y="2250"/>
                    <a:pt x="13253" y="2189"/>
                  </a:cubicBezTo>
                  <a:cubicBezTo>
                    <a:pt x="13162" y="1946"/>
                    <a:pt x="12918" y="1703"/>
                    <a:pt x="12614" y="1338"/>
                  </a:cubicBezTo>
                  <a:cubicBezTo>
                    <a:pt x="12310" y="1004"/>
                    <a:pt x="11915" y="669"/>
                    <a:pt x="11338" y="396"/>
                  </a:cubicBezTo>
                  <a:cubicBezTo>
                    <a:pt x="10760" y="183"/>
                    <a:pt x="10122" y="1"/>
                    <a:pt x="942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33"/>
            <p:cNvSpPr/>
            <p:nvPr/>
          </p:nvSpPr>
          <p:spPr>
            <a:xfrm>
              <a:off x="8350417" y="3649323"/>
              <a:ext cx="88103" cy="139596"/>
            </a:xfrm>
            <a:custGeom>
              <a:avLst/>
              <a:gdLst/>
              <a:ahLst/>
              <a:cxnLst/>
              <a:rect l="l" t="t" r="r" b="b"/>
              <a:pathLst>
                <a:path w="6050" h="9586" extrusionOk="0">
                  <a:moveTo>
                    <a:pt x="5770" y="0"/>
                  </a:moveTo>
                  <a:cubicBezTo>
                    <a:pt x="5468" y="0"/>
                    <a:pt x="5166" y="40"/>
                    <a:pt x="4864" y="133"/>
                  </a:cubicBezTo>
                  <a:cubicBezTo>
                    <a:pt x="4682" y="163"/>
                    <a:pt x="4499" y="224"/>
                    <a:pt x="4287" y="315"/>
                  </a:cubicBezTo>
                  <a:cubicBezTo>
                    <a:pt x="4104" y="376"/>
                    <a:pt x="3952" y="497"/>
                    <a:pt x="3770" y="619"/>
                  </a:cubicBezTo>
                  <a:lnTo>
                    <a:pt x="3527" y="801"/>
                  </a:lnTo>
                  <a:lnTo>
                    <a:pt x="3367" y="984"/>
                  </a:lnTo>
                  <a:lnTo>
                    <a:pt x="3192" y="984"/>
                  </a:lnTo>
                  <a:cubicBezTo>
                    <a:pt x="2736" y="1045"/>
                    <a:pt x="2311" y="1227"/>
                    <a:pt x="1946" y="1440"/>
                  </a:cubicBezTo>
                  <a:cubicBezTo>
                    <a:pt x="1551" y="1683"/>
                    <a:pt x="1217" y="1987"/>
                    <a:pt x="943" y="2321"/>
                  </a:cubicBezTo>
                  <a:cubicBezTo>
                    <a:pt x="700" y="2656"/>
                    <a:pt x="426" y="3051"/>
                    <a:pt x="274" y="3476"/>
                  </a:cubicBezTo>
                  <a:cubicBezTo>
                    <a:pt x="92" y="3871"/>
                    <a:pt x="1" y="4297"/>
                    <a:pt x="1" y="4753"/>
                  </a:cubicBezTo>
                  <a:cubicBezTo>
                    <a:pt x="1" y="5634"/>
                    <a:pt x="183" y="6516"/>
                    <a:pt x="548" y="7306"/>
                  </a:cubicBezTo>
                  <a:cubicBezTo>
                    <a:pt x="882" y="8096"/>
                    <a:pt x="1399" y="8826"/>
                    <a:pt x="1977" y="9434"/>
                  </a:cubicBezTo>
                  <a:lnTo>
                    <a:pt x="1977" y="9586"/>
                  </a:lnTo>
                  <a:lnTo>
                    <a:pt x="2007" y="9434"/>
                  </a:lnTo>
                  <a:cubicBezTo>
                    <a:pt x="1490" y="8735"/>
                    <a:pt x="1065" y="8036"/>
                    <a:pt x="761" y="7215"/>
                  </a:cubicBezTo>
                  <a:cubicBezTo>
                    <a:pt x="487" y="6425"/>
                    <a:pt x="335" y="5604"/>
                    <a:pt x="396" y="4783"/>
                  </a:cubicBezTo>
                  <a:cubicBezTo>
                    <a:pt x="396" y="4388"/>
                    <a:pt x="457" y="3993"/>
                    <a:pt x="609" y="3628"/>
                  </a:cubicBezTo>
                  <a:cubicBezTo>
                    <a:pt x="761" y="3233"/>
                    <a:pt x="943" y="2899"/>
                    <a:pt x="1217" y="2595"/>
                  </a:cubicBezTo>
                  <a:cubicBezTo>
                    <a:pt x="1764" y="1956"/>
                    <a:pt x="2402" y="1409"/>
                    <a:pt x="3192" y="1257"/>
                  </a:cubicBezTo>
                  <a:lnTo>
                    <a:pt x="3496" y="1257"/>
                  </a:lnTo>
                  <a:lnTo>
                    <a:pt x="3527" y="1227"/>
                  </a:lnTo>
                  <a:cubicBezTo>
                    <a:pt x="3618" y="1197"/>
                    <a:pt x="3648" y="1105"/>
                    <a:pt x="3739" y="1045"/>
                  </a:cubicBezTo>
                  <a:lnTo>
                    <a:pt x="3922" y="832"/>
                  </a:lnTo>
                  <a:cubicBezTo>
                    <a:pt x="4074" y="741"/>
                    <a:pt x="4226" y="589"/>
                    <a:pt x="4378" y="497"/>
                  </a:cubicBezTo>
                  <a:cubicBezTo>
                    <a:pt x="4560" y="376"/>
                    <a:pt x="4712" y="315"/>
                    <a:pt x="4895" y="224"/>
                  </a:cubicBezTo>
                  <a:cubicBezTo>
                    <a:pt x="5259" y="72"/>
                    <a:pt x="5654" y="42"/>
                    <a:pt x="6050" y="11"/>
                  </a:cubicBezTo>
                  <a:cubicBezTo>
                    <a:pt x="5956" y="4"/>
                    <a:pt x="5863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33"/>
            <p:cNvSpPr/>
            <p:nvPr/>
          </p:nvSpPr>
          <p:spPr>
            <a:xfrm>
              <a:off x="8378751" y="3788883"/>
              <a:ext cx="98268" cy="77036"/>
            </a:xfrm>
            <a:custGeom>
              <a:avLst/>
              <a:gdLst/>
              <a:ahLst/>
              <a:cxnLst/>
              <a:rect l="l" t="t" r="r" b="b"/>
              <a:pathLst>
                <a:path w="6748" h="5290" extrusionOk="0">
                  <a:moveTo>
                    <a:pt x="0" y="1"/>
                  </a:moveTo>
                  <a:cubicBezTo>
                    <a:pt x="31" y="274"/>
                    <a:pt x="0" y="487"/>
                    <a:pt x="61" y="761"/>
                  </a:cubicBezTo>
                  <a:cubicBezTo>
                    <a:pt x="152" y="973"/>
                    <a:pt x="213" y="1247"/>
                    <a:pt x="334" y="1490"/>
                  </a:cubicBezTo>
                  <a:lnTo>
                    <a:pt x="334" y="1429"/>
                  </a:lnTo>
                  <a:cubicBezTo>
                    <a:pt x="334" y="2159"/>
                    <a:pt x="608" y="2858"/>
                    <a:pt x="973" y="3466"/>
                  </a:cubicBezTo>
                  <a:cubicBezTo>
                    <a:pt x="1368" y="4074"/>
                    <a:pt x="1976" y="4560"/>
                    <a:pt x="2614" y="4864"/>
                  </a:cubicBezTo>
                  <a:cubicBezTo>
                    <a:pt x="3313" y="5168"/>
                    <a:pt x="4012" y="5290"/>
                    <a:pt x="4711" y="5290"/>
                  </a:cubicBezTo>
                  <a:cubicBezTo>
                    <a:pt x="5380" y="5290"/>
                    <a:pt x="6110" y="5138"/>
                    <a:pt x="6748" y="4925"/>
                  </a:cubicBezTo>
                  <a:lnTo>
                    <a:pt x="6748" y="4925"/>
                  </a:lnTo>
                  <a:cubicBezTo>
                    <a:pt x="6503" y="4969"/>
                    <a:pt x="6258" y="4998"/>
                    <a:pt x="5990" y="4998"/>
                  </a:cubicBezTo>
                  <a:cubicBezTo>
                    <a:pt x="5892" y="4998"/>
                    <a:pt x="5790" y="4994"/>
                    <a:pt x="5684" y="4986"/>
                  </a:cubicBezTo>
                  <a:cubicBezTo>
                    <a:pt x="5517" y="5001"/>
                    <a:pt x="5350" y="5008"/>
                    <a:pt x="5183" y="5008"/>
                  </a:cubicBezTo>
                  <a:cubicBezTo>
                    <a:pt x="5015" y="5008"/>
                    <a:pt x="4848" y="5001"/>
                    <a:pt x="4681" y="4986"/>
                  </a:cubicBezTo>
                  <a:cubicBezTo>
                    <a:pt x="3982" y="4894"/>
                    <a:pt x="3344" y="4742"/>
                    <a:pt x="2736" y="4469"/>
                  </a:cubicBezTo>
                  <a:cubicBezTo>
                    <a:pt x="2158" y="4226"/>
                    <a:pt x="1642" y="3770"/>
                    <a:pt x="1246" y="3223"/>
                  </a:cubicBezTo>
                  <a:cubicBezTo>
                    <a:pt x="882" y="2706"/>
                    <a:pt x="578" y="2098"/>
                    <a:pt x="486" y="1399"/>
                  </a:cubicBezTo>
                  <a:lnTo>
                    <a:pt x="486" y="1369"/>
                  </a:lnTo>
                  <a:cubicBezTo>
                    <a:pt x="365" y="1186"/>
                    <a:pt x="274" y="943"/>
                    <a:pt x="183" y="730"/>
                  </a:cubicBezTo>
                  <a:lnTo>
                    <a:pt x="61" y="3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33"/>
            <p:cNvSpPr/>
            <p:nvPr/>
          </p:nvSpPr>
          <p:spPr>
            <a:xfrm>
              <a:off x="8476990" y="3776492"/>
              <a:ext cx="133698" cy="92661"/>
            </a:xfrm>
            <a:custGeom>
              <a:avLst/>
              <a:gdLst/>
              <a:ahLst/>
              <a:cxnLst/>
              <a:rect l="l" t="t" r="r" b="b"/>
              <a:pathLst>
                <a:path w="9181" h="6363" extrusionOk="0">
                  <a:moveTo>
                    <a:pt x="9029" y="1"/>
                  </a:moveTo>
                  <a:cubicBezTo>
                    <a:pt x="9059" y="274"/>
                    <a:pt x="9089" y="548"/>
                    <a:pt x="9059" y="700"/>
                  </a:cubicBezTo>
                  <a:cubicBezTo>
                    <a:pt x="9059" y="852"/>
                    <a:pt x="9059" y="1004"/>
                    <a:pt x="9029" y="1125"/>
                  </a:cubicBezTo>
                  <a:cubicBezTo>
                    <a:pt x="8968" y="1217"/>
                    <a:pt x="8937" y="1369"/>
                    <a:pt x="8907" y="1490"/>
                  </a:cubicBezTo>
                  <a:cubicBezTo>
                    <a:pt x="8603" y="2280"/>
                    <a:pt x="7873" y="2979"/>
                    <a:pt x="7083" y="3192"/>
                  </a:cubicBezTo>
                  <a:cubicBezTo>
                    <a:pt x="6992" y="3253"/>
                    <a:pt x="6840" y="3283"/>
                    <a:pt x="6779" y="3283"/>
                  </a:cubicBezTo>
                  <a:lnTo>
                    <a:pt x="6445" y="3283"/>
                  </a:lnTo>
                  <a:cubicBezTo>
                    <a:pt x="6384" y="3283"/>
                    <a:pt x="6323" y="3283"/>
                    <a:pt x="6202" y="3314"/>
                  </a:cubicBezTo>
                  <a:cubicBezTo>
                    <a:pt x="6141" y="3344"/>
                    <a:pt x="6050" y="3435"/>
                    <a:pt x="6019" y="3466"/>
                  </a:cubicBezTo>
                  <a:cubicBezTo>
                    <a:pt x="5898" y="3587"/>
                    <a:pt x="5867" y="3648"/>
                    <a:pt x="5776" y="3770"/>
                  </a:cubicBezTo>
                  <a:cubicBezTo>
                    <a:pt x="5715" y="3952"/>
                    <a:pt x="5533" y="4104"/>
                    <a:pt x="5411" y="4317"/>
                  </a:cubicBezTo>
                  <a:cubicBezTo>
                    <a:pt x="5259" y="4499"/>
                    <a:pt x="5107" y="4651"/>
                    <a:pt x="4955" y="4803"/>
                  </a:cubicBezTo>
                  <a:cubicBezTo>
                    <a:pt x="4256" y="5411"/>
                    <a:pt x="3496" y="5867"/>
                    <a:pt x="2645" y="6049"/>
                  </a:cubicBezTo>
                  <a:cubicBezTo>
                    <a:pt x="2347" y="6111"/>
                    <a:pt x="2041" y="6145"/>
                    <a:pt x="1735" y="6145"/>
                  </a:cubicBezTo>
                  <a:cubicBezTo>
                    <a:pt x="1139" y="6145"/>
                    <a:pt x="543" y="6016"/>
                    <a:pt x="1" y="5715"/>
                  </a:cubicBezTo>
                  <a:lnTo>
                    <a:pt x="1" y="5715"/>
                  </a:lnTo>
                  <a:cubicBezTo>
                    <a:pt x="396" y="5989"/>
                    <a:pt x="822" y="6171"/>
                    <a:pt x="1278" y="6262"/>
                  </a:cubicBezTo>
                  <a:cubicBezTo>
                    <a:pt x="1545" y="6333"/>
                    <a:pt x="1822" y="6363"/>
                    <a:pt x="2098" y="6363"/>
                  </a:cubicBezTo>
                  <a:cubicBezTo>
                    <a:pt x="2293" y="6363"/>
                    <a:pt x="2487" y="6348"/>
                    <a:pt x="2676" y="6323"/>
                  </a:cubicBezTo>
                  <a:cubicBezTo>
                    <a:pt x="3618" y="6171"/>
                    <a:pt x="4500" y="5715"/>
                    <a:pt x="5168" y="5046"/>
                  </a:cubicBezTo>
                  <a:cubicBezTo>
                    <a:pt x="5381" y="4864"/>
                    <a:pt x="5533" y="4712"/>
                    <a:pt x="5685" y="4530"/>
                  </a:cubicBezTo>
                  <a:cubicBezTo>
                    <a:pt x="5837" y="4347"/>
                    <a:pt x="5989" y="4134"/>
                    <a:pt x="6080" y="3952"/>
                  </a:cubicBezTo>
                  <a:cubicBezTo>
                    <a:pt x="6171" y="3891"/>
                    <a:pt x="6202" y="3800"/>
                    <a:pt x="6293" y="3739"/>
                  </a:cubicBezTo>
                  <a:cubicBezTo>
                    <a:pt x="6323" y="3739"/>
                    <a:pt x="6323" y="3709"/>
                    <a:pt x="6354" y="3709"/>
                  </a:cubicBezTo>
                  <a:lnTo>
                    <a:pt x="6810" y="3709"/>
                  </a:lnTo>
                  <a:cubicBezTo>
                    <a:pt x="6931" y="3709"/>
                    <a:pt x="7053" y="3648"/>
                    <a:pt x="7144" y="3618"/>
                  </a:cubicBezTo>
                  <a:cubicBezTo>
                    <a:pt x="7661" y="3496"/>
                    <a:pt x="8025" y="3192"/>
                    <a:pt x="8360" y="2858"/>
                  </a:cubicBezTo>
                  <a:cubicBezTo>
                    <a:pt x="8725" y="2524"/>
                    <a:pt x="8937" y="2098"/>
                    <a:pt x="9089" y="1642"/>
                  </a:cubicBezTo>
                  <a:cubicBezTo>
                    <a:pt x="9120" y="1490"/>
                    <a:pt x="9180" y="1369"/>
                    <a:pt x="9180" y="1217"/>
                  </a:cubicBezTo>
                  <a:lnTo>
                    <a:pt x="9180" y="821"/>
                  </a:lnTo>
                  <a:cubicBezTo>
                    <a:pt x="9180" y="548"/>
                    <a:pt x="9120" y="274"/>
                    <a:pt x="9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33"/>
            <p:cNvSpPr/>
            <p:nvPr/>
          </p:nvSpPr>
          <p:spPr>
            <a:xfrm>
              <a:off x="8438492" y="3610535"/>
              <a:ext cx="190798" cy="165998"/>
            </a:xfrm>
            <a:custGeom>
              <a:avLst/>
              <a:gdLst/>
              <a:ahLst/>
              <a:cxnLst/>
              <a:rect l="l" t="t" r="r" b="b"/>
              <a:pathLst>
                <a:path w="13102" h="11399" extrusionOk="0">
                  <a:moveTo>
                    <a:pt x="3678" y="0"/>
                  </a:moveTo>
                  <a:cubicBezTo>
                    <a:pt x="2858" y="0"/>
                    <a:pt x="2037" y="152"/>
                    <a:pt x="1338" y="578"/>
                  </a:cubicBezTo>
                  <a:cubicBezTo>
                    <a:pt x="639" y="1003"/>
                    <a:pt x="122" y="1733"/>
                    <a:pt x="1" y="2523"/>
                  </a:cubicBezTo>
                  <a:lnTo>
                    <a:pt x="1" y="2675"/>
                  </a:lnTo>
                  <a:lnTo>
                    <a:pt x="31" y="2523"/>
                  </a:lnTo>
                  <a:cubicBezTo>
                    <a:pt x="213" y="1733"/>
                    <a:pt x="760" y="1064"/>
                    <a:pt x="1429" y="730"/>
                  </a:cubicBezTo>
                  <a:cubicBezTo>
                    <a:pt x="2060" y="401"/>
                    <a:pt x="2766" y="269"/>
                    <a:pt x="3456" y="269"/>
                  </a:cubicBezTo>
                  <a:cubicBezTo>
                    <a:pt x="3530" y="269"/>
                    <a:pt x="3605" y="271"/>
                    <a:pt x="3678" y="274"/>
                  </a:cubicBezTo>
                  <a:cubicBezTo>
                    <a:pt x="4043" y="304"/>
                    <a:pt x="4438" y="365"/>
                    <a:pt x="4803" y="456"/>
                  </a:cubicBezTo>
                  <a:cubicBezTo>
                    <a:pt x="5168" y="547"/>
                    <a:pt x="5533" y="699"/>
                    <a:pt x="5837" y="882"/>
                  </a:cubicBezTo>
                  <a:cubicBezTo>
                    <a:pt x="6505" y="1307"/>
                    <a:pt x="6992" y="1915"/>
                    <a:pt x="7387" y="2554"/>
                  </a:cubicBezTo>
                  <a:lnTo>
                    <a:pt x="7448" y="2645"/>
                  </a:lnTo>
                  <a:lnTo>
                    <a:pt x="7508" y="2645"/>
                  </a:lnTo>
                  <a:cubicBezTo>
                    <a:pt x="8207" y="2706"/>
                    <a:pt x="8815" y="3010"/>
                    <a:pt x="9332" y="3435"/>
                  </a:cubicBezTo>
                  <a:cubicBezTo>
                    <a:pt x="9879" y="3891"/>
                    <a:pt x="10305" y="4469"/>
                    <a:pt x="10548" y="5076"/>
                  </a:cubicBezTo>
                  <a:lnTo>
                    <a:pt x="10609" y="5107"/>
                  </a:lnTo>
                  <a:lnTo>
                    <a:pt x="10639" y="5137"/>
                  </a:lnTo>
                  <a:cubicBezTo>
                    <a:pt x="10791" y="5259"/>
                    <a:pt x="10943" y="5320"/>
                    <a:pt x="11095" y="5441"/>
                  </a:cubicBezTo>
                  <a:lnTo>
                    <a:pt x="11551" y="5776"/>
                  </a:lnTo>
                  <a:lnTo>
                    <a:pt x="11976" y="6201"/>
                  </a:lnTo>
                  <a:cubicBezTo>
                    <a:pt x="12128" y="6383"/>
                    <a:pt x="12280" y="6566"/>
                    <a:pt x="12372" y="6779"/>
                  </a:cubicBezTo>
                  <a:cubicBezTo>
                    <a:pt x="12493" y="6991"/>
                    <a:pt x="12615" y="7204"/>
                    <a:pt x="12676" y="7417"/>
                  </a:cubicBezTo>
                  <a:cubicBezTo>
                    <a:pt x="12828" y="7873"/>
                    <a:pt x="12919" y="8359"/>
                    <a:pt x="12828" y="8815"/>
                  </a:cubicBezTo>
                  <a:cubicBezTo>
                    <a:pt x="12767" y="9271"/>
                    <a:pt x="12615" y="9788"/>
                    <a:pt x="12432" y="10183"/>
                  </a:cubicBezTo>
                  <a:cubicBezTo>
                    <a:pt x="12220" y="10608"/>
                    <a:pt x="11916" y="11034"/>
                    <a:pt x="11673" y="11399"/>
                  </a:cubicBezTo>
                  <a:lnTo>
                    <a:pt x="12128" y="10821"/>
                  </a:lnTo>
                  <a:cubicBezTo>
                    <a:pt x="12220" y="10639"/>
                    <a:pt x="12372" y="10456"/>
                    <a:pt x="12493" y="10244"/>
                  </a:cubicBezTo>
                  <a:cubicBezTo>
                    <a:pt x="12736" y="9788"/>
                    <a:pt x="12919" y="9301"/>
                    <a:pt x="12980" y="8815"/>
                  </a:cubicBezTo>
                  <a:cubicBezTo>
                    <a:pt x="13101" y="8329"/>
                    <a:pt x="13071" y="7842"/>
                    <a:pt x="12919" y="7326"/>
                  </a:cubicBezTo>
                  <a:cubicBezTo>
                    <a:pt x="12828" y="7113"/>
                    <a:pt x="12736" y="6870"/>
                    <a:pt x="12615" y="6657"/>
                  </a:cubicBezTo>
                  <a:cubicBezTo>
                    <a:pt x="12493" y="6444"/>
                    <a:pt x="12341" y="6231"/>
                    <a:pt x="12189" y="6049"/>
                  </a:cubicBezTo>
                  <a:lnTo>
                    <a:pt x="11764" y="5593"/>
                  </a:lnTo>
                  <a:cubicBezTo>
                    <a:pt x="11612" y="5441"/>
                    <a:pt x="11460" y="5320"/>
                    <a:pt x="11308" y="5228"/>
                  </a:cubicBezTo>
                  <a:cubicBezTo>
                    <a:pt x="11169" y="5117"/>
                    <a:pt x="11004" y="5006"/>
                    <a:pt x="10861" y="4895"/>
                  </a:cubicBezTo>
                  <a:lnTo>
                    <a:pt x="10861" y="4895"/>
                  </a:lnTo>
                  <a:cubicBezTo>
                    <a:pt x="10613" y="4221"/>
                    <a:pt x="10166" y="3634"/>
                    <a:pt x="9606" y="3161"/>
                  </a:cubicBezTo>
                  <a:cubicBezTo>
                    <a:pt x="9302" y="2888"/>
                    <a:pt x="8998" y="2706"/>
                    <a:pt x="8663" y="2554"/>
                  </a:cubicBezTo>
                  <a:cubicBezTo>
                    <a:pt x="8357" y="2414"/>
                    <a:pt x="8000" y="2326"/>
                    <a:pt x="7662" y="2289"/>
                  </a:cubicBezTo>
                  <a:lnTo>
                    <a:pt x="7662" y="2289"/>
                  </a:lnTo>
                  <a:cubicBezTo>
                    <a:pt x="7221" y="1676"/>
                    <a:pt x="6718" y="1045"/>
                    <a:pt x="6049" y="608"/>
                  </a:cubicBezTo>
                  <a:cubicBezTo>
                    <a:pt x="5320" y="152"/>
                    <a:pt x="4469" y="0"/>
                    <a:pt x="3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33"/>
            <p:cNvSpPr/>
            <p:nvPr/>
          </p:nvSpPr>
          <p:spPr>
            <a:xfrm>
              <a:off x="8379625" y="3687092"/>
              <a:ext cx="26577" cy="75259"/>
            </a:xfrm>
            <a:custGeom>
              <a:avLst/>
              <a:gdLst/>
              <a:ahLst/>
              <a:cxnLst/>
              <a:rect l="l" t="t" r="r" b="b"/>
              <a:pathLst>
                <a:path w="1825" h="5168" extrusionOk="0">
                  <a:moveTo>
                    <a:pt x="1764" y="1"/>
                  </a:moveTo>
                  <a:lnTo>
                    <a:pt x="1764" y="1"/>
                  </a:lnTo>
                  <a:cubicBezTo>
                    <a:pt x="1521" y="92"/>
                    <a:pt x="1308" y="214"/>
                    <a:pt x="1065" y="366"/>
                  </a:cubicBezTo>
                  <a:cubicBezTo>
                    <a:pt x="882" y="518"/>
                    <a:pt x="670" y="730"/>
                    <a:pt x="518" y="943"/>
                  </a:cubicBezTo>
                  <a:cubicBezTo>
                    <a:pt x="153" y="1399"/>
                    <a:pt x="1" y="1977"/>
                    <a:pt x="92" y="2524"/>
                  </a:cubicBezTo>
                  <a:cubicBezTo>
                    <a:pt x="153" y="3101"/>
                    <a:pt x="396" y="3648"/>
                    <a:pt x="700" y="4043"/>
                  </a:cubicBezTo>
                  <a:cubicBezTo>
                    <a:pt x="1004" y="4469"/>
                    <a:pt x="1430" y="4864"/>
                    <a:pt x="1825" y="5168"/>
                  </a:cubicBezTo>
                  <a:lnTo>
                    <a:pt x="913" y="3891"/>
                  </a:lnTo>
                  <a:cubicBezTo>
                    <a:pt x="700" y="3435"/>
                    <a:pt x="518" y="2980"/>
                    <a:pt x="426" y="2493"/>
                  </a:cubicBezTo>
                  <a:cubicBezTo>
                    <a:pt x="366" y="2037"/>
                    <a:pt x="457" y="1551"/>
                    <a:pt x="730" y="1125"/>
                  </a:cubicBezTo>
                  <a:cubicBezTo>
                    <a:pt x="852" y="913"/>
                    <a:pt x="1034" y="730"/>
                    <a:pt x="1186" y="518"/>
                  </a:cubicBezTo>
                  <a:cubicBezTo>
                    <a:pt x="1369" y="335"/>
                    <a:pt x="1582" y="183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33"/>
            <p:cNvSpPr/>
            <p:nvPr/>
          </p:nvSpPr>
          <p:spPr>
            <a:xfrm>
              <a:off x="8438492" y="3643732"/>
              <a:ext cx="72609" cy="25674"/>
            </a:xfrm>
            <a:custGeom>
              <a:avLst/>
              <a:gdLst/>
              <a:ahLst/>
              <a:cxnLst/>
              <a:rect l="l" t="t" r="r" b="b"/>
              <a:pathLst>
                <a:path w="4986" h="1763" extrusionOk="0">
                  <a:moveTo>
                    <a:pt x="3010" y="0"/>
                  </a:moveTo>
                  <a:cubicBezTo>
                    <a:pt x="2767" y="0"/>
                    <a:pt x="2493" y="0"/>
                    <a:pt x="2280" y="91"/>
                  </a:cubicBezTo>
                  <a:cubicBezTo>
                    <a:pt x="1794" y="213"/>
                    <a:pt x="1338" y="395"/>
                    <a:pt x="943" y="699"/>
                  </a:cubicBezTo>
                  <a:cubicBezTo>
                    <a:pt x="578" y="1003"/>
                    <a:pt x="213" y="1337"/>
                    <a:pt x="1" y="1763"/>
                  </a:cubicBezTo>
                  <a:cubicBezTo>
                    <a:pt x="730" y="1155"/>
                    <a:pt x="1490" y="669"/>
                    <a:pt x="2341" y="426"/>
                  </a:cubicBezTo>
                  <a:cubicBezTo>
                    <a:pt x="2629" y="387"/>
                    <a:pt x="2906" y="349"/>
                    <a:pt x="3185" y="349"/>
                  </a:cubicBezTo>
                  <a:cubicBezTo>
                    <a:pt x="3347" y="349"/>
                    <a:pt x="3511" y="362"/>
                    <a:pt x="3678" y="395"/>
                  </a:cubicBezTo>
                  <a:cubicBezTo>
                    <a:pt x="3861" y="426"/>
                    <a:pt x="4104" y="517"/>
                    <a:pt x="4317" y="547"/>
                  </a:cubicBezTo>
                  <a:cubicBezTo>
                    <a:pt x="4530" y="608"/>
                    <a:pt x="4742" y="699"/>
                    <a:pt x="4985" y="760"/>
                  </a:cubicBezTo>
                  <a:cubicBezTo>
                    <a:pt x="4621" y="517"/>
                    <a:pt x="4165" y="243"/>
                    <a:pt x="3709" y="122"/>
                  </a:cubicBezTo>
                  <a:cubicBezTo>
                    <a:pt x="3496" y="61"/>
                    <a:pt x="3223" y="61"/>
                    <a:pt x="3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33"/>
            <p:cNvSpPr/>
            <p:nvPr/>
          </p:nvSpPr>
          <p:spPr>
            <a:xfrm>
              <a:off x="8534969" y="3794197"/>
              <a:ext cx="43396" cy="42173"/>
            </a:xfrm>
            <a:custGeom>
              <a:avLst/>
              <a:gdLst/>
              <a:ahLst/>
              <a:cxnLst/>
              <a:rect l="l" t="t" r="r" b="b"/>
              <a:pathLst>
                <a:path w="2980" h="2896" extrusionOk="0">
                  <a:moveTo>
                    <a:pt x="2919" y="1"/>
                  </a:moveTo>
                  <a:cubicBezTo>
                    <a:pt x="2706" y="760"/>
                    <a:pt x="2463" y="1460"/>
                    <a:pt x="1977" y="1946"/>
                  </a:cubicBezTo>
                  <a:cubicBezTo>
                    <a:pt x="1733" y="2219"/>
                    <a:pt x="1460" y="2402"/>
                    <a:pt x="1125" y="2523"/>
                  </a:cubicBezTo>
                  <a:cubicBezTo>
                    <a:pt x="913" y="2584"/>
                    <a:pt x="761" y="2645"/>
                    <a:pt x="578" y="2675"/>
                  </a:cubicBezTo>
                  <a:cubicBezTo>
                    <a:pt x="396" y="2736"/>
                    <a:pt x="214" y="2736"/>
                    <a:pt x="1" y="2797"/>
                  </a:cubicBezTo>
                  <a:cubicBezTo>
                    <a:pt x="238" y="2852"/>
                    <a:pt x="486" y="2895"/>
                    <a:pt x="725" y="2895"/>
                  </a:cubicBezTo>
                  <a:cubicBezTo>
                    <a:pt x="885" y="2895"/>
                    <a:pt x="1040" y="2876"/>
                    <a:pt x="1186" y="2827"/>
                  </a:cubicBezTo>
                  <a:cubicBezTo>
                    <a:pt x="1399" y="2797"/>
                    <a:pt x="1581" y="2675"/>
                    <a:pt x="1764" y="2584"/>
                  </a:cubicBezTo>
                  <a:cubicBezTo>
                    <a:pt x="1946" y="2493"/>
                    <a:pt x="2098" y="2371"/>
                    <a:pt x="2250" y="2219"/>
                  </a:cubicBezTo>
                  <a:cubicBezTo>
                    <a:pt x="2524" y="1915"/>
                    <a:pt x="2706" y="1520"/>
                    <a:pt x="2828" y="1156"/>
                  </a:cubicBezTo>
                  <a:cubicBezTo>
                    <a:pt x="2949" y="760"/>
                    <a:pt x="2980" y="396"/>
                    <a:pt x="2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33"/>
            <p:cNvSpPr/>
            <p:nvPr/>
          </p:nvSpPr>
          <p:spPr>
            <a:xfrm>
              <a:off x="8410609" y="3793760"/>
              <a:ext cx="46498" cy="41867"/>
            </a:xfrm>
            <a:custGeom>
              <a:avLst/>
              <a:gdLst/>
              <a:ahLst/>
              <a:cxnLst/>
              <a:rect l="l" t="t" r="r" b="b"/>
              <a:pathLst>
                <a:path w="3193" h="2875" extrusionOk="0">
                  <a:moveTo>
                    <a:pt x="274" y="0"/>
                  </a:moveTo>
                  <a:lnTo>
                    <a:pt x="274" y="0"/>
                  </a:lnTo>
                  <a:cubicBezTo>
                    <a:pt x="213" y="183"/>
                    <a:pt x="122" y="395"/>
                    <a:pt x="92" y="608"/>
                  </a:cubicBezTo>
                  <a:cubicBezTo>
                    <a:pt x="61" y="790"/>
                    <a:pt x="1" y="1034"/>
                    <a:pt x="61" y="1246"/>
                  </a:cubicBezTo>
                  <a:cubicBezTo>
                    <a:pt x="92" y="1672"/>
                    <a:pt x="365" y="2128"/>
                    <a:pt x="730" y="2401"/>
                  </a:cubicBezTo>
                  <a:cubicBezTo>
                    <a:pt x="1064" y="2675"/>
                    <a:pt x="1520" y="2827"/>
                    <a:pt x="1946" y="2857"/>
                  </a:cubicBezTo>
                  <a:cubicBezTo>
                    <a:pt x="2088" y="2867"/>
                    <a:pt x="2230" y="2874"/>
                    <a:pt x="2370" y="2874"/>
                  </a:cubicBezTo>
                  <a:cubicBezTo>
                    <a:pt x="2652" y="2874"/>
                    <a:pt x="2929" y="2847"/>
                    <a:pt x="3192" y="2766"/>
                  </a:cubicBezTo>
                  <a:cubicBezTo>
                    <a:pt x="2797" y="2705"/>
                    <a:pt x="2371" y="2675"/>
                    <a:pt x="2037" y="2553"/>
                  </a:cubicBezTo>
                  <a:cubicBezTo>
                    <a:pt x="1642" y="2432"/>
                    <a:pt x="1277" y="2310"/>
                    <a:pt x="973" y="2097"/>
                  </a:cubicBezTo>
                  <a:cubicBezTo>
                    <a:pt x="669" y="1854"/>
                    <a:pt x="457" y="1550"/>
                    <a:pt x="365" y="1186"/>
                  </a:cubicBezTo>
                  <a:cubicBezTo>
                    <a:pt x="274" y="1034"/>
                    <a:pt x="305" y="790"/>
                    <a:pt x="274" y="608"/>
                  </a:cubicBezTo>
                  <a:cubicBezTo>
                    <a:pt x="244" y="426"/>
                    <a:pt x="274" y="243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33"/>
            <p:cNvSpPr/>
            <p:nvPr/>
          </p:nvSpPr>
          <p:spPr>
            <a:xfrm>
              <a:off x="8552238" y="3691518"/>
              <a:ext cx="32766" cy="51799"/>
            </a:xfrm>
            <a:custGeom>
              <a:avLst/>
              <a:gdLst/>
              <a:ahLst/>
              <a:cxnLst/>
              <a:rect l="l" t="t" r="r" b="b"/>
              <a:pathLst>
                <a:path w="2250" h="3557" extrusionOk="0">
                  <a:moveTo>
                    <a:pt x="0" y="1"/>
                  </a:moveTo>
                  <a:cubicBezTo>
                    <a:pt x="365" y="214"/>
                    <a:pt x="669" y="426"/>
                    <a:pt x="973" y="669"/>
                  </a:cubicBezTo>
                  <a:cubicBezTo>
                    <a:pt x="1216" y="913"/>
                    <a:pt x="1459" y="1186"/>
                    <a:pt x="1642" y="1460"/>
                  </a:cubicBezTo>
                  <a:cubicBezTo>
                    <a:pt x="1824" y="1764"/>
                    <a:pt x="1946" y="2128"/>
                    <a:pt x="1946" y="2463"/>
                  </a:cubicBezTo>
                  <a:cubicBezTo>
                    <a:pt x="1946" y="2615"/>
                    <a:pt x="1915" y="2797"/>
                    <a:pt x="1915" y="2980"/>
                  </a:cubicBezTo>
                  <a:lnTo>
                    <a:pt x="1794" y="3557"/>
                  </a:lnTo>
                  <a:cubicBezTo>
                    <a:pt x="1885" y="3375"/>
                    <a:pt x="1976" y="3223"/>
                    <a:pt x="2067" y="3040"/>
                  </a:cubicBezTo>
                  <a:cubicBezTo>
                    <a:pt x="2128" y="2828"/>
                    <a:pt x="2219" y="2645"/>
                    <a:pt x="2219" y="2463"/>
                  </a:cubicBezTo>
                  <a:cubicBezTo>
                    <a:pt x="2250" y="2280"/>
                    <a:pt x="2219" y="2037"/>
                    <a:pt x="2189" y="1855"/>
                  </a:cubicBezTo>
                  <a:cubicBezTo>
                    <a:pt x="2128" y="1673"/>
                    <a:pt x="2067" y="1460"/>
                    <a:pt x="1946" y="1277"/>
                  </a:cubicBezTo>
                  <a:cubicBezTo>
                    <a:pt x="1763" y="913"/>
                    <a:pt x="1459" y="639"/>
                    <a:pt x="1094" y="426"/>
                  </a:cubicBezTo>
                  <a:cubicBezTo>
                    <a:pt x="760" y="183"/>
                    <a:pt x="395" y="3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5" name="Google Shape;3995;p33"/>
          <p:cNvSpPr/>
          <p:nvPr/>
        </p:nvSpPr>
        <p:spPr>
          <a:xfrm rot="5621464">
            <a:off x="1574975" y="947796"/>
            <a:ext cx="249663" cy="258517"/>
          </a:xfrm>
          <a:custGeom>
            <a:avLst/>
            <a:gdLst/>
            <a:ahLst/>
            <a:cxnLst/>
            <a:rect l="l" t="t" r="r" b="b"/>
            <a:pathLst>
              <a:path w="17144" h="17752" extrusionOk="0">
                <a:moveTo>
                  <a:pt x="11095" y="0"/>
                </a:moveTo>
                <a:lnTo>
                  <a:pt x="6566" y="4256"/>
                </a:lnTo>
                <a:lnTo>
                  <a:pt x="517" y="2949"/>
                </a:lnTo>
                <a:lnTo>
                  <a:pt x="3161" y="8511"/>
                </a:lnTo>
                <a:lnTo>
                  <a:pt x="0" y="13861"/>
                </a:lnTo>
                <a:lnTo>
                  <a:pt x="6140" y="13101"/>
                </a:lnTo>
                <a:lnTo>
                  <a:pt x="10244" y="17752"/>
                </a:lnTo>
                <a:lnTo>
                  <a:pt x="11429" y="11672"/>
                </a:lnTo>
                <a:lnTo>
                  <a:pt x="17143" y="9210"/>
                </a:lnTo>
                <a:lnTo>
                  <a:pt x="11703" y="6201"/>
                </a:lnTo>
                <a:lnTo>
                  <a:pt x="11095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6" name="Google Shape;3996;p33"/>
          <p:cNvGrpSpPr/>
          <p:nvPr/>
        </p:nvGrpSpPr>
        <p:grpSpPr>
          <a:xfrm rot="-1244307">
            <a:off x="7742422" y="991378"/>
            <a:ext cx="2008895" cy="1461954"/>
            <a:chOff x="2326546" y="2905966"/>
            <a:chExt cx="2008909" cy="1461965"/>
          </a:xfrm>
        </p:grpSpPr>
        <p:sp>
          <p:nvSpPr>
            <p:cNvPr id="3997" name="Google Shape;3997;p33"/>
            <p:cNvSpPr/>
            <p:nvPr/>
          </p:nvSpPr>
          <p:spPr>
            <a:xfrm>
              <a:off x="2326546" y="2907531"/>
              <a:ext cx="1987190" cy="1460400"/>
            </a:xfrm>
            <a:custGeom>
              <a:avLst/>
              <a:gdLst/>
              <a:ahLst/>
              <a:cxnLst/>
              <a:rect l="l" t="t" r="r" b="b"/>
              <a:pathLst>
                <a:path w="116842" h="85868" extrusionOk="0">
                  <a:moveTo>
                    <a:pt x="106322" y="69210"/>
                  </a:moveTo>
                  <a:cubicBezTo>
                    <a:pt x="106323" y="69211"/>
                    <a:pt x="106324" y="69211"/>
                    <a:pt x="106324" y="69211"/>
                  </a:cubicBezTo>
                  <a:cubicBezTo>
                    <a:pt x="106325" y="69211"/>
                    <a:pt x="106325" y="69211"/>
                    <a:pt x="106325" y="69211"/>
                  </a:cubicBezTo>
                  <a:cubicBezTo>
                    <a:pt x="106324" y="69211"/>
                    <a:pt x="106323" y="69210"/>
                    <a:pt x="106322" y="69210"/>
                  </a:cubicBezTo>
                  <a:close/>
                  <a:moveTo>
                    <a:pt x="58543" y="0"/>
                  </a:moveTo>
                  <a:cubicBezTo>
                    <a:pt x="58542" y="3"/>
                    <a:pt x="54742" y="19545"/>
                    <a:pt x="38208" y="24894"/>
                  </a:cubicBezTo>
                  <a:cubicBezTo>
                    <a:pt x="36271" y="25530"/>
                    <a:pt x="34122" y="25843"/>
                    <a:pt x="31797" y="25843"/>
                  </a:cubicBezTo>
                  <a:cubicBezTo>
                    <a:pt x="24344" y="25843"/>
                    <a:pt x="15076" y="22628"/>
                    <a:pt x="5137" y="16535"/>
                  </a:cubicBezTo>
                  <a:lnTo>
                    <a:pt x="5137" y="16535"/>
                  </a:lnTo>
                  <a:cubicBezTo>
                    <a:pt x="5138" y="16536"/>
                    <a:pt x="18876" y="33861"/>
                    <a:pt x="15958" y="43527"/>
                  </a:cubicBezTo>
                  <a:cubicBezTo>
                    <a:pt x="14195" y="49211"/>
                    <a:pt x="8724" y="53314"/>
                    <a:pt x="1" y="56627"/>
                  </a:cubicBezTo>
                  <a:cubicBezTo>
                    <a:pt x="1" y="56627"/>
                    <a:pt x="15016" y="57569"/>
                    <a:pt x="23557" y="62402"/>
                  </a:cubicBezTo>
                  <a:cubicBezTo>
                    <a:pt x="29849" y="65928"/>
                    <a:pt x="27357" y="75320"/>
                    <a:pt x="27357" y="75320"/>
                  </a:cubicBezTo>
                  <a:cubicBezTo>
                    <a:pt x="27357" y="75320"/>
                    <a:pt x="37166" y="70310"/>
                    <a:pt x="48098" y="70310"/>
                  </a:cubicBezTo>
                  <a:cubicBezTo>
                    <a:pt x="57044" y="70310"/>
                    <a:pt x="66743" y="73666"/>
                    <a:pt x="72434" y="85868"/>
                  </a:cubicBezTo>
                  <a:cubicBezTo>
                    <a:pt x="72434" y="85868"/>
                    <a:pt x="71886" y="70974"/>
                    <a:pt x="82890" y="67083"/>
                  </a:cubicBezTo>
                  <a:cubicBezTo>
                    <a:pt x="84950" y="66360"/>
                    <a:pt x="87391" y="65928"/>
                    <a:pt x="90285" y="65928"/>
                  </a:cubicBezTo>
                  <a:cubicBezTo>
                    <a:pt x="94564" y="65928"/>
                    <a:pt x="99832" y="66872"/>
                    <a:pt x="106322" y="69210"/>
                  </a:cubicBezTo>
                  <a:lnTo>
                    <a:pt x="106322" y="69210"/>
                  </a:lnTo>
                  <a:cubicBezTo>
                    <a:pt x="106075" y="69050"/>
                    <a:pt x="86737" y="49401"/>
                    <a:pt x="116842" y="40062"/>
                  </a:cubicBezTo>
                  <a:cubicBezTo>
                    <a:pt x="116842" y="40062"/>
                    <a:pt x="100793" y="40031"/>
                    <a:pt x="95717" y="33800"/>
                  </a:cubicBezTo>
                  <a:cubicBezTo>
                    <a:pt x="93011" y="30487"/>
                    <a:pt x="94136" y="24073"/>
                    <a:pt x="98209" y="17873"/>
                  </a:cubicBezTo>
                  <a:lnTo>
                    <a:pt x="98209" y="17873"/>
                  </a:lnTo>
                  <a:cubicBezTo>
                    <a:pt x="98208" y="17873"/>
                    <a:pt x="88061" y="22734"/>
                    <a:pt x="78530" y="22734"/>
                  </a:cubicBezTo>
                  <a:cubicBezTo>
                    <a:pt x="76385" y="22734"/>
                    <a:pt x="74272" y="22488"/>
                    <a:pt x="72312" y="21885"/>
                  </a:cubicBezTo>
                  <a:cubicBezTo>
                    <a:pt x="65078" y="19697"/>
                    <a:pt x="57570" y="12432"/>
                    <a:pt x="585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33"/>
            <p:cNvSpPr/>
            <p:nvPr/>
          </p:nvSpPr>
          <p:spPr>
            <a:xfrm>
              <a:off x="2327056" y="2905966"/>
              <a:ext cx="2008399" cy="1426810"/>
            </a:xfrm>
            <a:custGeom>
              <a:avLst/>
              <a:gdLst/>
              <a:ahLst/>
              <a:cxnLst/>
              <a:rect l="l" t="t" r="r" b="b"/>
              <a:pathLst>
                <a:path w="118089" h="83893" extrusionOk="0">
                  <a:moveTo>
                    <a:pt x="54136" y="1"/>
                  </a:moveTo>
                  <a:cubicBezTo>
                    <a:pt x="54136" y="1"/>
                    <a:pt x="52282" y="19849"/>
                    <a:pt x="35868" y="27114"/>
                  </a:cubicBezTo>
                  <a:cubicBezTo>
                    <a:pt x="33058" y="28371"/>
                    <a:pt x="29713" y="28989"/>
                    <a:pt x="25949" y="28989"/>
                  </a:cubicBezTo>
                  <a:cubicBezTo>
                    <a:pt x="18881" y="28989"/>
                    <a:pt x="10337" y="26809"/>
                    <a:pt x="1095" y="22585"/>
                  </a:cubicBezTo>
                  <a:lnTo>
                    <a:pt x="1095" y="22585"/>
                  </a:lnTo>
                  <a:cubicBezTo>
                    <a:pt x="1096" y="22586"/>
                    <a:pt x="16992" y="38239"/>
                    <a:pt x="15016" y="48208"/>
                  </a:cubicBezTo>
                  <a:cubicBezTo>
                    <a:pt x="13831" y="54105"/>
                    <a:pt x="8633" y="58816"/>
                    <a:pt x="1" y="63102"/>
                  </a:cubicBezTo>
                  <a:cubicBezTo>
                    <a:pt x="1" y="63102"/>
                    <a:pt x="1264" y="63040"/>
                    <a:pt x="3284" y="63040"/>
                  </a:cubicBezTo>
                  <a:cubicBezTo>
                    <a:pt x="8336" y="63040"/>
                    <a:pt x="18121" y="63428"/>
                    <a:pt x="24743" y="66142"/>
                  </a:cubicBezTo>
                  <a:cubicBezTo>
                    <a:pt x="31552" y="68908"/>
                    <a:pt x="29971" y="78574"/>
                    <a:pt x="29971" y="78574"/>
                  </a:cubicBezTo>
                  <a:cubicBezTo>
                    <a:pt x="29971" y="78574"/>
                    <a:pt x="41823" y="70981"/>
                    <a:pt x="54638" y="70981"/>
                  </a:cubicBezTo>
                  <a:cubicBezTo>
                    <a:pt x="62732" y="70981"/>
                    <a:pt x="71209" y="74009"/>
                    <a:pt x="77328" y="83893"/>
                  </a:cubicBezTo>
                  <a:cubicBezTo>
                    <a:pt x="77328" y="83893"/>
                    <a:pt x="75200" y="69151"/>
                    <a:pt x="86082" y="63984"/>
                  </a:cubicBezTo>
                  <a:cubicBezTo>
                    <a:pt x="88928" y="62621"/>
                    <a:pt x="92627" y="61767"/>
                    <a:pt x="97410" y="61767"/>
                  </a:cubicBezTo>
                  <a:cubicBezTo>
                    <a:pt x="101055" y="61767"/>
                    <a:pt x="105330" y="62263"/>
                    <a:pt x="110337" y="63406"/>
                  </a:cubicBezTo>
                  <a:cubicBezTo>
                    <a:pt x="110337" y="63406"/>
                    <a:pt x="88057" y="45959"/>
                    <a:pt x="118088" y="33132"/>
                  </a:cubicBezTo>
                  <a:lnTo>
                    <a:pt x="118088" y="33132"/>
                  </a:lnTo>
                  <a:cubicBezTo>
                    <a:pt x="118088" y="33132"/>
                    <a:pt x="115610" y="33402"/>
                    <a:pt x="112234" y="33402"/>
                  </a:cubicBezTo>
                  <a:cubicBezTo>
                    <a:pt x="106912" y="33402"/>
                    <a:pt x="99355" y="32731"/>
                    <a:pt x="95747" y="29272"/>
                  </a:cubicBezTo>
                  <a:cubicBezTo>
                    <a:pt x="92677" y="26324"/>
                    <a:pt x="93133" y="19789"/>
                    <a:pt x="96659" y="13162"/>
                  </a:cubicBezTo>
                  <a:lnTo>
                    <a:pt x="96659" y="13162"/>
                  </a:lnTo>
                  <a:cubicBezTo>
                    <a:pt x="96658" y="13163"/>
                    <a:pt x="84656" y="20452"/>
                    <a:pt x="74017" y="20452"/>
                  </a:cubicBezTo>
                  <a:cubicBezTo>
                    <a:pt x="72817" y="20452"/>
                    <a:pt x="71635" y="20360"/>
                    <a:pt x="70489" y="20153"/>
                  </a:cubicBezTo>
                  <a:cubicBezTo>
                    <a:pt x="62890" y="18785"/>
                    <a:pt x="54409" y="12463"/>
                    <a:pt x="54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33"/>
            <p:cNvSpPr/>
            <p:nvPr/>
          </p:nvSpPr>
          <p:spPr>
            <a:xfrm>
              <a:off x="2427355" y="3059009"/>
              <a:ext cx="1779376" cy="1166255"/>
            </a:xfrm>
            <a:custGeom>
              <a:avLst/>
              <a:gdLst/>
              <a:ahLst/>
              <a:cxnLst/>
              <a:rect l="l" t="t" r="r" b="b"/>
              <a:pathLst>
                <a:path w="104623" h="68573" extrusionOk="0">
                  <a:moveTo>
                    <a:pt x="48482" y="0"/>
                  </a:moveTo>
                  <a:cubicBezTo>
                    <a:pt x="48482" y="0"/>
                    <a:pt x="47631" y="12797"/>
                    <a:pt x="33588" y="20031"/>
                  </a:cubicBezTo>
                  <a:cubicBezTo>
                    <a:pt x="29946" y="21887"/>
                    <a:pt x="26011" y="22575"/>
                    <a:pt x="22179" y="22575"/>
                  </a:cubicBezTo>
                  <a:cubicBezTo>
                    <a:pt x="11202" y="22575"/>
                    <a:pt x="1066" y="16931"/>
                    <a:pt x="1065" y="16930"/>
                  </a:cubicBezTo>
                  <a:lnTo>
                    <a:pt x="1065" y="16930"/>
                  </a:lnTo>
                  <a:cubicBezTo>
                    <a:pt x="1065" y="16931"/>
                    <a:pt x="12645" y="30122"/>
                    <a:pt x="11156" y="39271"/>
                  </a:cubicBezTo>
                  <a:cubicBezTo>
                    <a:pt x="9697" y="48481"/>
                    <a:pt x="1" y="52463"/>
                    <a:pt x="1" y="52463"/>
                  </a:cubicBezTo>
                  <a:cubicBezTo>
                    <a:pt x="1" y="52463"/>
                    <a:pt x="1306" y="52405"/>
                    <a:pt x="3305" y="52405"/>
                  </a:cubicBezTo>
                  <a:cubicBezTo>
                    <a:pt x="8429" y="52405"/>
                    <a:pt x="18111" y="52783"/>
                    <a:pt x="22068" y="55472"/>
                  </a:cubicBezTo>
                  <a:cubicBezTo>
                    <a:pt x="27539" y="59180"/>
                    <a:pt x="26779" y="65624"/>
                    <a:pt x="26779" y="65624"/>
                  </a:cubicBezTo>
                  <a:cubicBezTo>
                    <a:pt x="26779" y="65624"/>
                    <a:pt x="33010" y="61855"/>
                    <a:pt x="36840" y="60548"/>
                  </a:cubicBezTo>
                  <a:cubicBezTo>
                    <a:pt x="40909" y="59197"/>
                    <a:pt x="44845" y="58521"/>
                    <a:pt x="48560" y="58521"/>
                  </a:cubicBezTo>
                  <a:cubicBezTo>
                    <a:pt x="53033" y="58521"/>
                    <a:pt x="57183" y="59501"/>
                    <a:pt x="60853" y="61460"/>
                  </a:cubicBezTo>
                  <a:cubicBezTo>
                    <a:pt x="64014" y="63132"/>
                    <a:pt x="69333" y="68572"/>
                    <a:pt x="69333" y="68572"/>
                  </a:cubicBezTo>
                  <a:cubicBezTo>
                    <a:pt x="69333" y="68572"/>
                    <a:pt x="70762" y="57904"/>
                    <a:pt x="76446" y="53679"/>
                  </a:cubicBezTo>
                  <a:cubicBezTo>
                    <a:pt x="79070" y="51723"/>
                    <a:pt x="83195" y="51129"/>
                    <a:pt x="87240" y="51129"/>
                  </a:cubicBezTo>
                  <a:cubicBezTo>
                    <a:pt x="93505" y="51129"/>
                    <a:pt x="99577" y="52554"/>
                    <a:pt x="99577" y="52554"/>
                  </a:cubicBezTo>
                  <a:cubicBezTo>
                    <a:pt x="99577" y="52554"/>
                    <a:pt x="93224" y="45502"/>
                    <a:pt x="93771" y="38724"/>
                  </a:cubicBezTo>
                  <a:cubicBezTo>
                    <a:pt x="94288" y="31916"/>
                    <a:pt x="104622" y="26931"/>
                    <a:pt x="104623" y="26931"/>
                  </a:cubicBezTo>
                  <a:lnTo>
                    <a:pt x="104623" y="26931"/>
                  </a:lnTo>
                  <a:cubicBezTo>
                    <a:pt x="104623" y="26931"/>
                    <a:pt x="104450" y="26942"/>
                    <a:pt x="104121" y="26942"/>
                  </a:cubicBezTo>
                  <a:cubicBezTo>
                    <a:pt x="102551" y="26942"/>
                    <a:pt x="97419" y="26672"/>
                    <a:pt x="90458" y="23557"/>
                  </a:cubicBezTo>
                  <a:cubicBezTo>
                    <a:pt x="82009" y="19788"/>
                    <a:pt x="88543" y="7022"/>
                    <a:pt x="88543" y="7021"/>
                  </a:cubicBezTo>
                  <a:lnTo>
                    <a:pt x="88543" y="7021"/>
                  </a:lnTo>
                  <a:cubicBezTo>
                    <a:pt x="88542" y="7022"/>
                    <a:pt x="78962" y="14037"/>
                    <a:pt x="68248" y="14037"/>
                  </a:cubicBezTo>
                  <a:cubicBezTo>
                    <a:pt x="65768" y="14037"/>
                    <a:pt x="63228" y="13661"/>
                    <a:pt x="60731" y="12736"/>
                  </a:cubicBezTo>
                  <a:cubicBezTo>
                    <a:pt x="50336" y="8845"/>
                    <a:pt x="48482" y="0"/>
                    <a:pt x="484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0" name="Google Shape;4000;p33"/>
          <p:cNvSpPr txBox="1">
            <a:spLocks noGrp="1"/>
          </p:cNvSpPr>
          <p:nvPr>
            <p:ph type="title" idx="4"/>
          </p:nvPr>
        </p:nvSpPr>
        <p:spPr>
          <a:xfrm>
            <a:off x="713875" y="541850"/>
            <a:ext cx="771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KADAR ZAT TERLARUT (%)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61A5B7-B446-4D66-9D50-DE911159E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284" y="2337494"/>
            <a:ext cx="2121802" cy="18618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B17A2E-B630-4B51-8A8B-41E6989BA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903" y="2337495"/>
            <a:ext cx="2168744" cy="18618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6" name="Google Shape;4206;p36"/>
          <p:cNvSpPr txBox="1">
            <a:spLocks noGrp="1"/>
          </p:cNvSpPr>
          <p:nvPr>
            <p:ph type="title"/>
          </p:nvPr>
        </p:nvSpPr>
        <p:spPr>
          <a:xfrm>
            <a:off x="1145717" y="1311035"/>
            <a:ext cx="7718400" cy="23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CONTOH SOAL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4207" name="Google Shape;4207;p36"/>
          <p:cNvGrpSpPr/>
          <p:nvPr/>
        </p:nvGrpSpPr>
        <p:grpSpPr>
          <a:xfrm>
            <a:off x="226279" y="2537787"/>
            <a:ext cx="2822199" cy="2890737"/>
            <a:chOff x="2257375" y="3676771"/>
            <a:chExt cx="1149713" cy="1177634"/>
          </a:xfrm>
        </p:grpSpPr>
        <p:sp>
          <p:nvSpPr>
            <p:cNvPr id="4208" name="Google Shape;4208;p36"/>
            <p:cNvSpPr/>
            <p:nvPr/>
          </p:nvSpPr>
          <p:spPr>
            <a:xfrm>
              <a:off x="2257810" y="3676950"/>
              <a:ext cx="1149278" cy="1177241"/>
            </a:xfrm>
            <a:custGeom>
              <a:avLst/>
              <a:gdLst/>
              <a:ahLst/>
              <a:cxnLst/>
              <a:rect l="l" t="t" r="r" b="b"/>
              <a:pathLst>
                <a:path w="161189" h="165111" extrusionOk="0">
                  <a:moveTo>
                    <a:pt x="80349" y="1"/>
                  </a:moveTo>
                  <a:cubicBezTo>
                    <a:pt x="71771" y="1"/>
                    <a:pt x="63781" y="2409"/>
                    <a:pt x="62646" y="8573"/>
                  </a:cubicBezTo>
                  <a:cubicBezTo>
                    <a:pt x="62646" y="8573"/>
                    <a:pt x="44196" y="9820"/>
                    <a:pt x="45077" y="18543"/>
                  </a:cubicBezTo>
                  <a:cubicBezTo>
                    <a:pt x="45989" y="27328"/>
                    <a:pt x="33831" y="24014"/>
                    <a:pt x="29727" y="30945"/>
                  </a:cubicBezTo>
                  <a:cubicBezTo>
                    <a:pt x="27387" y="34866"/>
                    <a:pt x="27174" y="37480"/>
                    <a:pt x="28238" y="39364"/>
                  </a:cubicBezTo>
                  <a:cubicBezTo>
                    <a:pt x="27144" y="41127"/>
                    <a:pt x="26323" y="43164"/>
                    <a:pt x="26262" y="45413"/>
                  </a:cubicBezTo>
                  <a:cubicBezTo>
                    <a:pt x="26019" y="52677"/>
                    <a:pt x="28208" y="55899"/>
                    <a:pt x="33162" y="57814"/>
                  </a:cubicBezTo>
                  <a:cubicBezTo>
                    <a:pt x="33922" y="58118"/>
                    <a:pt x="34803" y="58605"/>
                    <a:pt x="35807" y="59273"/>
                  </a:cubicBezTo>
                  <a:cubicBezTo>
                    <a:pt x="36110" y="59486"/>
                    <a:pt x="36414" y="59699"/>
                    <a:pt x="36718" y="59942"/>
                  </a:cubicBezTo>
                  <a:cubicBezTo>
                    <a:pt x="37205" y="60307"/>
                    <a:pt x="37721" y="60732"/>
                    <a:pt x="38238" y="61158"/>
                  </a:cubicBezTo>
                  <a:cubicBezTo>
                    <a:pt x="38451" y="63620"/>
                    <a:pt x="38998" y="66477"/>
                    <a:pt x="39363" y="67237"/>
                  </a:cubicBezTo>
                  <a:cubicBezTo>
                    <a:pt x="39849" y="68179"/>
                    <a:pt x="45868" y="69821"/>
                    <a:pt x="47843" y="70337"/>
                  </a:cubicBezTo>
                  <a:cubicBezTo>
                    <a:pt x="48269" y="70793"/>
                    <a:pt x="48512" y="71097"/>
                    <a:pt x="48603" y="71188"/>
                  </a:cubicBezTo>
                  <a:cubicBezTo>
                    <a:pt x="48877" y="72739"/>
                    <a:pt x="49211" y="76842"/>
                    <a:pt x="47235" y="81006"/>
                  </a:cubicBezTo>
                  <a:cubicBezTo>
                    <a:pt x="43936" y="81945"/>
                    <a:pt x="33501" y="84694"/>
                    <a:pt x="29535" y="84694"/>
                  </a:cubicBezTo>
                  <a:cubicBezTo>
                    <a:pt x="29264" y="84694"/>
                    <a:pt x="29022" y="84681"/>
                    <a:pt x="28816" y="84654"/>
                  </a:cubicBezTo>
                  <a:cubicBezTo>
                    <a:pt x="27387" y="84471"/>
                    <a:pt x="25472" y="83711"/>
                    <a:pt x="23132" y="83286"/>
                  </a:cubicBezTo>
                  <a:cubicBezTo>
                    <a:pt x="22175" y="83119"/>
                    <a:pt x="21155" y="83004"/>
                    <a:pt x="20081" y="83004"/>
                  </a:cubicBezTo>
                  <a:cubicBezTo>
                    <a:pt x="16653" y="83004"/>
                    <a:pt x="12685" y="84176"/>
                    <a:pt x="8542" y="88575"/>
                  </a:cubicBezTo>
                  <a:cubicBezTo>
                    <a:pt x="0" y="97724"/>
                    <a:pt x="4043" y="110125"/>
                    <a:pt x="4043" y="110125"/>
                  </a:cubicBezTo>
                  <a:cubicBezTo>
                    <a:pt x="4043" y="110125"/>
                    <a:pt x="1095" y="120976"/>
                    <a:pt x="13253" y="125505"/>
                  </a:cubicBezTo>
                  <a:cubicBezTo>
                    <a:pt x="13344" y="126052"/>
                    <a:pt x="13374" y="126569"/>
                    <a:pt x="13466" y="127147"/>
                  </a:cubicBezTo>
                  <a:cubicBezTo>
                    <a:pt x="14013" y="131858"/>
                    <a:pt x="15137" y="137694"/>
                    <a:pt x="17296" y="141767"/>
                  </a:cubicBezTo>
                  <a:cubicBezTo>
                    <a:pt x="21429" y="149609"/>
                    <a:pt x="8815" y="161038"/>
                    <a:pt x="8815" y="161038"/>
                  </a:cubicBezTo>
                  <a:lnTo>
                    <a:pt x="81552" y="165111"/>
                  </a:lnTo>
                  <a:cubicBezTo>
                    <a:pt x="81552" y="165111"/>
                    <a:pt x="92373" y="161828"/>
                    <a:pt x="95412" y="152831"/>
                  </a:cubicBezTo>
                  <a:cubicBezTo>
                    <a:pt x="95747" y="151737"/>
                    <a:pt x="96020" y="150551"/>
                    <a:pt x="96142" y="149244"/>
                  </a:cubicBezTo>
                  <a:cubicBezTo>
                    <a:pt x="96203" y="148393"/>
                    <a:pt x="96203" y="147481"/>
                    <a:pt x="96142" y="146509"/>
                  </a:cubicBezTo>
                  <a:cubicBezTo>
                    <a:pt x="96081" y="145992"/>
                    <a:pt x="96020" y="145506"/>
                    <a:pt x="95929" y="144958"/>
                  </a:cubicBezTo>
                  <a:lnTo>
                    <a:pt x="95929" y="144958"/>
                  </a:lnTo>
                  <a:cubicBezTo>
                    <a:pt x="99698" y="148697"/>
                    <a:pt x="100245" y="151493"/>
                    <a:pt x="100185" y="152831"/>
                  </a:cubicBezTo>
                  <a:cubicBezTo>
                    <a:pt x="100185" y="153348"/>
                    <a:pt x="100093" y="153652"/>
                    <a:pt x="100093" y="153652"/>
                  </a:cubicBezTo>
                  <a:cubicBezTo>
                    <a:pt x="103520" y="154969"/>
                    <a:pt x="106901" y="155447"/>
                    <a:pt x="110004" y="155447"/>
                  </a:cubicBezTo>
                  <a:cubicBezTo>
                    <a:pt x="118212" y="155447"/>
                    <a:pt x="124471" y="152101"/>
                    <a:pt x="124471" y="152101"/>
                  </a:cubicBezTo>
                  <a:cubicBezTo>
                    <a:pt x="124471" y="152101"/>
                    <a:pt x="113316" y="139609"/>
                    <a:pt x="111401" y="133834"/>
                  </a:cubicBezTo>
                  <a:cubicBezTo>
                    <a:pt x="109516" y="128058"/>
                    <a:pt x="110945" y="121067"/>
                    <a:pt x="104045" y="115292"/>
                  </a:cubicBezTo>
                  <a:cubicBezTo>
                    <a:pt x="102008" y="113651"/>
                    <a:pt x="98604" y="111645"/>
                    <a:pt x="94713" y="109639"/>
                  </a:cubicBezTo>
                  <a:cubicBezTo>
                    <a:pt x="102404" y="106903"/>
                    <a:pt x="109577" y="104684"/>
                    <a:pt x="109577" y="104684"/>
                  </a:cubicBezTo>
                  <a:cubicBezTo>
                    <a:pt x="110000" y="104785"/>
                    <a:pt x="110835" y="104838"/>
                    <a:pt x="111895" y="104838"/>
                  </a:cubicBezTo>
                  <a:cubicBezTo>
                    <a:pt x="115325" y="104838"/>
                    <a:pt x="121109" y="104282"/>
                    <a:pt x="122921" y="102982"/>
                  </a:cubicBezTo>
                  <a:cubicBezTo>
                    <a:pt x="126082" y="100733"/>
                    <a:pt x="134501" y="97207"/>
                    <a:pt x="136052" y="96052"/>
                  </a:cubicBezTo>
                  <a:cubicBezTo>
                    <a:pt x="139851" y="93256"/>
                    <a:pt x="159730" y="80702"/>
                    <a:pt x="160459" y="77328"/>
                  </a:cubicBezTo>
                  <a:cubicBezTo>
                    <a:pt x="161189" y="73954"/>
                    <a:pt x="158544" y="73194"/>
                    <a:pt x="158544" y="73194"/>
                  </a:cubicBezTo>
                  <a:cubicBezTo>
                    <a:pt x="158544" y="73194"/>
                    <a:pt x="126690" y="84258"/>
                    <a:pt x="122647" y="84289"/>
                  </a:cubicBezTo>
                  <a:cubicBezTo>
                    <a:pt x="118635" y="84319"/>
                    <a:pt x="111127" y="89821"/>
                    <a:pt x="111127" y="89821"/>
                  </a:cubicBezTo>
                  <a:cubicBezTo>
                    <a:pt x="111127" y="89821"/>
                    <a:pt x="85352" y="94228"/>
                    <a:pt x="75503" y="94623"/>
                  </a:cubicBezTo>
                  <a:cubicBezTo>
                    <a:pt x="75032" y="94643"/>
                    <a:pt x="74597" y="94653"/>
                    <a:pt x="74203" y="94653"/>
                  </a:cubicBezTo>
                  <a:cubicBezTo>
                    <a:pt x="73354" y="94653"/>
                    <a:pt x="72697" y="94606"/>
                    <a:pt x="72281" y="94502"/>
                  </a:cubicBezTo>
                  <a:cubicBezTo>
                    <a:pt x="71825" y="94380"/>
                    <a:pt x="71218" y="94289"/>
                    <a:pt x="70518" y="94167"/>
                  </a:cubicBezTo>
                  <a:cubicBezTo>
                    <a:pt x="70822" y="93681"/>
                    <a:pt x="71126" y="93225"/>
                    <a:pt x="71369" y="92800"/>
                  </a:cubicBezTo>
                  <a:cubicBezTo>
                    <a:pt x="71521" y="92465"/>
                    <a:pt x="71673" y="92192"/>
                    <a:pt x="71825" y="91918"/>
                  </a:cubicBezTo>
                  <a:cubicBezTo>
                    <a:pt x="79516" y="87663"/>
                    <a:pt x="85564" y="79243"/>
                    <a:pt x="87327" y="73833"/>
                  </a:cubicBezTo>
                  <a:cubicBezTo>
                    <a:pt x="87570" y="72951"/>
                    <a:pt x="87874" y="71796"/>
                    <a:pt x="88148" y="70459"/>
                  </a:cubicBezTo>
                  <a:cubicBezTo>
                    <a:pt x="88300" y="70428"/>
                    <a:pt x="88573" y="70337"/>
                    <a:pt x="88877" y="70276"/>
                  </a:cubicBezTo>
                  <a:cubicBezTo>
                    <a:pt x="90002" y="69973"/>
                    <a:pt x="91887" y="69456"/>
                    <a:pt x="93558" y="68909"/>
                  </a:cubicBezTo>
                  <a:cubicBezTo>
                    <a:pt x="95261" y="68331"/>
                    <a:pt x="96780" y="67723"/>
                    <a:pt x="96993" y="67267"/>
                  </a:cubicBezTo>
                  <a:cubicBezTo>
                    <a:pt x="97449" y="66355"/>
                    <a:pt x="98118" y="62617"/>
                    <a:pt x="98179" y="59942"/>
                  </a:cubicBezTo>
                  <a:cubicBezTo>
                    <a:pt x="99850" y="60428"/>
                    <a:pt x="101461" y="60793"/>
                    <a:pt x="103011" y="61097"/>
                  </a:cubicBezTo>
                  <a:cubicBezTo>
                    <a:pt x="103498" y="61219"/>
                    <a:pt x="104045" y="61310"/>
                    <a:pt x="104531" y="61371"/>
                  </a:cubicBezTo>
                  <a:cubicBezTo>
                    <a:pt x="106813" y="61738"/>
                    <a:pt x="108960" y="61907"/>
                    <a:pt x="110967" y="61907"/>
                  </a:cubicBezTo>
                  <a:cubicBezTo>
                    <a:pt x="123721" y="61907"/>
                    <a:pt x="130823" y="55087"/>
                    <a:pt x="130823" y="49152"/>
                  </a:cubicBezTo>
                  <a:cubicBezTo>
                    <a:pt x="130823" y="42119"/>
                    <a:pt x="135942" y="32806"/>
                    <a:pt x="141757" y="32806"/>
                  </a:cubicBezTo>
                  <a:cubicBezTo>
                    <a:pt x="142452" y="32806"/>
                    <a:pt x="143156" y="32939"/>
                    <a:pt x="143863" y="33224"/>
                  </a:cubicBezTo>
                  <a:cubicBezTo>
                    <a:pt x="143741" y="33137"/>
                    <a:pt x="142124" y="31828"/>
                    <a:pt x="139741" y="31828"/>
                  </a:cubicBezTo>
                  <a:cubicBezTo>
                    <a:pt x="137988" y="31828"/>
                    <a:pt x="135821" y="32535"/>
                    <a:pt x="133529" y="34957"/>
                  </a:cubicBezTo>
                  <a:cubicBezTo>
                    <a:pt x="133893" y="34501"/>
                    <a:pt x="138605" y="28483"/>
                    <a:pt x="133468" y="25747"/>
                  </a:cubicBezTo>
                  <a:cubicBezTo>
                    <a:pt x="128936" y="23301"/>
                    <a:pt x="131712" y="16405"/>
                    <a:pt x="136122" y="16405"/>
                  </a:cubicBezTo>
                  <a:cubicBezTo>
                    <a:pt x="136917" y="16405"/>
                    <a:pt x="137766" y="16629"/>
                    <a:pt x="138635" y="17145"/>
                  </a:cubicBezTo>
                  <a:cubicBezTo>
                    <a:pt x="138635" y="17145"/>
                    <a:pt x="136325" y="14835"/>
                    <a:pt x="130975" y="14501"/>
                  </a:cubicBezTo>
                  <a:cubicBezTo>
                    <a:pt x="130703" y="14482"/>
                    <a:pt x="130442" y="14473"/>
                    <a:pt x="130191" y="14473"/>
                  </a:cubicBezTo>
                  <a:cubicBezTo>
                    <a:pt x="125499" y="14473"/>
                    <a:pt x="124349" y="17540"/>
                    <a:pt x="124349" y="17540"/>
                  </a:cubicBezTo>
                  <a:cubicBezTo>
                    <a:pt x="124349" y="17540"/>
                    <a:pt x="123401" y="11353"/>
                    <a:pt x="130205" y="11353"/>
                  </a:cubicBezTo>
                  <a:cubicBezTo>
                    <a:pt x="130711" y="11353"/>
                    <a:pt x="131261" y="11387"/>
                    <a:pt x="131857" y="11461"/>
                  </a:cubicBezTo>
                  <a:cubicBezTo>
                    <a:pt x="131857" y="11461"/>
                    <a:pt x="129654" y="10573"/>
                    <a:pt x="127294" y="10573"/>
                  </a:cubicBezTo>
                  <a:cubicBezTo>
                    <a:pt x="125288" y="10573"/>
                    <a:pt x="123169" y="11215"/>
                    <a:pt x="122191" y="13589"/>
                  </a:cubicBezTo>
                  <a:cubicBezTo>
                    <a:pt x="122191" y="13589"/>
                    <a:pt x="120023" y="10313"/>
                    <a:pt x="117595" y="10313"/>
                  </a:cubicBezTo>
                  <a:cubicBezTo>
                    <a:pt x="117236" y="10313"/>
                    <a:pt x="116871" y="10385"/>
                    <a:pt x="116507" y="10549"/>
                  </a:cubicBezTo>
                  <a:cubicBezTo>
                    <a:pt x="115080" y="11150"/>
                    <a:pt x="112748" y="12240"/>
                    <a:pt x="110215" y="12240"/>
                  </a:cubicBezTo>
                  <a:cubicBezTo>
                    <a:pt x="107621" y="12240"/>
                    <a:pt x="104816" y="11097"/>
                    <a:pt x="102555" y="7114"/>
                  </a:cubicBezTo>
                  <a:cubicBezTo>
                    <a:pt x="100216" y="2996"/>
                    <a:pt x="89916" y="1"/>
                    <a:pt x="803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36"/>
            <p:cNvSpPr/>
            <p:nvPr/>
          </p:nvSpPr>
          <p:spPr>
            <a:xfrm>
              <a:off x="2257810" y="4198823"/>
              <a:ext cx="1149278" cy="586464"/>
            </a:xfrm>
            <a:custGeom>
              <a:avLst/>
              <a:gdLst/>
              <a:ahLst/>
              <a:cxnLst/>
              <a:rect l="l" t="t" r="r" b="b"/>
              <a:pathLst>
                <a:path w="161189" h="82253" extrusionOk="0">
                  <a:moveTo>
                    <a:pt x="158544" y="0"/>
                  </a:moveTo>
                  <a:cubicBezTo>
                    <a:pt x="158544" y="0"/>
                    <a:pt x="126690" y="11064"/>
                    <a:pt x="122647" y="11095"/>
                  </a:cubicBezTo>
                  <a:cubicBezTo>
                    <a:pt x="118635" y="11125"/>
                    <a:pt x="111127" y="16627"/>
                    <a:pt x="111127" y="16627"/>
                  </a:cubicBezTo>
                  <a:cubicBezTo>
                    <a:pt x="111127" y="16627"/>
                    <a:pt x="85352" y="21034"/>
                    <a:pt x="75503" y="21429"/>
                  </a:cubicBezTo>
                  <a:cubicBezTo>
                    <a:pt x="74348" y="21916"/>
                    <a:pt x="73740" y="22189"/>
                    <a:pt x="73740" y="22189"/>
                  </a:cubicBezTo>
                  <a:lnTo>
                    <a:pt x="73649" y="22189"/>
                  </a:lnTo>
                  <a:cubicBezTo>
                    <a:pt x="69700" y="21887"/>
                    <a:pt x="66139" y="21758"/>
                    <a:pt x="62937" y="21758"/>
                  </a:cubicBezTo>
                  <a:cubicBezTo>
                    <a:pt x="43908" y="21758"/>
                    <a:pt x="37539" y="26323"/>
                    <a:pt x="37539" y="26323"/>
                  </a:cubicBezTo>
                  <a:cubicBezTo>
                    <a:pt x="36354" y="20396"/>
                    <a:pt x="26414" y="17144"/>
                    <a:pt x="26414" y="17144"/>
                  </a:cubicBezTo>
                  <a:cubicBezTo>
                    <a:pt x="26597" y="14742"/>
                    <a:pt x="24925" y="12159"/>
                    <a:pt x="23132" y="10092"/>
                  </a:cubicBezTo>
                  <a:cubicBezTo>
                    <a:pt x="22175" y="9925"/>
                    <a:pt x="21155" y="9810"/>
                    <a:pt x="20081" y="9810"/>
                  </a:cubicBezTo>
                  <a:cubicBezTo>
                    <a:pt x="16653" y="9810"/>
                    <a:pt x="12685" y="10982"/>
                    <a:pt x="8542" y="15381"/>
                  </a:cubicBezTo>
                  <a:cubicBezTo>
                    <a:pt x="0" y="24530"/>
                    <a:pt x="4043" y="36931"/>
                    <a:pt x="4043" y="36931"/>
                  </a:cubicBezTo>
                  <a:cubicBezTo>
                    <a:pt x="4043" y="36931"/>
                    <a:pt x="1095" y="47782"/>
                    <a:pt x="13253" y="52311"/>
                  </a:cubicBezTo>
                  <a:cubicBezTo>
                    <a:pt x="13344" y="52858"/>
                    <a:pt x="13374" y="53375"/>
                    <a:pt x="13466" y="53953"/>
                  </a:cubicBezTo>
                  <a:lnTo>
                    <a:pt x="23192" y="51430"/>
                  </a:lnTo>
                  <a:lnTo>
                    <a:pt x="57296" y="49849"/>
                  </a:lnTo>
                  <a:lnTo>
                    <a:pt x="79576" y="41794"/>
                  </a:lnTo>
                  <a:lnTo>
                    <a:pt x="80123" y="41612"/>
                  </a:lnTo>
                  <a:lnTo>
                    <a:pt x="80519" y="42372"/>
                  </a:lnTo>
                  <a:lnTo>
                    <a:pt x="94257" y="68998"/>
                  </a:lnTo>
                  <a:cubicBezTo>
                    <a:pt x="94257" y="68998"/>
                    <a:pt x="95788" y="71825"/>
                    <a:pt x="95973" y="71825"/>
                  </a:cubicBezTo>
                  <a:cubicBezTo>
                    <a:pt x="95988" y="71825"/>
                    <a:pt x="95995" y="71806"/>
                    <a:pt x="95990" y="71764"/>
                  </a:cubicBezTo>
                  <a:lnTo>
                    <a:pt x="95990" y="71764"/>
                  </a:lnTo>
                  <a:cubicBezTo>
                    <a:pt x="99729" y="75503"/>
                    <a:pt x="100276" y="78299"/>
                    <a:pt x="100245" y="79637"/>
                  </a:cubicBezTo>
                  <a:cubicBezTo>
                    <a:pt x="100245" y="80154"/>
                    <a:pt x="100124" y="80458"/>
                    <a:pt x="100124" y="80458"/>
                  </a:cubicBezTo>
                  <a:cubicBezTo>
                    <a:pt x="103551" y="81775"/>
                    <a:pt x="106932" y="82253"/>
                    <a:pt x="110034" y="82253"/>
                  </a:cubicBezTo>
                  <a:cubicBezTo>
                    <a:pt x="118242" y="82253"/>
                    <a:pt x="124501" y="78907"/>
                    <a:pt x="124501" y="78907"/>
                  </a:cubicBezTo>
                  <a:cubicBezTo>
                    <a:pt x="124501" y="78907"/>
                    <a:pt x="113346" y="66415"/>
                    <a:pt x="111431" y="60640"/>
                  </a:cubicBezTo>
                  <a:cubicBezTo>
                    <a:pt x="109546" y="54864"/>
                    <a:pt x="110975" y="47873"/>
                    <a:pt x="104075" y="42098"/>
                  </a:cubicBezTo>
                  <a:cubicBezTo>
                    <a:pt x="102069" y="40457"/>
                    <a:pt x="98634" y="38451"/>
                    <a:pt x="94774" y="36445"/>
                  </a:cubicBezTo>
                  <a:cubicBezTo>
                    <a:pt x="99273" y="34834"/>
                    <a:pt x="103650" y="33405"/>
                    <a:pt x="106477" y="32493"/>
                  </a:cubicBezTo>
                  <a:cubicBezTo>
                    <a:pt x="108391" y="31885"/>
                    <a:pt x="109577" y="31490"/>
                    <a:pt x="109577" y="31490"/>
                  </a:cubicBezTo>
                  <a:cubicBezTo>
                    <a:pt x="110000" y="31591"/>
                    <a:pt x="110835" y="31644"/>
                    <a:pt x="111895" y="31644"/>
                  </a:cubicBezTo>
                  <a:cubicBezTo>
                    <a:pt x="115325" y="31644"/>
                    <a:pt x="121109" y="31088"/>
                    <a:pt x="122921" y="29788"/>
                  </a:cubicBezTo>
                  <a:cubicBezTo>
                    <a:pt x="126082" y="27539"/>
                    <a:pt x="134501" y="24013"/>
                    <a:pt x="136052" y="22858"/>
                  </a:cubicBezTo>
                  <a:cubicBezTo>
                    <a:pt x="139851" y="20062"/>
                    <a:pt x="159730" y="7508"/>
                    <a:pt x="160459" y="4134"/>
                  </a:cubicBezTo>
                  <a:cubicBezTo>
                    <a:pt x="161189" y="760"/>
                    <a:pt x="158544" y="0"/>
                    <a:pt x="1585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6"/>
            <p:cNvSpPr/>
            <p:nvPr/>
          </p:nvSpPr>
          <p:spPr>
            <a:xfrm>
              <a:off x="2593077" y="4087431"/>
              <a:ext cx="331809" cy="251183"/>
            </a:xfrm>
            <a:custGeom>
              <a:avLst/>
              <a:gdLst/>
              <a:ahLst/>
              <a:cxnLst/>
              <a:rect l="l" t="t" r="r" b="b"/>
              <a:pathLst>
                <a:path w="46537" h="35229" extrusionOk="0">
                  <a:moveTo>
                    <a:pt x="244" y="0"/>
                  </a:moveTo>
                  <a:cubicBezTo>
                    <a:pt x="244" y="0"/>
                    <a:pt x="1" y="33770"/>
                    <a:pt x="21946" y="35137"/>
                  </a:cubicBezTo>
                  <a:cubicBezTo>
                    <a:pt x="22737" y="35198"/>
                    <a:pt x="23588" y="35229"/>
                    <a:pt x="24347" y="35229"/>
                  </a:cubicBezTo>
                  <a:cubicBezTo>
                    <a:pt x="24499" y="34894"/>
                    <a:pt x="24651" y="34621"/>
                    <a:pt x="24803" y="34347"/>
                  </a:cubicBezTo>
                  <a:cubicBezTo>
                    <a:pt x="32494" y="30092"/>
                    <a:pt x="38542" y="21672"/>
                    <a:pt x="40305" y="16262"/>
                  </a:cubicBezTo>
                  <a:cubicBezTo>
                    <a:pt x="40548" y="15380"/>
                    <a:pt x="40852" y="14225"/>
                    <a:pt x="41126" y="12888"/>
                  </a:cubicBezTo>
                  <a:cubicBezTo>
                    <a:pt x="41278" y="12857"/>
                    <a:pt x="41551" y="12766"/>
                    <a:pt x="41855" y="12705"/>
                  </a:cubicBezTo>
                  <a:cubicBezTo>
                    <a:pt x="42980" y="12402"/>
                    <a:pt x="44865" y="11885"/>
                    <a:pt x="46536" y="11338"/>
                  </a:cubicBezTo>
                  <a:lnTo>
                    <a:pt x="42980" y="942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36"/>
            <p:cNvSpPr/>
            <p:nvPr/>
          </p:nvSpPr>
          <p:spPr>
            <a:xfrm>
              <a:off x="2580720" y="3966934"/>
              <a:ext cx="328992" cy="203504"/>
            </a:xfrm>
            <a:custGeom>
              <a:avLst/>
              <a:gdLst/>
              <a:ahLst/>
              <a:cxnLst/>
              <a:rect l="l" t="t" r="r" b="b"/>
              <a:pathLst>
                <a:path w="46142" h="28542" extrusionOk="0">
                  <a:moveTo>
                    <a:pt x="20001" y="0"/>
                  </a:moveTo>
                  <a:lnTo>
                    <a:pt x="7448" y="2584"/>
                  </a:lnTo>
                  <a:lnTo>
                    <a:pt x="1" y="7721"/>
                  </a:lnTo>
                  <a:lnTo>
                    <a:pt x="3041" y="23921"/>
                  </a:lnTo>
                  <a:cubicBezTo>
                    <a:pt x="3041" y="23921"/>
                    <a:pt x="8816" y="28542"/>
                    <a:pt x="11399" y="28542"/>
                  </a:cubicBezTo>
                  <a:cubicBezTo>
                    <a:pt x="17562" y="28542"/>
                    <a:pt x="19591" y="22652"/>
                    <a:pt x="22294" y="22652"/>
                  </a:cubicBezTo>
                  <a:cubicBezTo>
                    <a:pt x="22631" y="22652"/>
                    <a:pt x="22978" y="22744"/>
                    <a:pt x="23345" y="22949"/>
                  </a:cubicBezTo>
                  <a:cubicBezTo>
                    <a:pt x="26223" y="24601"/>
                    <a:pt x="31811" y="28192"/>
                    <a:pt x="35050" y="28192"/>
                  </a:cubicBezTo>
                  <a:cubicBezTo>
                    <a:pt x="35506" y="28192"/>
                    <a:pt x="35915" y="28121"/>
                    <a:pt x="36263" y="27964"/>
                  </a:cubicBezTo>
                  <a:cubicBezTo>
                    <a:pt x="39059" y="26718"/>
                    <a:pt x="44379" y="23678"/>
                    <a:pt x="44379" y="23678"/>
                  </a:cubicBezTo>
                  <a:lnTo>
                    <a:pt x="46142" y="13739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36"/>
            <p:cNvSpPr/>
            <p:nvPr/>
          </p:nvSpPr>
          <p:spPr>
            <a:xfrm>
              <a:off x="2888251" y="4031945"/>
              <a:ext cx="104897" cy="146079"/>
            </a:xfrm>
            <a:custGeom>
              <a:avLst/>
              <a:gdLst/>
              <a:ahLst/>
              <a:cxnLst/>
              <a:rect l="l" t="t" r="r" b="b"/>
              <a:pathLst>
                <a:path w="14712" h="20488" extrusionOk="0">
                  <a:moveTo>
                    <a:pt x="1976" y="1"/>
                  </a:moveTo>
                  <a:lnTo>
                    <a:pt x="0" y="18877"/>
                  </a:lnTo>
                  <a:lnTo>
                    <a:pt x="517" y="20487"/>
                  </a:lnTo>
                  <a:cubicBezTo>
                    <a:pt x="2766" y="19880"/>
                    <a:pt x="8177" y="18360"/>
                    <a:pt x="8633" y="17448"/>
                  </a:cubicBezTo>
                  <a:cubicBezTo>
                    <a:pt x="9089" y="16536"/>
                    <a:pt x="9727" y="12797"/>
                    <a:pt x="9788" y="10092"/>
                  </a:cubicBezTo>
                  <a:cubicBezTo>
                    <a:pt x="11460" y="10609"/>
                    <a:pt x="13071" y="10974"/>
                    <a:pt x="14621" y="11278"/>
                  </a:cubicBezTo>
                  <a:lnTo>
                    <a:pt x="14712" y="11095"/>
                  </a:lnTo>
                  <a:lnTo>
                    <a:pt x="19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6"/>
            <p:cNvSpPr/>
            <p:nvPr/>
          </p:nvSpPr>
          <p:spPr>
            <a:xfrm>
              <a:off x="2443974" y="3677171"/>
              <a:ext cx="839800" cy="441183"/>
            </a:xfrm>
            <a:custGeom>
              <a:avLst/>
              <a:gdLst/>
              <a:ahLst/>
              <a:cxnLst/>
              <a:rect l="l" t="t" r="r" b="b"/>
              <a:pathLst>
                <a:path w="117784" h="61877" extrusionOk="0">
                  <a:moveTo>
                    <a:pt x="54317" y="0"/>
                  </a:moveTo>
                  <a:cubicBezTo>
                    <a:pt x="45745" y="0"/>
                    <a:pt x="37762" y="2408"/>
                    <a:pt x="36627" y="8573"/>
                  </a:cubicBezTo>
                  <a:cubicBezTo>
                    <a:pt x="36627" y="8573"/>
                    <a:pt x="18147" y="9819"/>
                    <a:pt x="19028" y="18573"/>
                  </a:cubicBezTo>
                  <a:cubicBezTo>
                    <a:pt x="19940" y="27327"/>
                    <a:pt x="7782" y="24014"/>
                    <a:pt x="3678" y="30944"/>
                  </a:cubicBezTo>
                  <a:cubicBezTo>
                    <a:pt x="1368" y="34865"/>
                    <a:pt x="1125" y="37479"/>
                    <a:pt x="2189" y="39394"/>
                  </a:cubicBezTo>
                  <a:cubicBezTo>
                    <a:pt x="1095" y="41127"/>
                    <a:pt x="304" y="43193"/>
                    <a:pt x="213" y="45412"/>
                  </a:cubicBezTo>
                  <a:cubicBezTo>
                    <a:pt x="0" y="52677"/>
                    <a:pt x="2158" y="55899"/>
                    <a:pt x="7143" y="57814"/>
                  </a:cubicBezTo>
                  <a:cubicBezTo>
                    <a:pt x="8116" y="58239"/>
                    <a:pt x="9332" y="58999"/>
                    <a:pt x="10669" y="59972"/>
                  </a:cubicBezTo>
                  <a:cubicBezTo>
                    <a:pt x="11669" y="57854"/>
                    <a:pt x="14605" y="52690"/>
                    <a:pt x="20111" y="52690"/>
                  </a:cubicBezTo>
                  <a:cubicBezTo>
                    <a:pt x="20294" y="52690"/>
                    <a:pt x="20480" y="52695"/>
                    <a:pt x="20669" y="52707"/>
                  </a:cubicBezTo>
                  <a:cubicBezTo>
                    <a:pt x="22605" y="52827"/>
                    <a:pt x="23474" y="52871"/>
                    <a:pt x="23703" y="52871"/>
                  </a:cubicBezTo>
                  <a:cubicBezTo>
                    <a:pt x="24344" y="52871"/>
                    <a:pt x="19970" y="52525"/>
                    <a:pt x="19970" y="52525"/>
                  </a:cubicBezTo>
                  <a:cubicBezTo>
                    <a:pt x="19970" y="52525"/>
                    <a:pt x="21757" y="45380"/>
                    <a:pt x="26478" y="45380"/>
                  </a:cubicBezTo>
                  <a:cubicBezTo>
                    <a:pt x="26528" y="45380"/>
                    <a:pt x="26577" y="45380"/>
                    <a:pt x="26627" y="45382"/>
                  </a:cubicBezTo>
                  <a:lnTo>
                    <a:pt x="35594" y="44713"/>
                  </a:lnTo>
                  <a:lnTo>
                    <a:pt x="45290" y="45929"/>
                  </a:lnTo>
                  <a:cubicBezTo>
                    <a:pt x="45290" y="45929"/>
                    <a:pt x="60670" y="56203"/>
                    <a:pt x="65321" y="56294"/>
                  </a:cubicBezTo>
                  <a:lnTo>
                    <a:pt x="78452" y="61340"/>
                  </a:lnTo>
                  <a:cubicBezTo>
                    <a:pt x="80737" y="61707"/>
                    <a:pt x="82887" y="61876"/>
                    <a:pt x="84896" y="61876"/>
                  </a:cubicBezTo>
                  <a:cubicBezTo>
                    <a:pt x="97664" y="61876"/>
                    <a:pt x="104744" y="55056"/>
                    <a:pt x="104744" y="49121"/>
                  </a:cubicBezTo>
                  <a:cubicBezTo>
                    <a:pt x="104744" y="42088"/>
                    <a:pt x="109862" y="32775"/>
                    <a:pt x="115678" y="32775"/>
                  </a:cubicBezTo>
                  <a:cubicBezTo>
                    <a:pt x="116372" y="32775"/>
                    <a:pt x="117077" y="32908"/>
                    <a:pt x="117784" y="33193"/>
                  </a:cubicBezTo>
                  <a:cubicBezTo>
                    <a:pt x="117679" y="33106"/>
                    <a:pt x="116071" y="31814"/>
                    <a:pt x="113705" y="31814"/>
                  </a:cubicBezTo>
                  <a:cubicBezTo>
                    <a:pt x="111938" y="31814"/>
                    <a:pt x="109749" y="32535"/>
                    <a:pt x="107449" y="35017"/>
                  </a:cubicBezTo>
                  <a:cubicBezTo>
                    <a:pt x="107662" y="34743"/>
                    <a:pt x="112677" y="28543"/>
                    <a:pt x="107449" y="25746"/>
                  </a:cubicBezTo>
                  <a:cubicBezTo>
                    <a:pt x="102917" y="23300"/>
                    <a:pt x="105671" y="16404"/>
                    <a:pt x="110093" y="16404"/>
                  </a:cubicBezTo>
                  <a:cubicBezTo>
                    <a:pt x="110891" y="16404"/>
                    <a:pt x="111743" y="16629"/>
                    <a:pt x="112616" y="17144"/>
                  </a:cubicBezTo>
                  <a:cubicBezTo>
                    <a:pt x="112616" y="17144"/>
                    <a:pt x="110306" y="14834"/>
                    <a:pt x="104926" y="14500"/>
                  </a:cubicBezTo>
                  <a:cubicBezTo>
                    <a:pt x="104674" y="14484"/>
                    <a:pt x="104430" y="14477"/>
                    <a:pt x="104196" y="14477"/>
                  </a:cubicBezTo>
                  <a:cubicBezTo>
                    <a:pt x="99462" y="14477"/>
                    <a:pt x="98330" y="17540"/>
                    <a:pt x="98330" y="17540"/>
                  </a:cubicBezTo>
                  <a:cubicBezTo>
                    <a:pt x="98330" y="17540"/>
                    <a:pt x="97383" y="11352"/>
                    <a:pt x="104161" y="11352"/>
                  </a:cubicBezTo>
                  <a:cubicBezTo>
                    <a:pt x="104666" y="11352"/>
                    <a:pt x="105214" y="11387"/>
                    <a:pt x="105808" y="11460"/>
                  </a:cubicBezTo>
                  <a:cubicBezTo>
                    <a:pt x="105808" y="11460"/>
                    <a:pt x="103614" y="10572"/>
                    <a:pt x="101262" y="10572"/>
                  </a:cubicBezTo>
                  <a:cubicBezTo>
                    <a:pt x="99263" y="10572"/>
                    <a:pt x="97150" y="11214"/>
                    <a:pt x="96172" y="13588"/>
                  </a:cubicBezTo>
                  <a:cubicBezTo>
                    <a:pt x="96172" y="13588"/>
                    <a:pt x="93994" y="10321"/>
                    <a:pt x="91540" y="10321"/>
                  </a:cubicBezTo>
                  <a:cubicBezTo>
                    <a:pt x="91183" y="10321"/>
                    <a:pt x="90821" y="10390"/>
                    <a:pt x="90458" y="10549"/>
                  </a:cubicBezTo>
                  <a:cubicBezTo>
                    <a:pt x="89031" y="11149"/>
                    <a:pt x="86707" y="12240"/>
                    <a:pt x="84177" y="12240"/>
                  </a:cubicBezTo>
                  <a:cubicBezTo>
                    <a:pt x="81587" y="12240"/>
                    <a:pt x="78782" y="11097"/>
                    <a:pt x="76506" y="7114"/>
                  </a:cubicBezTo>
                  <a:cubicBezTo>
                    <a:pt x="74166" y="2995"/>
                    <a:pt x="63876" y="0"/>
                    <a:pt x="54317" y="0"/>
                  </a:cubicBezTo>
                  <a:close/>
                </a:path>
              </a:pathLst>
            </a:custGeom>
            <a:solidFill>
              <a:srgbClr val="21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36"/>
            <p:cNvSpPr/>
            <p:nvPr/>
          </p:nvSpPr>
          <p:spPr>
            <a:xfrm>
              <a:off x="2693417" y="4249082"/>
              <a:ext cx="100348" cy="26481"/>
            </a:xfrm>
            <a:custGeom>
              <a:avLst/>
              <a:gdLst/>
              <a:ahLst/>
              <a:cxnLst/>
              <a:rect l="l" t="t" r="r" b="b"/>
              <a:pathLst>
                <a:path w="14074" h="3714" extrusionOk="0">
                  <a:moveTo>
                    <a:pt x="7584" y="1"/>
                  </a:moveTo>
                  <a:cubicBezTo>
                    <a:pt x="7479" y="1"/>
                    <a:pt x="7373" y="2"/>
                    <a:pt x="7265" y="3"/>
                  </a:cubicBezTo>
                  <a:cubicBezTo>
                    <a:pt x="3192" y="94"/>
                    <a:pt x="1" y="1371"/>
                    <a:pt x="1" y="1371"/>
                  </a:cubicBezTo>
                  <a:cubicBezTo>
                    <a:pt x="1" y="1371"/>
                    <a:pt x="1551" y="3620"/>
                    <a:pt x="7174" y="3711"/>
                  </a:cubicBezTo>
                  <a:cubicBezTo>
                    <a:pt x="7266" y="3713"/>
                    <a:pt x="7356" y="3714"/>
                    <a:pt x="7446" y="3714"/>
                  </a:cubicBezTo>
                  <a:cubicBezTo>
                    <a:pt x="12809" y="3714"/>
                    <a:pt x="14074" y="1067"/>
                    <a:pt x="14074" y="1067"/>
                  </a:cubicBezTo>
                  <a:cubicBezTo>
                    <a:pt x="14074" y="1067"/>
                    <a:pt x="11480" y="1"/>
                    <a:pt x="7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36"/>
            <p:cNvSpPr/>
            <p:nvPr/>
          </p:nvSpPr>
          <p:spPr>
            <a:xfrm>
              <a:off x="2783141" y="4198609"/>
              <a:ext cx="623946" cy="302982"/>
            </a:xfrm>
            <a:custGeom>
              <a:avLst/>
              <a:gdLst/>
              <a:ahLst/>
              <a:cxnLst/>
              <a:rect l="l" t="t" r="r" b="b"/>
              <a:pathLst>
                <a:path w="87510" h="42494" extrusionOk="0">
                  <a:moveTo>
                    <a:pt x="84926" y="0"/>
                  </a:moveTo>
                  <a:cubicBezTo>
                    <a:pt x="84926" y="0"/>
                    <a:pt x="53041" y="11034"/>
                    <a:pt x="48998" y="11094"/>
                  </a:cubicBezTo>
                  <a:cubicBezTo>
                    <a:pt x="44986" y="11125"/>
                    <a:pt x="37509" y="16626"/>
                    <a:pt x="37509" y="16626"/>
                  </a:cubicBezTo>
                  <a:cubicBezTo>
                    <a:pt x="37509" y="16626"/>
                    <a:pt x="11703" y="21034"/>
                    <a:pt x="1855" y="21429"/>
                  </a:cubicBezTo>
                  <a:cubicBezTo>
                    <a:pt x="730" y="21915"/>
                    <a:pt x="122" y="22189"/>
                    <a:pt x="122" y="22189"/>
                  </a:cubicBezTo>
                  <a:lnTo>
                    <a:pt x="1" y="22189"/>
                  </a:lnTo>
                  <a:cubicBezTo>
                    <a:pt x="1" y="26353"/>
                    <a:pt x="760" y="34590"/>
                    <a:pt x="5897" y="41733"/>
                  </a:cubicBezTo>
                  <a:cubicBezTo>
                    <a:pt x="6080" y="42007"/>
                    <a:pt x="6262" y="42250"/>
                    <a:pt x="6444" y="42493"/>
                  </a:cubicBezTo>
                  <a:lnTo>
                    <a:pt x="6840" y="42341"/>
                  </a:lnTo>
                  <a:lnTo>
                    <a:pt x="31126" y="32007"/>
                  </a:lnTo>
                  <a:lnTo>
                    <a:pt x="32798" y="32523"/>
                  </a:lnTo>
                  <a:cubicBezTo>
                    <a:pt x="34712" y="31915"/>
                    <a:pt x="35898" y="31520"/>
                    <a:pt x="35898" y="31520"/>
                  </a:cubicBezTo>
                  <a:cubicBezTo>
                    <a:pt x="36321" y="31621"/>
                    <a:pt x="37156" y="31674"/>
                    <a:pt x="38216" y="31674"/>
                  </a:cubicBezTo>
                  <a:cubicBezTo>
                    <a:pt x="41646" y="31674"/>
                    <a:pt x="47430" y="31118"/>
                    <a:pt x="49242" y="29818"/>
                  </a:cubicBezTo>
                  <a:cubicBezTo>
                    <a:pt x="52403" y="27569"/>
                    <a:pt x="60822" y="24043"/>
                    <a:pt x="62373" y="22888"/>
                  </a:cubicBezTo>
                  <a:cubicBezTo>
                    <a:pt x="66172" y="20092"/>
                    <a:pt x="86051" y="7538"/>
                    <a:pt x="86780" y="4164"/>
                  </a:cubicBezTo>
                  <a:cubicBezTo>
                    <a:pt x="87510" y="790"/>
                    <a:pt x="84926" y="0"/>
                    <a:pt x="849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36"/>
            <p:cNvSpPr/>
            <p:nvPr/>
          </p:nvSpPr>
          <p:spPr>
            <a:xfrm>
              <a:off x="2787476" y="4101085"/>
              <a:ext cx="51372" cy="24449"/>
            </a:xfrm>
            <a:custGeom>
              <a:avLst/>
              <a:gdLst/>
              <a:ahLst/>
              <a:cxnLst/>
              <a:rect l="l" t="t" r="r" b="b"/>
              <a:pathLst>
                <a:path w="7205" h="3429" extrusionOk="0">
                  <a:moveTo>
                    <a:pt x="4406" y="1"/>
                  </a:moveTo>
                  <a:cubicBezTo>
                    <a:pt x="854" y="1"/>
                    <a:pt x="0" y="3192"/>
                    <a:pt x="0" y="3192"/>
                  </a:cubicBezTo>
                  <a:cubicBezTo>
                    <a:pt x="596" y="3357"/>
                    <a:pt x="1163" y="3428"/>
                    <a:pt x="1698" y="3428"/>
                  </a:cubicBezTo>
                  <a:cubicBezTo>
                    <a:pt x="5094" y="3428"/>
                    <a:pt x="7204" y="547"/>
                    <a:pt x="7204" y="547"/>
                  </a:cubicBezTo>
                  <a:cubicBezTo>
                    <a:pt x="6124" y="159"/>
                    <a:pt x="5198" y="1"/>
                    <a:pt x="4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6"/>
            <p:cNvSpPr/>
            <p:nvPr/>
          </p:nvSpPr>
          <p:spPr>
            <a:xfrm>
              <a:off x="2639892" y="4101006"/>
              <a:ext cx="51543" cy="24527"/>
            </a:xfrm>
            <a:custGeom>
              <a:avLst/>
              <a:gdLst/>
              <a:ahLst/>
              <a:cxnLst/>
              <a:rect l="l" t="t" r="r" b="b"/>
              <a:pathLst>
                <a:path w="7229" h="3440" extrusionOk="0">
                  <a:moveTo>
                    <a:pt x="2827" y="1"/>
                  </a:moveTo>
                  <a:cubicBezTo>
                    <a:pt x="2028" y="1"/>
                    <a:pt x="1093" y="162"/>
                    <a:pt x="0" y="558"/>
                  </a:cubicBezTo>
                  <a:cubicBezTo>
                    <a:pt x="0" y="558"/>
                    <a:pt x="2110" y="3439"/>
                    <a:pt x="5507" y="3439"/>
                  </a:cubicBezTo>
                  <a:cubicBezTo>
                    <a:pt x="6041" y="3439"/>
                    <a:pt x="6608" y="3368"/>
                    <a:pt x="7204" y="3203"/>
                  </a:cubicBezTo>
                  <a:cubicBezTo>
                    <a:pt x="7229" y="3203"/>
                    <a:pt x="6382" y="1"/>
                    <a:pt x="28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36"/>
            <p:cNvSpPr/>
            <p:nvPr/>
          </p:nvSpPr>
          <p:spPr>
            <a:xfrm>
              <a:off x="2686052" y="4238045"/>
              <a:ext cx="119634" cy="48192"/>
            </a:xfrm>
            <a:custGeom>
              <a:avLst/>
              <a:gdLst/>
              <a:ahLst/>
              <a:cxnLst/>
              <a:rect l="l" t="t" r="r" b="b"/>
              <a:pathLst>
                <a:path w="16779" h="6759" extrusionOk="0">
                  <a:moveTo>
                    <a:pt x="10517" y="1"/>
                  </a:moveTo>
                  <a:cubicBezTo>
                    <a:pt x="8967" y="1"/>
                    <a:pt x="8025" y="457"/>
                    <a:pt x="8025" y="457"/>
                  </a:cubicBezTo>
                  <a:cubicBezTo>
                    <a:pt x="7417" y="302"/>
                    <a:pt x="6821" y="235"/>
                    <a:pt x="6245" y="235"/>
                  </a:cubicBezTo>
                  <a:cubicBezTo>
                    <a:pt x="2754" y="235"/>
                    <a:pt x="0" y="2676"/>
                    <a:pt x="0" y="2676"/>
                  </a:cubicBezTo>
                  <a:cubicBezTo>
                    <a:pt x="0" y="2676"/>
                    <a:pt x="304" y="3345"/>
                    <a:pt x="1581" y="4378"/>
                  </a:cubicBezTo>
                  <a:cubicBezTo>
                    <a:pt x="3762" y="6081"/>
                    <a:pt x="5152" y="6759"/>
                    <a:pt x="8053" y="6759"/>
                  </a:cubicBezTo>
                  <a:cubicBezTo>
                    <a:pt x="8467" y="6759"/>
                    <a:pt x="8911" y="6745"/>
                    <a:pt x="9393" y="6718"/>
                  </a:cubicBezTo>
                  <a:cubicBezTo>
                    <a:pt x="12371" y="6566"/>
                    <a:pt x="13526" y="6019"/>
                    <a:pt x="15624" y="3649"/>
                  </a:cubicBezTo>
                  <a:cubicBezTo>
                    <a:pt x="16353" y="2828"/>
                    <a:pt x="16779" y="2372"/>
                    <a:pt x="16779" y="2372"/>
                  </a:cubicBezTo>
                  <a:cubicBezTo>
                    <a:pt x="14297" y="472"/>
                    <a:pt x="12093" y="1"/>
                    <a:pt x="10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36"/>
            <p:cNvSpPr/>
            <p:nvPr/>
          </p:nvSpPr>
          <p:spPr>
            <a:xfrm>
              <a:off x="2679335" y="4249104"/>
              <a:ext cx="12142" cy="20157"/>
            </a:xfrm>
            <a:custGeom>
              <a:avLst/>
              <a:gdLst/>
              <a:ahLst/>
              <a:cxnLst/>
              <a:rect l="l" t="t" r="r" b="b"/>
              <a:pathLst>
                <a:path w="1703" h="2827" extrusionOk="0">
                  <a:moveTo>
                    <a:pt x="1702" y="0"/>
                  </a:moveTo>
                  <a:lnTo>
                    <a:pt x="1702" y="0"/>
                  </a:lnTo>
                  <a:cubicBezTo>
                    <a:pt x="0" y="1520"/>
                    <a:pt x="730" y="2827"/>
                    <a:pt x="730" y="2827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6"/>
            <p:cNvSpPr/>
            <p:nvPr/>
          </p:nvSpPr>
          <p:spPr>
            <a:xfrm>
              <a:off x="2805900" y="4253439"/>
              <a:ext cx="8456" cy="9105"/>
            </a:xfrm>
            <a:custGeom>
              <a:avLst/>
              <a:gdLst/>
              <a:ahLst/>
              <a:cxnLst/>
              <a:rect l="l" t="t" r="r" b="b"/>
              <a:pathLst>
                <a:path w="1186" h="1277" extrusionOk="0">
                  <a:moveTo>
                    <a:pt x="0" y="0"/>
                  </a:moveTo>
                  <a:lnTo>
                    <a:pt x="638" y="1277"/>
                  </a:lnTo>
                  <a:cubicBezTo>
                    <a:pt x="638" y="1277"/>
                    <a:pt x="1186" y="51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6"/>
            <p:cNvSpPr/>
            <p:nvPr/>
          </p:nvSpPr>
          <p:spPr>
            <a:xfrm>
              <a:off x="2714871" y="4211828"/>
              <a:ext cx="442" cy="221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1" y="0"/>
                  </a:moveTo>
                  <a:cubicBezTo>
                    <a:pt x="31" y="0"/>
                    <a:pt x="62" y="31"/>
                    <a:pt x="62" y="31"/>
                  </a:cubicBezTo>
                  <a:cubicBezTo>
                    <a:pt x="31" y="0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36"/>
            <p:cNvSpPr/>
            <p:nvPr/>
          </p:nvSpPr>
          <p:spPr>
            <a:xfrm>
              <a:off x="2820417" y="4140742"/>
              <a:ext cx="3258" cy="870"/>
            </a:xfrm>
            <a:custGeom>
              <a:avLst/>
              <a:gdLst/>
              <a:ahLst/>
              <a:cxnLst/>
              <a:rect l="l" t="t" r="r" b="b"/>
              <a:pathLst>
                <a:path w="457" h="122" extrusionOk="0">
                  <a:moveTo>
                    <a:pt x="1" y="0"/>
                  </a:moveTo>
                  <a:cubicBezTo>
                    <a:pt x="69" y="23"/>
                    <a:pt x="132" y="42"/>
                    <a:pt x="187" y="58"/>
                  </a:cubicBezTo>
                  <a:lnTo>
                    <a:pt x="187" y="58"/>
                  </a:lnTo>
                  <a:cubicBezTo>
                    <a:pt x="125" y="36"/>
                    <a:pt x="63" y="13"/>
                    <a:pt x="1" y="0"/>
                  </a:cubicBezTo>
                  <a:close/>
                  <a:moveTo>
                    <a:pt x="187" y="58"/>
                  </a:moveTo>
                  <a:lnTo>
                    <a:pt x="187" y="58"/>
                  </a:lnTo>
                  <a:cubicBezTo>
                    <a:pt x="277" y="90"/>
                    <a:pt x="367" y="122"/>
                    <a:pt x="457" y="122"/>
                  </a:cubicBezTo>
                  <a:cubicBezTo>
                    <a:pt x="457" y="122"/>
                    <a:pt x="354" y="105"/>
                    <a:pt x="187" y="58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36"/>
            <p:cNvSpPr/>
            <p:nvPr/>
          </p:nvSpPr>
          <p:spPr>
            <a:xfrm>
              <a:off x="2801565" y="4051453"/>
              <a:ext cx="2389" cy="442"/>
            </a:xfrm>
            <a:custGeom>
              <a:avLst/>
              <a:gdLst/>
              <a:ahLst/>
              <a:cxnLst/>
              <a:rect l="l" t="t" r="r" b="b"/>
              <a:pathLst>
                <a:path w="335" h="62" extrusionOk="0">
                  <a:moveTo>
                    <a:pt x="335" y="0"/>
                  </a:moveTo>
                  <a:cubicBezTo>
                    <a:pt x="250" y="0"/>
                    <a:pt x="181" y="15"/>
                    <a:pt x="105" y="34"/>
                  </a:cubicBezTo>
                  <a:lnTo>
                    <a:pt x="105" y="34"/>
                  </a:lnTo>
                  <a:cubicBezTo>
                    <a:pt x="252" y="0"/>
                    <a:pt x="335" y="0"/>
                    <a:pt x="335" y="0"/>
                  </a:cubicBezTo>
                  <a:close/>
                  <a:moveTo>
                    <a:pt x="105" y="34"/>
                  </a:moveTo>
                  <a:lnTo>
                    <a:pt x="105" y="34"/>
                  </a:lnTo>
                  <a:cubicBezTo>
                    <a:pt x="73" y="42"/>
                    <a:pt x="38" y="50"/>
                    <a:pt x="0" y="61"/>
                  </a:cubicBezTo>
                  <a:cubicBezTo>
                    <a:pt x="37" y="52"/>
                    <a:pt x="72" y="43"/>
                    <a:pt x="105" y="34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36"/>
            <p:cNvSpPr/>
            <p:nvPr/>
          </p:nvSpPr>
          <p:spPr>
            <a:xfrm>
              <a:off x="2748468" y="4208505"/>
              <a:ext cx="17340" cy="6581"/>
            </a:xfrm>
            <a:custGeom>
              <a:avLst/>
              <a:gdLst/>
              <a:ahLst/>
              <a:cxnLst/>
              <a:rect l="l" t="t" r="r" b="b"/>
              <a:pathLst>
                <a:path w="2432" h="923" extrusionOk="0">
                  <a:moveTo>
                    <a:pt x="1733" y="0"/>
                  </a:moveTo>
                  <a:cubicBezTo>
                    <a:pt x="718" y="0"/>
                    <a:pt x="61" y="842"/>
                    <a:pt x="4" y="917"/>
                  </a:cubicBezTo>
                  <a:lnTo>
                    <a:pt x="4" y="917"/>
                  </a:lnTo>
                  <a:cubicBezTo>
                    <a:pt x="36" y="876"/>
                    <a:pt x="254" y="616"/>
                    <a:pt x="730" y="588"/>
                  </a:cubicBezTo>
                  <a:cubicBezTo>
                    <a:pt x="730" y="588"/>
                    <a:pt x="980" y="755"/>
                    <a:pt x="1357" y="755"/>
                  </a:cubicBezTo>
                  <a:cubicBezTo>
                    <a:pt x="1489" y="755"/>
                    <a:pt x="1636" y="734"/>
                    <a:pt x="1794" y="679"/>
                  </a:cubicBezTo>
                  <a:cubicBezTo>
                    <a:pt x="2189" y="527"/>
                    <a:pt x="2432" y="132"/>
                    <a:pt x="2432" y="132"/>
                  </a:cubicBezTo>
                  <a:cubicBezTo>
                    <a:pt x="2184" y="39"/>
                    <a:pt x="1950" y="0"/>
                    <a:pt x="1733" y="0"/>
                  </a:cubicBezTo>
                  <a:close/>
                  <a:moveTo>
                    <a:pt x="4" y="917"/>
                  </a:moveTo>
                  <a:lnTo>
                    <a:pt x="4" y="917"/>
                  </a:lnTo>
                  <a:cubicBezTo>
                    <a:pt x="2" y="920"/>
                    <a:pt x="0" y="922"/>
                    <a:pt x="0" y="922"/>
                  </a:cubicBezTo>
                  <a:cubicBezTo>
                    <a:pt x="0" y="922"/>
                    <a:pt x="2" y="920"/>
                    <a:pt x="4" y="9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36"/>
            <p:cNvSpPr/>
            <p:nvPr/>
          </p:nvSpPr>
          <p:spPr>
            <a:xfrm>
              <a:off x="2717909" y="4208627"/>
              <a:ext cx="17347" cy="6460"/>
            </a:xfrm>
            <a:custGeom>
              <a:avLst/>
              <a:gdLst/>
              <a:ahLst/>
              <a:cxnLst/>
              <a:rect l="l" t="t" r="r" b="b"/>
              <a:pathLst>
                <a:path w="2433" h="906" extrusionOk="0">
                  <a:moveTo>
                    <a:pt x="718" y="1"/>
                  </a:moveTo>
                  <a:cubicBezTo>
                    <a:pt x="494" y="1"/>
                    <a:pt x="254" y="43"/>
                    <a:pt x="0" y="145"/>
                  </a:cubicBezTo>
                  <a:cubicBezTo>
                    <a:pt x="0" y="145"/>
                    <a:pt x="244" y="571"/>
                    <a:pt x="639" y="662"/>
                  </a:cubicBezTo>
                  <a:cubicBezTo>
                    <a:pt x="796" y="717"/>
                    <a:pt x="944" y="738"/>
                    <a:pt x="1076" y="738"/>
                  </a:cubicBezTo>
                  <a:cubicBezTo>
                    <a:pt x="1452" y="738"/>
                    <a:pt x="1703" y="571"/>
                    <a:pt x="1703" y="571"/>
                  </a:cubicBezTo>
                  <a:cubicBezTo>
                    <a:pt x="2189" y="601"/>
                    <a:pt x="2432" y="905"/>
                    <a:pt x="2432" y="905"/>
                  </a:cubicBezTo>
                  <a:cubicBezTo>
                    <a:pt x="2432" y="905"/>
                    <a:pt x="1754" y="1"/>
                    <a:pt x="7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6"/>
            <p:cNvSpPr/>
            <p:nvPr/>
          </p:nvSpPr>
          <p:spPr>
            <a:xfrm>
              <a:off x="2730265" y="4195785"/>
              <a:ext cx="22973" cy="8485"/>
            </a:xfrm>
            <a:custGeom>
              <a:avLst/>
              <a:gdLst/>
              <a:ahLst/>
              <a:cxnLst/>
              <a:rect l="l" t="t" r="r" b="b"/>
              <a:pathLst>
                <a:path w="3222" h="1190" extrusionOk="0">
                  <a:moveTo>
                    <a:pt x="3222" y="1"/>
                  </a:moveTo>
                  <a:lnTo>
                    <a:pt x="3222" y="1"/>
                  </a:lnTo>
                  <a:cubicBezTo>
                    <a:pt x="2442" y="508"/>
                    <a:pt x="1824" y="676"/>
                    <a:pt x="1346" y="676"/>
                  </a:cubicBezTo>
                  <a:cubicBezTo>
                    <a:pt x="393" y="676"/>
                    <a:pt x="1" y="2"/>
                    <a:pt x="0" y="1"/>
                  </a:cubicBezTo>
                  <a:lnTo>
                    <a:pt x="0" y="1"/>
                  </a:lnTo>
                  <a:cubicBezTo>
                    <a:pt x="507" y="893"/>
                    <a:pt x="1033" y="1190"/>
                    <a:pt x="1511" y="1190"/>
                  </a:cubicBezTo>
                  <a:cubicBezTo>
                    <a:pt x="2465" y="1190"/>
                    <a:pt x="3222" y="1"/>
                    <a:pt x="32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36"/>
            <p:cNvSpPr/>
            <p:nvPr/>
          </p:nvSpPr>
          <p:spPr>
            <a:xfrm>
              <a:off x="2768838" y="4201853"/>
              <a:ext cx="15394" cy="9982"/>
            </a:xfrm>
            <a:custGeom>
              <a:avLst/>
              <a:gdLst/>
              <a:ahLst/>
              <a:cxnLst/>
              <a:rect l="l" t="t" r="r" b="b"/>
              <a:pathLst>
                <a:path w="2159" h="1400" extrusionOk="0">
                  <a:moveTo>
                    <a:pt x="1125" y="1"/>
                  </a:moveTo>
                  <a:cubicBezTo>
                    <a:pt x="1429" y="852"/>
                    <a:pt x="0" y="1399"/>
                    <a:pt x="0" y="1399"/>
                  </a:cubicBezTo>
                  <a:cubicBezTo>
                    <a:pt x="2158" y="1278"/>
                    <a:pt x="1125" y="1"/>
                    <a:pt x="11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36"/>
            <p:cNvSpPr/>
            <p:nvPr/>
          </p:nvSpPr>
          <p:spPr>
            <a:xfrm>
              <a:off x="2703164" y="4202067"/>
              <a:ext cx="11715" cy="9768"/>
            </a:xfrm>
            <a:custGeom>
              <a:avLst/>
              <a:gdLst/>
              <a:ahLst/>
              <a:cxnLst/>
              <a:rect l="l" t="t" r="r" b="b"/>
              <a:pathLst>
                <a:path w="1643" h="1370" extrusionOk="0">
                  <a:moveTo>
                    <a:pt x="305" y="1"/>
                  </a:moveTo>
                  <a:cubicBezTo>
                    <a:pt x="294" y="1"/>
                    <a:pt x="0" y="832"/>
                    <a:pt x="1643" y="1369"/>
                  </a:cubicBezTo>
                  <a:cubicBezTo>
                    <a:pt x="1339" y="1248"/>
                    <a:pt x="457" y="913"/>
                    <a:pt x="306" y="1"/>
                  </a:cubicBezTo>
                  <a:cubicBezTo>
                    <a:pt x="306" y="1"/>
                    <a:pt x="305" y="1"/>
                    <a:pt x="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6"/>
            <p:cNvSpPr/>
            <p:nvPr/>
          </p:nvSpPr>
          <p:spPr>
            <a:xfrm>
              <a:off x="2761252" y="4082269"/>
              <a:ext cx="103385" cy="58259"/>
            </a:xfrm>
            <a:custGeom>
              <a:avLst/>
              <a:gdLst/>
              <a:ahLst/>
              <a:cxnLst/>
              <a:rect l="l" t="t" r="r" b="b"/>
              <a:pathLst>
                <a:path w="14500" h="8171" extrusionOk="0">
                  <a:moveTo>
                    <a:pt x="8069" y="2629"/>
                  </a:moveTo>
                  <a:cubicBezTo>
                    <a:pt x="8864" y="2629"/>
                    <a:pt x="9795" y="2790"/>
                    <a:pt x="10882" y="3186"/>
                  </a:cubicBezTo>
                  <a:cubicBezTo>
                    <a:pt x="10882" y="3186"/>
                    <a:pt x="8772" y="6067"/>
                    <a:pt x="5376" y="6067"/>
                  </a:cubicBezTo>
                  <a:cubicBezTo>
                    <a:pt x="4841" y="6067"/>
                    <a:pt x="4274" y="5996"/>
                    <a:pt x="3678" y="5831"/>
                  </a:cubicBezTo>
                  <a:cubicBezTo>
                    <a:pt x="3678" y="5831"/>
                    <a:pt x="4530" y="2629"/>
                    <a:pt x="8069" y="2629"/>
                  </a:cubicBezTo>
                  <a:close/>
                  <a:moveTo>
                    <a:pt x="10526" y="1"/>
                  </a:moveTo>
                  <a:cubicBezTo>
                    <a:pt x="8731" y="1"/>
                    <a:pt x="6463" y="670"/>
                    <a:pt x="4013" y="3004"/>
                  </a:cubicBezTo>
                  <a:cubicBezTo>
                    <a:pt x="2578" y="4366"/>
                    <a:pt x="871" y="4502"/>
                    <a:pt x="246" y="4502"/>
                  </a:cubicBezTo>
                  <a:cubicBezTo>
                    <a:pt x="89" y="4502"/>
                    <a:pt x="1" y="4493"/>
                    <a:pt x="1" y="4493"/>
                  </a:cubicBezTo>
                  <a:lnTo>
                    <a:pt x="1" y="4493"/>
                  </a:lnTo>
                  <a:cubicBezTo>
                    <a:pt x="327" y="4999"/>
                    <a:pt x="810" y="5303"/>
                    <a:pt x="1488" y="5303"/>
                  </a:cubicBezTo>
                  <a:cubicBezTo>
                    <a:pt x="2075" y="5303"/>
                    <a:pt x="2807" y="5075"/>
                    <a:pt x="3709" y="4554"/>
                  </a:cubicBezTo>
                  <a:cubicBezTo>
                    <a:pt x="3709" y="4554"/>
                    <a:pt x="3716" y="4554"/>
                    <a:pt x="3723" y="4551"/>
                  </a:cubicBezTo>
                  <a:lnTo>
                    <a:pt x="3723" y="4551"/>
                  </a:lnTo>
                  <a:cubicBezTo>
                    <a:pt x="3247" y="5333"/>
                    <a:pt x="2979" y="6165"/>
                    <a:pt x="2979" y="6165"/>
                  </a:cubicBezTo>
                  <a:cubicBezTo>
                    <a:pt x="4712" y="7138"/>
                    <a:pt x="7235" y="7897"/>
                    <a:pt x="8268" y="8171"/>
                  </a:cubicBezTo>
                  <a:cubicBezTo>
                    <a:pt x="7296" y="7837"/>
                    <a:pt x="5685" y="6986"/>
                    <a:pt x="4651" y="6378"/>
                  </a:cubicBezTo>
                  <a:lnTo>
                    <a:pt x="4651" y="6378"/>
                  </a:lnTo>
                  <a:cubicBezTo>
                    <a:pt x="4795" y="6389"/>
                    <a:pt x="4947" y="6395"/>
                    <a:pt x="5108" y="6395"/>
                  </a:cubicBezTo>
                  <a:cubicBezTo>
                    <a:pt x="5794" y="6395"/>
                    <a:pt x="6621" y="6284"/>
                    <a:pt x="7508" y="6013"/>
                  </a:cubicBezTo>
                  <a:cubicBezTo>
                    <a:pt x="10122" y="5253"/>
                    <a:pt x="11703" y="2943"/>
                    <a:pt x="11703" y="2943"/>
                  </a:cubicBezTo>
                  <a:cubicBezTo>
                    <a:pt x="9983" y="2111"/>
                    <a:pt x="8770" y="1810"/>
                    <a:pt x="7808" y="1810"/>
                  </a:cubicBezTo>
                  <a:cubicBezTo>
                    <a:pt x="7716" y="1810"/>
                    <a:pt x="7626" y="1813"/>
                    <a:pt x="7539" y="1818"/>
                  </a:cubicBezTo>
                  <a:cubicBezTo>
                    <a:pt x="8820" y="1092"/>
                    <a:pt x="10282" y="497"/>
                    <a:pt x="11796" y="497"/>
                  </a:cubicBezTo>
                  <a:cubicBezTo>
                    <a:pt x="12688" y="497"/>
                    <a:pt x="13598" y="703"/>
                    <a:pt x="14499" y="1210"/>
                  </a:cubicBezTo>
                  <a:lnTo>
                    <a:pt x="14499" y="1210"/>
                  </a:lnTo>
                  <a:cubicBezTo>
                    <a:pt x="14499" y="1210"/>
                    <a:pt x="12940" y="1"/>
                    <a:pt x="10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6"/>
            <p:cNvSpPr/>
            <p:nvPr/>
          </p:nvSpPr>
          <p:spPr>
            <a:xfrm>
              <a:off x="2613447" y="4082925"/>
              <a:ext cx="103599" cy="56384"/>
            </a:xfrm>
            <a:custGeom>
              <a:avLst/>
              <a:gdLst/>
              <a:ahLst/>
              <a:cxnLst/>
              <a:rect l="l" t="t" r="r" b="b"/>
              <a:pathLst>
                <a:path w="14530" h="7908" extrusionOk="0">
                  <a:moveTo>
                    <a:pt x="6553" y="2537"/>
                  </a:moveTo>
                  <a:cubicBezTo>
                    <a:pt x="10092" y="2537"/>
                    <a:pt x="10943" y="5739"/>
                    <a:pt x="10943" y="5739"/>
                  </a:cubicBezTo>
                  <a:cubicBezTo>
                    <a:pt x="10352" y="5904"/>
                    <a:pt x="9788" y="5975"/>
                    <a:pt x="9255" y="5975"/>
                  </a:cubicBezTo>
                  <a:cubicBezTo>
                    <a:pt x="5872" y="5975"/>
                    <a:pt x="3739" y="3094"/>
                    <a:pt x="3739" y="3094"/>
                  </a:cubicBezTo>
                  <a:cubicBezTo>
                    <a:pt x="4827" y="2698"/>
                    <a:pt x="5758" y="2537"/>
                    <a:pt x="6553" y="2537"/>
                  </a:cubicBezTo>
                  <a:close/>
                  <a:moveTo>
                    <a:pt x="3987" y="0"/>
                  </a:moveTo>
                  <a:cubicBezTo>
                    <a:pt x="1570" y="0"/>
                    <a:pt x="1" y="1210"/>
                    <a:pt x="1" y="1210"/>
                  </a:cubicBezTo>
                  <a:cubicBezTo>
                    <a:pt x="945" y="691"/>
                    <a:pt x="1889" y="479"/>
                    <a:pt x="2807" y="479"/>
                  </a:cubicBezTo>
                  <a:cubicBezTo>
                    <a:pt x="4312" y="479"/>
                    <a:pt x="5746" y="1051"/>
                    <a:pt x="6992" y="1787"/>
                  </a:cubicBezTo>
                  <a:cubicBezTo>
                    <a:pt x="6875" y="1776"/>
                    <a:pt x="6754" y="1771"/>
                    <a:pt x="6628" y="1771"/>
                  </a:cubicBezTo>
                  <a:cubicBezTo>
                    <a:pt x="5699" y="1771"/>
                    <a:pt x="4490" y="2079"/>
                    <a:pt x="2858" y="2881"/>
                  </a:cubicBezTo>
                  <a:cubicBezTo>
                    <a:pt x="2858" y="2881"/>
                    <a:pt x="4408" y="5191"/>
                    <a:pt x="7053" y="5951"/>
                  </a:cubicBezTo>
                  <a:cubicBezTo>
                    <a:pt x="7958" y="6232"/>
                    <a:pt x="8803" y="6328"/>
                    <a:pt x="9499" y="6328"/>
                  </a:cubicBezTo>
                  <a:cubicBezTo>
                    <a:pt x="9784" y="6328"/>
                    <a:pt x="10045" y="6312"/>
                    <a:pt x="10274" y="6286"/>
                  </a:cubicBezTo>
                  <a:lnTo>
                    <a:pt x="10274" y="6286"/>
                  </a:lnTo>
                  <a:cubicBezTo>
                    <a:pt x="8360" y="7653"/>
                    <a:pt x="4986" y="7805"/>
                    <a:pt x="4986" y="7805"/>
                  </a:cubicBezTo>
                  <a:cubicBezTo>
                    <a:pt x="5325" y="7876"/>
                    <a:pt x="5674" y="7907"/>
                    <a:pt x="6026" y="7907"/>
                  </a:cubicBezTo>
                  <a:cubicBezTo>
                    <a:pt x="8703" y="7907"/>
                    <a:pt x="11551" y="6103"/>
                    <a:pt x="11551" y="6103"/>
                  </a:cubicBezTo>
                  <a:cubicBezTo>
                    <a:pt x="11551" y="6103"/>
                    <a:pt x="11308" y="5313"/>
                    <a:pt x="10791" y="4462"/>
                  </a:cubicBezTo>
                  <a:lnTo>
                    <a:pt x="10791" y="4462"/>
                  </a:lnTo>
                  <a:cubicBezTo>
                    <a:pt x="10791" y="4462"/>
                    <a:pt x="10852" y="4462"/>
                    <a:pt x="10852" y="4523"/>
                  </a:cubicBezTo>
                  <a:cubicBezTo>
                    <a:pt x="11744" y="5018"/>
                    <a:pt x="12477" y="5237"/>
                    <a:pt x="13065" y="5237"/>
                  </a:cubicBezTo>
                  <a:cubicBezTo>
                    <a:pt x="13739" y="5237"/>
                    <a:pt x="14221" y="4949"/>
                    <a:pt x="14530" y="4462"/>
                  </a:cubicBezTo>
                  <a:lnTo>
                    <a:pt x="14530" y="4462"/>
                  </a:lnTo>
                  <a:cubicBezTo>
                    <a:pt x="14530" y="4462"/>
                    <a:pt x="14419" y="4474"/>
                    <a:pt x="14226" y="4474"/>
                  </a:cubicBezTo>
                  <a:cubicBezTo>
                    <a:pt x="13553" y="4474"/>
                    <a:pt x="11882" y="4327"/>
                    <a:pt x="10487" y="3003"/>
                  </a:cubicBezTo>
                  <a:cubicBezTo>
                    <a:pt x="8050" y="669"/>
                    <a:pt x="5784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6"/>
            <p:cNvSpPr/>
            <p:nvPr/>
          </p:nvSpPr>
          <p:spPr>
            <a:xfrm>
              <a:off x="2739149" y="4089163"/>
              <a:ext cx="14089" cy="17340"/>
            </a:xfrm>
            <a:custGeom>
              <a:avLst/>
              <a:gdLst/>
              <a:ahLst/>
              <a:cxnLst/>
              <a:rect l="l" t="t" r="r" b="b"/>
              <a:pathLst>
                <a:path w="1976" h="2432" extrusionOk="0">
                  <a:moveTo>
                    <a:pt x="1338" y="0"/>
                  </a:moveTo>
                  <a:cubicBezTo>
                    <a:pt x="1307" y="0"/>
                    <a:pt x="0" y="1277"/>
                    <a:pt x="1976" y="2432"/>
                  </a:cubicBezTo>
                  <a:cubicBezTo>
                    <a:pt x="1976" y="2432"/>
                    <a:pt x="912" y="1702"/>
                    <a:pt x="1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36"/>
            <p:cNvSpPr/>
            <p:nvPr/>
          </p:nvSpPr>
          <p:spPr>
            <a:xfrm>
              <a:off x="2726793" y="4092850"/>
              <a:ext cx="8877" cy="16256"/>
            </a:xfrm>
            <a:custGeom>
              <a:avLst/>
              <a:gdLst/>
              <a:ahLst/>
              <a:cxnLst/>
              <a:rect l="l" t="t" r="r" b="b"/>
              <a:pathLst>
                <a:path w="1245" h="2280" extrusionOk="0">
                  <a:moveTo>
                    <a:pt x="1217" y="0"/>
                  </a:moveTo>
                  <a:cubicBezTo>
                    <a:pt x="1217" y="0"/>
                    <a:pt x="1221" y="47"/>
                    <a:pt x="1224" y="127"/>
                  </a:cubicBezTo>
                  <a:lnTo>
                    <a:pt x="1224" y="127"/>
                  </a:lnTo>
                  <a:cubicBezTo>
                    <a:pt x="1223" y="85"/>
                    <a:pt x="1221" y="42"/>
                    <a:pt x="1217" y="0"/>
                  </a:cubicBezTo>
                  <a:close/>
                  <a:moveTo>
                    <a:pt x="1224" y="127"/>
                  </a:moveTo>
                  <a:cubicBezTo>
                    <a:pt x="1244" y="1262"/>
                    <a:pt x="1" y="2280"/>
                    <a:pt x="1" y="2280"/>
                  </a:cubicBezTo>
                  <a:cubicBezTo>
                    <a:pt x="10" y="2280"/>
                    <a:pt x="19" y="2280"/>
                    <a:pt x="28" y="2280"/>
                  </a:cubicBezTo>
                  <a:cubicBezTo>
                    <a:pt x="1226" y="2280"/>
                    <a:pt x="1244" y="606"/>
                    <a:pt x="1224" y="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36"/>
            <p:cNvSpPr/>
            <p:nvPr/>
          </p:nvSpPr>
          <p:spPr>
            <a:xfrm>
              <a:off x="2766022" y="4051888"/>
              <a:ext cx="35550" cy="26659"/>
            </a:xfrm>
            <a:custGeom>
              <a:avLst/>
              <a:gdLst/>
              <a:ahLst/>
              <a:cxnLst/>
              <a:rect l="l" t="t" r="r" b="b"/>
              <a:pathLst>
                <a:path w="4986" h="3739" extrusionOk="0">
                  <a:moveTo>
                    <a:pt x="4985" y="0"/>
                  </a:moveTo>
                  <a:lnTo>
                    <a:pt x="4985" y="0"/>
                  </a:lnTo>
                  <a:cubicBezTo>
                    <a:pt x="3952" y="304"/>
                    <a:pt x="882" y="1429"/>
                    <a:pt x="0" y="3739"/>
                  </a:cubicBezTo>
                  <a:cubicBezTo>
                    <a:pt x="0" y="3739"/>
                    <a:pt x="3313" y="608"/>
                    <a:pt x="4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6"/>
            <p:cNvSpPr/>
            <p:nvPr/>
          </p:nvSpPr>
          <p:spPr>
            <a:xfrm>
              <a:off x="2677382" y="4052537"/>
              <a:ext cx="40748" cy="30131"/>
            </a:xfrm>
            <a:custGeom>
              <a:avLst/>
              <a:gdLst/>
              <a:ahLst/>
              <a:cxnLst/>
              <a:rect l="l" t="t" r="r" b="b"/>
              <a:pathLst>
                <a:path w="5715" h="4226" extrusionOk="0">
                  <a:moveTo>
                    <a:pt x="0" y="0"/>
                  </a:moveTo>
                  <a:lnTo>
                    <a:pt x="0" y="0"/>
                  </a:lnTo>
                  <a:cubicBezTo>
                    <a:pt x="2250" y="821"/>
                    <a:pt x="5715" y="4225"/>
                    <a:pt x="5715" y="4225"/>
                  </a:cubicBezTo>
                  <a:cubicBezTo>
                    <a:pt x="4256" y="1551"/>
                    <a:pt x="1307" y="42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6"/>
            <p:cNvSpPr/>
            <p:nvPr/>
          </p:nvSpPr>
          <p:spPr>
            <a:xfrm>
              <a:off x="2672833" y="4051239"/>
              <a:ext cx="4556" cy="1305"/>
            </a:xfrm>
            <a:custGeom>
              <a:avLst/>
              <a:gdLst/>
              <a:ahLst/>
              <a:cxnLst/>
              <a:rect l="l" t="t" r="r" b="b"/>
              <a:pathLst>
                <a:path w="639" h="183" extrusionOk="0">
                  <a:moveTo>
                    <a:pt x="0" y="0"/>
                  </a:moveTo>
                  <a:lnTo>
                    <a:pt x="0" y="0"/>
                  </a:lnTo>
                  <a:cubicBezTo>
                    <a:pt x="140" y="23"/>
                    <a:pt x="315" y="64"/>
                    <a:pt x="485" y="123"/>
                  </a:cubicBezTo>
                  <a:lnTo>
                    <a:pt x="485" y="123"/>
                  </a:lnTo>
                  <a:cubicBezTo>
                    <a:pt x="200" y="22"/>
                    <a:pt x="0" y="0"/>
                    <a:pt x="0" y="0"/>
                  </a:cubicBezTo>
                  <a:close/>
                  <a:moveTo>
                    <a:pt x="485" y="123"/>
                  </a:moveTo>
                  <a:cubicBezTo>
                    <a:pt x="534" y="140"/>
                    <a:pt x="585" y="160"/>
                    <a:pt x="638" y="182"/>
                  </a:cubicBezTo>
                  <a:cubicBezTo>
                    <a:pt x="588" y="161"/>
                    <a:pt x="537" y="141"/>
                    <a:pt x="485" y="123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36"/>
            <p:cNvSpPr/>
            <p:nvPr/>
          </p:nvSpPr>
          <p:spPr>
            <a:xfrm>
              <a:off x="2686052" y="4253866"/>
              <a:ext cx="117902" cy="30695"/>
            </a:xfrm>
            <a:custGeom>
              <a:avLst/>
              <a:gdLst/>
              <a:ahLst/>
              <a:cxnLst/>
              <a:rect l="l" t="t" r="r" b="b"/>
              <a:pathLst>
                <a:path w="16536" h="4305" extrusionOk="0">
                  <a:moveTo>
                    <a:pt x="14712" y="1"/>
                  </a:moveTo>
                  <a:cubicBezTo>
                    <a:pt x="14712" y="1"/>
                    <a:pt x="11794" y="2311"/>
                    <a:pt x="10730" y="2433"/>
                  </a:cubicBezTo>
                  <a:cubicBezTo>
                    <a:pt x="10545" y="2443"/>
                    <a:pt x="10287" y="2448"/>
                    <a:pt x="9985" y="2448"/>
                  </a:cubicBezTo>
                  <a:cubicBezTo>
                    <a:pt x="8553" y="2448"/>
                    <a:pt x="6115" y="2335"/>
                    <a:pt x="5563" y="2159"/>
                  </a:cubicBezTo>
                  <a:cubicBezTo>
                    <a:pt x="4864" y="1916"/>
                    <a:pt x="1824" y="518"/>
                    <a:pt x="1824" y="518"/>
                  </a:cubicBezTo>
                  <a:lnTo>
                    <a:pt x="0" y="457"/>
                  </a:lnTo>
                  <a:lnTo>
                    <a:pt x="0" y="457"/>
                  </a:lnTo>
                  <a:cubicBezTo>
                    <a:pt x="0" y="457"/>
                    <a:pt x="3161" y="3527"/>
                    <a:pt x="5168" y="4013"/>
                  </a:cubicBezTo>
                  <a:cubicBezTo>
                    <a:pt x="5980" y="4195"/>
                    <a:pt x="7151" y="4304"/>
                    <a:pt x="8370" y="4304"/>
                  </a:cubicBezTo>
                  <a:cubicBezTo>
                    <a:pt x="10204" y="4304"/>
                    <a:pt x="12145" y="4057"/>
                    <a:pt x="13131" y="3436"/>
                  </a:cubicBezTo>
                  <a:cubicBezTo>
                    <a:pt x="14742" y="2372"/>
                    <a:pt x="16536" y="183"/>
                    <a:pt x="16536" y="183"/>
                  </a:cubicBezTo>
                  <a:lnTo>
                    <a:pt x="147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36"/>
            <p:cNvSpPr/>
            <p:nvPr/>
          </p:nvSpPr>
          <p:spPr>
            <a:xfrm>
              <a:off x="2686052" y="4239421"/>
              <a:ext cx="117688" cy="19821"/>
            </a:xfrm>
            <a:custGeom>
              <a:avLst/>
              <a:gdLst/>
              <a:ahLst/>
              <a:cxnLst/>
              <a:rect l="l" t="t" r="r" b="b"/>
              <a:pathLst>
                <a:path w="16506" h="2780" extrusionOk="0">
                  <a:moveTo>
                    <a:pt x="10748" y="1"/>
                  </a:moveTo>
                  <a:cubicBezTo>
                    <a:pt x="9102" y="1"/>
                    <a:pt x="8025" y="507"/>
                    <a:pt x="8025" y="507"/>
                  </a:cubicBezTo>
                  <a:cubicBezTo>
                    <a:pt x="7540" y="349"/>
                    <a:pt x="7022" y="281"/>
                    <a:pt x="6491" y="281"/>
                  </a:cubicBezTo>
                  <a:cubicBezTo>
                    <a:pt x="3457" y="281"/>
                    <a:pt x="0" y="2483"/>
                    <a:pt x="0" y="2483"/>
                  </a:cubicBezTo>
                  <a:lnTo>
                    <a:pt x="608" y="2665"/>
                  </a:lnTo>
                  <a:cubicBezTo>
                    <a:pt x="912" y="2741"/>
                    <a:pt x="1231" y="2779"/>
                    <a:pt x="1550" y="2779"/>
                  </a:cubicBezTo>
                  <a:cubicBezTo>
                    <a:pt x="1870" y="2779"/>
                    <a:pt x="2189" y="2741"/>
                    <a:pt x="2493" y="2665"/>
                  </a:cubicBezTo>
                  <a:cubicBezTo>
                    <a:pt x="3617" y="2361"/>
                    <a:pt x="5745" y="1905"/>
                    <a:pt x="8329" y="1814"/>
                  </a:cubicBezTo>
                  <a:cubicBezTo>
                    <a:pt x="8532" y="1810"/>
                    <a:pt x="8731" y="1807"/>
                    <a:pt x="8926" y="1807"/>
                  </a:cubicBezTo>
                  <a:cubicBezTo>
                    <a:pt x="11329" y="1807"/>
                    <a:pt x="13115" y="2136"/>
                    <a:pt x="14043" y="2361"/>
                  </a:cubicBezTo>
                  <a:cubicBezTo>
                    <a:pt x="14287" y="2426"/>
                    <a:pt x="14541" y="2457"/>
                    <a:pt x="14798" y="2457"/>
                  </a:cubicBezTo>
                  <a:cubicBezTo>
                    <a:pt x="15020" y="2457"/>
                    <a:pt x="15246" y="2434"/>
                    <a:pt x="15472" y="2392"/>
                  </a:cubicBezTo>
                  <a:lnTo>
                    <a:pt x="16505" y="2209"/>
                  </a:lnTo>
                  <a:cubicBezTo>
                    <a:pt x="14364" y="452"/>
                    <a:pt x="12303" y="1"/>
                    <a:pt x="107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6"/>
            <p:cNvSpPr/>
            <p:nvPr/>
          </p:nvSpPr>
          <p:spPr>
            <a:xfrm>
              <a:off x="2257375" y="3676771"/>
              <a:ext cx="1149713" cy="1177634"/>
            </a:xfrm>
            <a:custGeom>
              <a:avLst/>
              <a:gdLst/>
              <a:ahLst/>
              <a:cxnLst/>
              <a:rect l="l" t="t" r="r" b="b"/>
              <a:pathLst>
                <a:path w="161250" h="165166" extrusionOk="0">
                  <a:moveTo>
                    <a:pt x="82154" y="1238"/>
                  </a:moveTo>
                  <a:cubicBezTo>
                    <a:pt x="82392" y="1238"/>
                    <a:pt x="82628" y="1243"/>
                    <a:pt x="82859" y="1243"/>
                  </a:cubicBezTo>
                  <a:cubicBezTo>
                    <a:pt x="83437" y="1243"/>
                    <a:pt x="83984" y="1243"/>
                    <a:pt x="84531" y="1304"/>
                  </a:cubicBezTo>
                  <a:cubicBezTo>
                    <a:pt x="85048" y="1334"/>
                    <a:pt x="85564" y="1364"/>
                    <a:pt x="86020" y="1395"/>
                  </a:cubicBezTo>
                  <a:cubicBezTo>
                    <a:pt x="86476" y="1455"/>
                    <a:pt x="86872" y="1516"/>
                    <a:pt x="87267" y="1547"/>
                  </a:cubicBezTo>
                  <a:cubicBezTo>
                    <a:pt x="87631" y="1638"/>
                    <a:pt x="87935" y="1668"/>
                    <a:pt x="88209" y="1699"/>
                  </a:cubicBezTo>
                  <a:cubicBezTo>
                    <a:pt x="88756" y="1790"/>
                    <a:pt x="89060" y="1851"/>
                    <a:pt x="89060" y="1851"/>
                  </a:cubicBezTo>
                  <a:lnTo>
                    <a:pt x="88209" y="1851"/>
                  </a:lnTo>
                  <a:cubicBezTo>
                    <a:pt x="87935" y="1851"/>
                    <a:pt x="87601" y="1851"/>
                    <a:pt x="87267" y="1820"/>
                  </a:cubicBezTo>
                  <a:lnTo>
                    <a:pt x="84531" y="1820"/>
                  </a:lnTo>
                  <a:cubicBezTo>
                    <a:pt x="83984" y="1820"/>
                    <a:pt x="83467" y="1851"/>
                    <a:pt x="82890" y="1851"/>
                  </a:cubicBezTo>
                  <a:cubicBezTo>
                    <a:pt x="82312" y="1911"/>
                    <a:pt x="81765" y="1911"/>
                    <a:pt x="81157" y="1972"/>
                  </a:cubicBezTo>
                  <a:cubicBezTo>
                    <a:pt x="80853" y="2003"/>
                    <a:pt x="80549" y="2003"/>
                    <a:pt x="80245" y="2063"/>
                  </a:cubicBezTo>
                  <a:cubicBezTo>
                    <a:pt x="80093" y="2063"/>
                    <a:pt x="79941" y="2094"/>
                    <a:pt x="79789" y="2094"/>
                  </a:cubicBezTo>
                  <a:lnTo>
                    <a:pt x="79333" y="2155"/>
                  </a:lnTo>
                  <a:cubicBezTo>
                    <a:pt x="78725" y="2246"/>
                    <a:pt x="78118" y="2307"/>
                    <a:pt x="77540" y="2459"/>
                  </a:cubicBezTo>
                  <a:cubicBezTo>
                    <a:pt x="77236" y="2550"/>
                    <a:pt x="76963" y="2580"/>
                    <a:pt x="76659" y="2671"/>
                  </a:cubicBezTo>
                  <a:cubicBezTo>
                    <a:pt x="76385" y="2732"/>
                    <a:pt x="76081" y="2823"/>
                    <a:pt x="75838" y="2884"/>
                  </a:cubicBezTo>
                  <a:cubicBezTo>
                    <a:pt x="75291" y="3036"/>
                    <a:pt x="74774" y="3218"/>
                    <a:pt x="74318" y="3431"/>
                  </a:cubicBezTo>
                  <a:cubicBezTo>
                    <a:pt x="74075" y="3522"/>
                    <a:pt x="73862" y="3644"/>
                    <a:pt x="73619" y="3735"/>
                  </a:cubicBezTo>
                  <a:cubicBezTo>
                    <a:pt x="73497" y="3766"/>
                    <a:pt x="73406" y="3826"/>
                    <a:pt x="73285" y="3887"/>
                  </a:cubicBezTo>
                  <a:cubicBezTo>
                    <a:pt x="73163" y="3918"/>
                    <a:pt x="73102" y="3978"/>
                    <a:pt x="72981" y="4039"/>
                  </a:cubicBezTo>
                  <a:cubicBezTo>
                    <a:pt x="72555" y="4221"/>
                    <a:pt x="72221" y="4495"/>
                    <a:pt x="71917" y="4677"/>
                  </a:cubicBezTo>
                  <a:cubicBezTo>
                    <a:pt x="71613" y="4890"/>
                    <a:pt x="71370" y="5103"/>
                    <a:pt x="71187" y="5285"/>
                  </a:cubicBezTo>
                  <a:cubicBezTo>
                    <a:pt x="71066" y="5468"/>
                    <a:pt x="70914" y="5620"/>
                    <a:pt x="70823" y="5741"/>
                  </a:cubicBezTo>
                  <a:cubicBezTo>
                    <a:pt x="70853" y="5650"/>
                    <a:pt x="70883" y="5589"/>
                    <a:pt x="70975" y="5498"/>
                  </a:cubicBezTo>
                  <a:cubicBezTo>
                    <a:pt x="71035" y="5437"/>
                    <a:pt x="71066" y="5316"/>
                    <a:pt x="71187" y="5194"/>
                  </a:cubicBezTo>
                  <a:cubicBezTo>
                    <a:pt x="71339" y="4981"/>
                    <a:pt x="71582" y="4738"/>
                    <a:pt x="71886" y="4495"/>
                  </a:cubicBezTo>
                  <a:cubicBezTo>
                    <a:pt x="72038" y="4373"/>
                    <a:pt x="72190" y="4221"/>
                    <a:pt x="72342" y="4100"/>
                  </a:cubicBezTo>
                  <a:cubicBezTo>
                    <a:pt x="72494" y="3948"/>
                    <a:pt x="72677" y="3826"/>
                    <a:pt x="72859" y="3735"/>
                  </a:cubicBezTo>
                  <a:cubicBezTo>
                    <a:pt x="72981" y="3644"/>
                    <a:pt x="73041" y="3583"/>
                    <a:pt x="73163" y="3522"/>
                  </a:cubicBezTo>
                  <a:cubicBezTo>
                    <a:pt x="73285" y="3462"/>
                    <a:pt x="73406" y="3431"/>
                    <a:pt x="73467" y="3340"/>
                  </a:cubicBezTo>
                  <a:cubicBezTo>
                    <a:pt x="73710" y="3218"/>
                    <a:pt x="73923" y="3066"/>
                    <a:pt x="74166" y="2975"/>
                  </a:cubicBezTo>
                  <a:cubicBezTo>
                    <a:pt x="74652" y="2732"/>
                    <a:pt x="75139" y="2459"/>
                    <a:pt x="75716" y="2307"/>
                  </a:cubicBezTo>
                  <a:cubicBezTo>
                    <a:pt x="75990" y="2246"/>
                    <a:pt x="76294" y="2124"/>
                    <a:pt x="76537" y="2063"/>
                  </a:cubicBezTo>
                  <a:cubicBezTo>
                    <a:pt x="76841" y="1972"/>
                    <a:pt x="77114" y="1911"/>
                    <a:pt x="77418" y="1820"/>
                  </a:cubicBezTo>
                  <a:cubicBezTo>
                    <a:pt x="78026" y="1668"/>
                    <a:pt x="78634" y="1607"/>
                    <a:pt x="79242" y="1486"/>
                  </a:cubicBezTo>
                  <a:lnTo>
                    <a:pt x="79698" y="1395"/>
                  </a:lnTo>
                  <a:cubicBezTo>
                    <a:pt x="79850" y="1395"/>
                    <a:pt x="80002" y="1364"/>
                    <a:pt x="80154" y="1364"/>
                  </a:cubicBezTo>
                  <a:cubicBezTo>
                    <a:pt x="80458" y="1334"/>
                    <a:pt x="80762" y="1334"/>
                    <a:pt x="81066" y="1304"/>
                  </a:cubicBezTo>
                  <a:cubicBezTo>
                    <a:pt x="81431" y="1249"/>
                    <a:pt x="81795" y="1238"/>
                    <a:pt x="82154" y="1238"/>
                  </a:cubicBezTo>
                  <a:close/>
                  <a:moveTo>
                    <a:pt x="83893" y="4221"/>
                  </a:moveTo>
                  <a:cubicBezTo>
                    <a:pt x="84379" y="4221"/>
                    <a:pt x="84865" y="4252"/>
                    <a:pt x="85413" y="4282"/>
                  </a:cubicBezTo>
                  <a:cubicBezTo>
                    <a:pt x="86446" y="4373"/>
                    <a:pt x="87419" y="4465"/>
                    <a:pt x="88452" y="4677"/>
                  </a:cubicBezTo>
                  <a:lnTo>
                    <a:pt x="89212" y="4829"/>
                  </a:lnTo>
                  <a:lnTo>
                    <a:pt x="89911" y="4890"/>
                  </a:lnTo>
                  <a:lnTo>
                    <a:pt x="91400" y="5255"/>
                  </a:lnTo>
                  <a:cubicBezTo>
                    <a:pt x="91887" y="5346"/>
                    <a:pt x="92404" y="5498"/>
                    <a:pt x="92859" y="5650"/>
                  </a:cubicBezTo>
                  <a:cubicBezTo>
                    <a:pt x="93315" y="5802"/>
                    <a:pt x="93802" y="5954"/>
                    <a:pt x="94227" y="6167"/>
                  </a:cubicBezTo>
                  <a:cubicBezTo>
                    <a:pt x="95139" y="6501"/>
                    <a:pt x="95960" y="6927"/>
                    <a:pt x="96720" y="7322"/>
                  </a:cubicBezTo>
                  <a:cubicBezTo>
                    <a:pt x="97480" y="7747"/>
                    <a:pt x="98209" y="8234"/>
                    <a:pt x="98817" y="8690"/>
                  </a:cubicBezTo>
                  <a:cubicBezTo>
                    <a:pt x="99425" y="9146"/>
                    <a:pt x="100002" y="9571"/>
                    <a:pt x="100489" y="9905"/>
                  </a:cubicBezTo>
                  <a:cubicBezTo>
                    <a:pt x="100975" y="10270"/>
                    <a:pt x="101431" y="10513"/>
                    <a:pt x="101857" y="10696"/>
                  </a:cubicBezTo>
                  <a:cubicBezTo>
                    <a:pt x="102039" y="10787"/>
                    <a:pt x="102221" y="10909"/>
                    <a:pt x="102373" y="10969"/>
                  </a:cubicBezTo>
                  <a:cubicBezTo>
                    <a:pt x="102525" y="11060"/>
                    <a:pt x="102677" y="11091"/>
                    <a:pt x="102799" y="11121"/>
                  </a:cubicBezTo>
                  <a:lnTo>
                    <a:pt x="103133" y="11243"/>
                  </a:lnTo>
                  <a:cubicBezTo>
                    <a:pt x="103133" y="11243"/>
                    <a:pt x="103042" y="11212"/>
                    <a:pt x="102799" y="11152"/>
                  </a:cubicBezTo>
                  <a:cubicBezTo>
                    <a:pt x="102677" y="11121"/>
                    <a:pt x="102525" y="11091"/>
                    <a:pt x="102373" y="11060"/>
                  </a:cubicBezTo>
                  <a:cubicBezTo>
                    <a:pt x="102221" y="10969"/>
                    <a:pt x="102039" y="10939"/>
                    <a:pt x="101826" y="10878"/>
                  </a:cubicBezTo>
                  <a:cubicBezTo>
                    <a:pt x="101401" y="10696"/>
                    <a:pt x="100914" y="10453"/>
                    <a:pt x="100367" y="10149"/>
                  </a:cubicBezTo>
                  <a:cubicBezTo>
                    <a:pt x="99850" y="9845"/>
                    <a:pt x="99243" y="9450"/>
                    <a:pt x="98635" y="9024"/>
                  </a:cubicBezTo>
                  <a:cubicBezTo>
                    <a:pt x="97966" y="8629"/>
                    <a:pt x="97297" y="8203"/>
                    <a:pt x="96537" y="7808"/>
                  </a:cubicBezTo>
                  <a:cubicBezTo>
                    <a:pt x="95777" y="7443"/>
                    <a:pt x="94926" y="7048"/>
                    <a:pt x="94014" y="6744"/>
                  </a:cubicBezTo>
                  <a:lnTo>
                    <a:pt x="92647" y="6288"/>
                  </a:lnTo>
                  <a:cubicBezTo>
                    <a:pt x="92191" y="6136"/>
                    <a:pt x="91704" y="6045"/>
                    <a:pt x="91248" y="5924"/>
                  </a:cubicBezTo>
                  <a:cubicBezTo>
                    <a:pt x="90793" y="5802"/>
                    <a:pt x="90306" y="5680"/>
                    <a:pt x="89820" y="5589"/>
                  </a:cubicBezTo>
                  <a:lnTo>
                    <a:pt x="89060" y="5437"/>
                  </a:lnTo>
                  <a:lnTo>
                    <a:pt x="88331" y="5316"/>
                  </a:lnTo>
                  <a:cubicBezTo>
                    <a:pt x="87327" y="5133"/>
                    <a:pt x="86355" y="5012"/>
                    <a:pt x="85352" y="4921"/>
                  </a:cubicBezTo>
                  <a:cubicBezTo>
                    <a:pt x="84865" y="4890"/>
                    <a:pt x="84379" y="4890"/>
                    <a:pt x="83893" y="4860"/>
                  </a:cubicBezTo>
                  <a:lnTo>
                    <a:pt x="82434" y="4860"/>
                  </a:lnTo>
                  <a:cubicBezTo>
                    <a:pt x="81978" y="4860"/>
                    <a:pt x="81491" y="4890"/>
                    <a:pt x="81036" y="4890"/>
                  </a:cubicBezTo>
                  <a:cubicBezTo>
                    <a:pt x="80580" y="4921"/>
                    <a:pt x="80124" y="4981"/>
                    <a:pt x="79698" y="5012"/>
                  </a:cubicBezTo>
                  <a:cubicBezTo>
                    <a:pt x="79273" y="5042"/>
                    <a:pt x="78877" y="5133"/>
                    <a:pt x="78452" y="5164"/>
                  </a:cubicBezTo>
                  <a:cubicBezTo>
                    <a:pt x="78026" y="5194"/>
                    <a:pt x="77662" y="5285"/>
                    <a:pt x="77266" y="5346"/>
                  </a:cubicBezTo>
                  <a:cubicBezTo>
                    <a:pt x="76507" y="5498"/>
                    <a:pt x="75868" y="5620"/>
                    <a:pt x="75260" y="5772"/>
                  </a:cubicBezTo>
                  <a:cubicBezTo>
                    <a:pt x="74652" y="5924"/>
                    <a:pt x="74166" y="6076"/>
                    <a:pt x="73741" y="6197"/>
                  </a:cubicBezTo>
                  <a:cubicBezTo>
                    <a:pt x="73315" y="6349"/>
                    <a:pt x="72981" y="6410"/>
                    <a:pt x="72768" y="6532"/>
                  </a:cubicBezTo>
                  <a:lnTo>
                    <a:pt x="72403" y="6653"/>
                  </a:lnTo>
                  <a:cubicBezTo>
                    <a:pt x="72403" y="6653"/>
                    <a:pt x="72525" y="6562"/>
                    <a:pt x="72768" y="6501"/>
                  </a:cubicBezTo>
                  <a:cubicBezTo>
                    <a:pt x="72981" y="6380"/>
                    <a:pt x="73285" y="6228"/>
                    <a:pt x="73710" y="6076"/>
                  </a:cubicBezTo>
                  <a:cubicBezTo>
                    <a:pt x="74136" y="5924"/>
                    <a:pt x="74622" y="5741"/>
                    <a:pt x="75230" y="5498"/>
                  </a:cubicBezTo>
                  <a:cubicBezTo>
                    <a:pt x="75534" y="5437"/>
                    <a:pt x="75838" y="5316"/>
                    <a:pt x="76172" y="5194"/>
                  </a:cubicBezTo>
                  <a:cubicBezTo>
                    <a:pt x="76507" y="5133"/>
                    <a:pt x="76841" y="5012"/>
                    <a:pt x="77236" y="4921"/>
                  </a:cubicBezTo>
                  <a:cubicBezTo>
                    <a:pt x="77601" y="4860"/>
                    <a:pt x="77996" y="4738"/>
                    <a:pt x="78422" y="4677"/>
                  </a:cubicBezTo>
                  <a:cubicBezTo>
                    <a:pt x="78847" y="4586"/>
                    <a:pt x="79242" y="4525"/>
                    <a:pt x="79668" y="4465"/>
                  </a:cubicBezTo>
                  <a:cubicBezTo>
                    <a:pt x="80124" y="4434"/>
                    <a:pt x="80549" y="4373"/>
                    <a:pt x="81005" y="4313"/>
                  </a:cubicBezTo>
                  <a:cubicBezTo>
                    <a:pt x="81461" y="4282"/>
                    <a:pt x="81947" y="4252"/>
                    <a:pt x="82403" y="4252"/>
                  </a:cubicBezTo>
                  <a:cubicBezTo>
                    <a:pt x="82890" y="4252"/>
                    <a:pt x="83406" y="4252"/>
                    <a:pt x="83893" y="4221"/>
                  </a:cubicBezTo>
                  <a:close/>
                  <a:moveTo>
                    <a:pt x="72798" y="7899"/>
                  </a:moveTo>
                  <a:cubicBezTo>
                    <a:pt x="73862" y="7899"/>
                    <a:pt x="74956" y="7930"/>
                    <a:pt x="76172" y="8021"/>
                  </a:cubicBezTo>
                  <a:lnTo>
                    <a:pt x="77996" y="8143"/>
                  </a:lnTo>
                  <a:cubicBezTo>
                    <a:pt x="78634" y="8173"/>
                    <a:pt x="79242" y="8234"/>
                    <a:pt x="79941" y="8325"/>
                  </a:cubicBezTo>
                  <a:cubicBezTo>
                    <a:pt x="80580" y="8355"/>
                    <a:pt x="81248" y="8477"/>
                    <a:pt x="81917" y="8538"/>
                  </a:cubicBezTo>
                  <a:cubicBezTo>
                    <a:pt x="82586" y="8629"/>
                    <a:pt x="83224" y="8750"/>
                    <a:pt x="83923" y="8842"/>
                  </a:cubicBezTo>
                  <a:cubicBezTo>
                    <a:pt x="84592" y="8963"/>
                    <a:pt x="85291" y="9085"/>
                    <a:pt x="85960" y="9237"/>
                  </a:cubicBezTo>
                  <a:lnTo>
                    <a:pt x="88027" y="9693"/>
                  </a:lnTo>
                  <a:cubicBezTo>
                    <a:pt x="88695" y="9875"/>
                    <a:pt x="89364" y="10057"/>
                    <a:pt x="90033" y="10270"/>
                  </a:cubicBezTo>
                  <a:cubicBezTo>
                    <a:pt x="90732" y="10453"/>
                    <a:pt x="91370" y="10726"/>
                    <a:pt x="92008" y="10939"/>
                  </a:cubicBezTo>
                  <a:cubicBezTo>
                    <a:pt x="92647" y="11152"/>
                    <a:pt x="93255" y="11486"/>
                    <a:pt x="93923" y="11729"/>
                  </a:cubicBezTo>
                  <a:cubicBezTo>
                    <a:pt x="94227" y="11881"/>
                    <a:pt x="94531" y="12003"/>
                    <a:pt x="94835" y="12155"/>
                  </a:cubicBezTo>
                  <a:cubicBezTo>
                    <a:pt x="95139" y="12307"/>
                    <a:pt x="95443" y="12459"/>
                    <a:pt x="95686" y="12611"/>
                  </a:cubicBezTo>
                  <a:cubicBezTo>
                    <a:pt x="98027" y="13705"/>
                    <a:pt x="100306" y="14586"/>
                    <a:pt x="102313" y="14951"/>
                  </a:cubicBezTo>
                  <a:cubicBezTo>
                    <a:pt x="103217" y="15137"/>
                    <a:pt x="104028" y="15230"/>
                    <a:pt x="104766" y="15230"/>
                  </a:cubicBezTo>
                  <a:cubicBezTo>
                    <a:pt x="104872" y="15230"/>
                    <a:pt x="104976" y="15228"/>
                    <a:pt x="105079" y="15225"/>
                  </a:cubicBezTo>
                  <a:cubicBezTo>
                    <a:pt x="105930" y="15225"/>
                    <a:pt x="106629" y="15073"/>
                    <a:pt x="107206" y="14890"/>
                  </a:cubicBezTo>
                  <a:cubicBezTo>
                    <a:pt x="107784" y="14708"/>
                    <a:pt x="108209" y="14434"/>
                    <a:pt x="108422" y="14252"/>
                  </a:cubicBezTo>
                  <a:cubicBezTo>
                    <a:pt x="108695" y="14009"/>
                    <a:pt x="108726" y="13857"/>
                    <a:pt x="108726" y="13857"/>
                  </a:cubicBezTo>
                  <a:lnTo>
                    <a:pt x="108726" y="13857"/>
                  </a:lnTo>
                  <a:cubicBezTo>
                    <a:pt x="108726" y="13857"/>
                    <a:pt x="108695" y="14040"/>
                    <a:pt x="108452" y="14282"/>
                  </a:cubicBezTo>
                  <a:cubicBezTo>
                    <a:pt x="108240" y="14495"/>
                    <a:pt x="107845" y="14799"/>
                    <a:pt x="107237" y="15042"/>
                  </a:cubicBezTo>
                  <a:cubicBezTo>
                    <a:pt x="106690" y="15255"/>
                    <a:pt x="105960" y="15468"/>
                    <a:pt x="105079" y="15529"/>
                  </a:cubicBezTo>
                  <a:cubicBezTo>
                    <a:pt x="104806" y="15557"/>
                    <a:pt x="104527" y="15571"/>
                    <a:pt x="104241" y="15571"/>
                  </a:cubicBezTo>
                  <a:cubicBezTo>
                    <a:pt x="103602" y="15571"/>
                    <a:pt x="102925" y="15503"/>
                    <a:pt x="102191" y="15377"/>
                  </a:cubicBezTo>
                  <a:cubicBezTo>
                    <a:pt x="101127" y="15225"/>
                    <a:pt x="100033" y="14951"/>
                    <a:pt x="98878" y="14586"/>
                  </a:cubicBezTo>
                  <a:cubicBezTo>
                    <a:pt x="97753" y="14191"/>
                    <a:pt x="96568" y="13735"/>
                    <a:pt x="95352" y="13188"/>
                  </a:cubicBezTo>
                  <a:cubicBezTo>
                    <a:pt x="95048" y="13036"/>
                    <a:pt x="94744" y="12915"/>
                    <a:pt x="94470" y="12763"/>
                  </a:cubicBezTo>
                  <a:cubicBezTo>
                    <a:pt x="94166" y="12641"/>
                    <a:pt x="93863" y="12489"/>
                    <a:pt x="93559" y="12337"/>
                  </a:cubicBezTo>
                  <a:cubicBezTo>
                    <a:pt x="92951" y="12064"/>
                    <a:pt x="92343" y="11760"/>
                    <a:pt x="91704" y="11577"/>
                  </a:cubicBezTo>
                  <a:lnTo>
                    <a:pt x="89759" y="10909"/>
                  </a:lnTo>
                  <a:cubicBezTo>
                    <a:pt x="89121" y="10696"/>
                    <a:pt x="88452" y="10513"/>
                    <a:pt x="87783" y="10331"/>
                  </a:cubicBezTo>
                  <a:cubicBezTo>
                    <a:pt x="87115" y="10179"/>
                    <a:pt x="86476" y="10027"/>
                    <a:pt x="85777" y="9875"/>
                  </a:cubicBezTo>
                  <a:cubicBezTo>
                    <a:pt x="85109" y="9723"/>
                    <a:pt x="84409" y="9602"/>
                    <a:pt x="83771" y="9480"/>
                  </a:cubicBezTo>
                  <a:cubicBezTo>
                    <a:pt x="83072" y="9328"/>
                    <a:pt x="82434" y="9267"/>
                    <a:pt x="81765" y="9146"/>
                  </a:cubicBezTo>
                  <a:cubicBezTo>
                    <a:pt x="81096" y="9024"/>
                    <a:pt x="80428" y="8963"/>
                    <a:pt x="79789" y="8872"/>
                  </a:cubicBezTo>
                  <a:cubicBezTo>
                    <a:pt x="78482" y="8720"/>
                    <a:pt x="77236" y="8629"/>
                    <a:pt x="76051" y="8507"/>
                  </a:cubicBezTo>
                  <a:cubicBezTo>
                    <a:pt x="74865" y="8416"/>
                    <a:pt x="73741" y="8325"/>
                    <a:pt x="72707" y="8264"/>
                  </a:cubicBezTo>
                  <a:cubicBezTo>
                    <a:pt x="72190" y="8234"/>
                    <a:pt x="71674" y="8234"/>
                    <a:pt x="71218" y="8203"/>
                  </a:cubicBezTo>
                  <a:cubicBezTo>
                    <a:pt x="70762" y="8203"/>
                    <a:pt x="70306" y="8173"/>
                    <a:pt x="69911" y="8173"/>
                  </a:cubicBezTo>
                  <a:cubicBezTo>
                    <a:pt x="69060" y="8112"/>
                    <a:pt x="68300" y="8112"/>
                    <a:pt x="67692" y="8112"/>
                  </a:cubicBezTo>
                  <a:lnTo>
                    <a:pt x="65807" y="8112"/>
                  </a:lnTo>
                  <a:cubicBezTo>
                    <a:pt x="65807" y="8112"/>
                    <a:pt x="66506" y="8082"/>
                    <a:pt x="67722" y="8021"/>
                  </a:cubicBezTo>
                  <a:cubicBezTo>
                    <a:pt x="68330" y="7991"/>
                    <a:pt x="69060" y="7930"/>
                    <a:pt x="69941" y="7930"/>
                  </a:cubicBezTo>
                  <a:cubicBezTo>
                    <a:pt x="70762" y="7899"/>
                    <a:pt x="71765" y="7899"/>
                    <a:pt x="72798" y="7899"/>
                  </a:cubicBezTo>
                  <a:close/>
                  <a:moveTo>
                    <a:pt x="125444" y="11820"/>
                  </a:moveTo>
                  <a:lnTo>
                    <a:pt x="125444" y="11820"/>
                  </a:lnTo>
                  <a:cubicBezTo>
                    <a:pt x="125444" y="11820"/>
                    <a:pt x="125352" y="11881"/>
                    <a:pt x="125231" y="12094"/>
                  </a:cubicBezTo>
                  <a:cubicBezTo>
                    <a:pt x="125140" y="12155"/>
                    <a:pt x="125079" y="12276"/>
                    <a:pt x="124957" y="12398"/>
                  </a:cubicBezTo>
                  <a:cubicBezTo>
                    <a:pt x="124836" y="12489"/>
                    <a:pt x="124775" y="12641"/>
                    <a:pt x="124653" y="12793"/>
                  </a:cubicBezTo>
                  <a:cubicBezTo>
                    <a:pt x="124532" y="12945"/>
                    <a:pt x="124441" y="13097"/>
                    <a:pt x="124349" y="13279"/>
                  </a:cubicBezTo>
                  <a:cubicBezTo>
                    <a:pt x="124319" y="13371"/>
                    <a:pt x="124228" y="13492"/>
                    <a:pt x="124197" y="13553"/>
                  </a:cubicBezTo>
                  <a:cubicBezTo>
                    <a:pt x="124167" y="13675"/>
                    <a:pt x="124076" y="13735"/>
                    <a:pt x="124045" y="13857"/>
                  </a:cubicBezTo>
                  <a:cubicBezTo>
                    <a:pt x="123924" y="14039"/>
                    <a:pt x="123863" y="14282"/>
                    <a:pt x="123772" y="14495"/>
                  </a:cubicBezTo>
                  <a:lnTo>
                    <a:pt x="123559" y="15194"/>
                  </a:lnTo>
                  <a:cubicBezTo>
                    <a:pt x="123529" y="15407"/>
                    <a:pt x="123407" y="15650"/>
                    <a:pt x="123377" y="15863"/>
                  </a:cubicBezTo>
                  <a:cubicBezTo>
                    <a:pt x="123316" y="16106"/>
                    <a:pt x="123255" y="16319"/>
                    <a:pt x="123225" y="16562"/>
                  </a:cubicBezTo>
                  <a:cubicBezTo>
                    <a:pt x="123164" y="16775"/>
                    <a:pt x="123134" y="17018"/>
                    <a:pt x="123103" y="17200"/>
                  </a:cubicBezTo>
                  <a:cubicBezTo>
                    <a:pt x="123103" y="17444"/>
                    <a:pt x="123073" y="17626"/>
                    <a:pt x="123073" y="17808"/>
                  </a:cubicBezTo>
                  <a:cubicBezTo>
                    <a:pt x="123012" y="17991"/>
                    <a:pt x="123012" y="18143"/>
                    <a:pt x="123012" y="18295"/>
                  </a:cubicBezTo>
                  <a:cubicBezTo>
                    <a:pt x="123012" y="18447"/>
                    <a:pt x="122982" y="18599"/>
                    <a:pt x="122982" y="18720"/>
                  </a:cubicBezTo>
                  <a:cubicBezTo>
                    <a:pt x="122951" y="18963"/>
                    <a:pt x="122951" y="19055"/>
                    <a:pt x="122951" y="19055"/>
                  </a:cubicBezTo>
                  <a:lnTo>
                    <a:pt x="122830" y="18720"/>
                  </a:lnTo>
                  <a:cubicBezTo>
                    <a:pt x="122799" y="18599"/>
                    <a:pt x="122769" y="18507"/>
                    <a:pt x="122708" y="18355"/>
                  </a:cubicBezTo>
                  <a:cubicBezTo>
                    <a:pt x="122708" y="18264"/>
                    <a:pt x="122678" y="18203"/>
                    <a:pt x="122647" y="18112"/>
                  </a:cubicBezTo>
                  <a:cubicBezTo>
                    <a:pt x="122647" y="18051"/>
                    <a:pt x="122617" y="17930"/>
                    <a:pt x="122617" y="17839"/>
                  </a:cubicBezTo>
                  <a:cubicBezTo>
                    <a:pt x="122556" y="17656"/>
                    <a:pt x="122556" y="17444"/>
                    <a:pt x="122526" y="17231"/>
                  </a:cubicBezTo>
                  <a:cubicBezTo>
                    <a:pt x="122556" y="17018"/>
                    <a:pt x="122556" y="16805"/>
                    <a:pt x="122556" y="16532"/>
                  </a:cubicBezTo>
                  <a:cubicBezTo>
                    <a:pt x="122556" y="16289"/>
                    <a:pt x="122617" y="16045"/>
                    <a:pt x="122647" y="15772"/>
                  </a:cubicBezTo>
                  <a:cubicBezTo>
                    <a:pt x="122678" y="15498"/>
                    <a:pt x="122738" y="15285"/>
                    <a:pt x="122830" y="15012"/>
                  </a:cubicBezTo>
                  <a:cubicBezTo>
                    <a:pt x="122921" y="14738"/>
                    <a:pt x="123012" y="14526"/>
                    <a:pt x="123103" y="14252"/>
                  </a:cubicBezTo>
                  <a:cubicBezTo>
                    <a:pt x="123225" y="14009"/>
                    <a:pt x="123316" y="13796"/>
                    <a:pt x="123468" y="13553"/>
                  </a:cubicBezTo>
                  <a:cubicBezTo>
                    <a:pt x="123559" y="13462"/>
                    <a:pt x="123590" y="13340"/>
                    <a:pt x="123681" y="13249"/>
                  </a:cubicBezTo>
                  <a:cubicBezTo>
                    <a:pt x="123741" y="13188"/>
                    <a:pt x="123833" y="13067"/>
                    <a:pt x="123893" y="13006"/>
                  </a:cubicBezTo>
                  <a:cubicBezTo>
                    <a:pt x="124045" y="12793"/>
                    <a:pt x="124197" y="12641"/>
                    <a:pt x="124349" y="12550"/>
                  </a:cubicBezTo>
                  <a:cubicBezTo>
                    <a:pt x="124501" y="12428"/>
                    <a:pt x="124653" y="12307"/>
                    <a:pt x="124775" y="12185"/>
                  </a:cubicBezTo>
                  <a:cubicBezTo>
                    <a:pt x="124897" y="12094"/>
                    <a:pt x="125049" y="12033"/>
                    <a:pt x="125109" y="11972"/>
                  </a:cubicBezTo>
                  <a:cubicBezTo>
                    <a:pt x="125292" y="11851"/>
                    <a:pt x="125444" y="11820"/>
                    <a:pt x="125444" y="11820"/>
                  </a:cubicBezTo>
                  <a:close/>
                  <a:moveTo>
                    <a:pt x="61031" y="9828"/>
                  </a:moveTo>
                  <a:cubicBezTo>
                    <a:pt x="61475" y="9828"/>
                    <a:pt x="61932" y="9844"/>
                    <a:pt x="62403" y="9875"/>
                  </a:cubicBezTo>
                  <a:cubicBezTo>
                    <a:pt x="64196" y="9997"/>
                    <a:pt x="66142" y="10361"/>
                    <a:pt x="68117" y="10909"/>
                  </a:cubicBezTo>
                  <a:cubicBezTo>
                    <a:pt x="69090" y="11212"/>
                    <a:pt x="70123" y="11486"/>
                    <a:pt x="71127" y="11851"/>
                  </a:cubicBezTo>
                  <a:cubicBezTo>
                    <a:pt x="71613" y="12033"/>
                    <a:pt x="72130" y="12185"/>
                    <a:pt x="72646" y="12398"/>
                  </a:cubicBezTo>
                  <a:cubicBezTo>
                    <a:pt x="73133" y="12580"/>
                    <a:pt x="73649" y="12793"/>
                    <a:pt x="74166" y="13006"/>
                  </a:cubicBezTo>
                  <a:cubicBezTo>
                    <a:pt x="75169" y="13401"/>
                    <a:pt x="76203" y="13857"/>
                    <a:pt x="77266" y="14374"/>
                  </a:cubicBezTo>
                  <a:lnTo>
                    <a:pt x="78057" y="14708"/>
                  </a:lnTo>
                  <a:cubicBezTo>
                    <a:pt x="78330" y="14830"/>
                    <a:pt x="78604" y="14982"/>
                    <a:pt x="78877" y="15073"/>
                  </a:cubicBezTo>
                  <a:cubicBezTo>
                    <a:pt x="79394" y="15316"/>
                    <a:pt x="79881" y="15589"/>
                    <a:pt x="80428" y="15893"/>
                  </a:cubicBezTo>
                  <a:cubicBezTo>
                    <a:pt x="82525" y="16957"/>
                    <a:pt x="84561" y="18112"/>
                    <a:pt x="86598" y="19298"/>
                  </a:cubicBezTo>
                  <a:cubicBezTo>
                    <a:pt x="88604" y="20514"/>
                    <a:pt x="90610" y="21729"/>
                    <a:pt x="92586" y="22915"/>
                  </a:cubicBezTo>
                  <a:cubicBezTo>
                    <a:pt x="94562" y="24070"/>
                    <a:pt x="96507" y="25255"/>
                    <a:pt x="98391" y="26289"/>
                  </a:cubicBezTo>
                  <a:cubicBezTo>
                    <a:pt x="100306" y="27322"/>
                    <a:pt x="102191" y="28264"/>
                    <a:pt x="104015" y="28994"/>
                  </a:cubicBezTo>
                  <a:cubicBezTo>
                    <a:pt x="105838" y="29723"/>
                    <a:pt x="107662" y="30240"/>
                    <a:pt x="109334" y="30544"/>
                  </a:cubicBezTo>
                  <a:cubicBezTo>
                    <a:pt x="110370" y="30711"/>
                    <a:pt x="111362" y="30787"/>
                    <a:pt x="112294" y="30787"/>
                  </a:cubicBezTo>
                  <a:cubicBezTo>
                    <a:pt x="112893" y="30787"/>
                    <a:pt x="113468" y="30755"/>
                    <a:pt x="114015" y="30696"/>
                  </a:cubicBezTo>
                  <a:cubicBezTo>
                    <a:pt x="114349" y="30696"/>
                    <a:pt x="114684" y="30574"/>
                    <a:pt x="114988" y="30544"/>
                  </a:cubicBezTo>
                  <a:cubicBezTo>
                    <a:pt x="115140" y="30514"/>
                    <a:pt x="115291" y="30514"/>
                    <a:pt x="115504" y="30453"/>
                  </a:cubicBezTo>
                  <a:lnTo>
                    <a:pt x="115960" y="30362"/>
                  </a:lnTo>
                  <a:cubicBezTo>
                    <a:pt x="116264" y="30270"/>
                    <a:pt x="116507" y="30210"/>
                    <a:pt x="116781" y="30119"/>
                  </a:cubicBezTo>
                  <a:cubicBezTo>
                    <a:pt x="117054" y="30058"/>
                    <a:pt x="117328" y="29936"/>
                    <a:pt x="117541" y="29875"/>
                  </a:cubicBezTo>
                  <a:cubicBezTo>
                    <a:pt x="118027" y="29693"/>
                    <a:pt x="118422" y="29480"/>
                    <a:pt x="118787" y="29359"/>
                  </a:cubicBezTo>
                  <a:cubicBezTo>
                    <a:pt x="119182" y="29207"/>
                    <a:pt x="119456" y="29055"/>
                    <a:pt x="119699" y="28903"/>
                  </a:cubicBezTo>
                  <a:cubicBezTo>
                    <a:pt x="120215" y="28629"/>
                    <a:pt x="120459" y="28538"/>
                    <a:pt x="120459" y="28538"/>
                  </a:cubicBezTo>
                  <a:lnTo>
                    <a:pt x="120459" y="28538"/>
                  </a:lnTo>
                  <a:cubicBezTo>
                    <a:pt x="120459" y="28538"/>
                    <a:pt x="120246" y="28690"/>
                    <a:pt x="119790" y="29024"/>
                  </a:cubicBezTo>
                  <a:cubicBezTo>
                    <a:pt x="119547" y="29176"/>
                    <a:pt x="119304" y="29359"/>
                    <a:pt x="118909" y="29571"/>
                  </a:cubicBezTo>
                  <a:cubicBezTo>
                    <a:pt x="118574" y="29754"/>
                    <a:pt x="118179" y="30027"/>
                    <a:pt x="117693" y="30210"/>
                  </a:cubicBezTo>
                  <a:cubicBezTo>
                    <a:pt x="117480" y="30331"/>
                    <a:pt x="117206" y="30422"/>
                    <a:pt x="116933" y="30544"/>
                  </a:cubicBezTo>
                  <a:cubicBezTo>
                    <a:pt x="116659" y="30666"/>
                    <a:pt x="116355" y="30726"/>
                    <a:pt x="116112" y="30848"/>
                  </a:cubicBezTo>
                  <a:cubicBezTo>
                    <a:pt x="115960" y="30878"/>
                    <a:pt x="115808" y="30970"/>
                    <a:pt x="115656" y="31000"/>
                  </a:cubicBezTo>
                  <a:cubicBezTo>
                    <a:pt x="115504" y="31030"/>
                    <a:pt x="115352" y="31091"/>
                    <a:pt x="115140" y="31122"/>
                  </a:cubicBezTo>
                  <a:cubicBezTo>
                    <a:pt x="114805" y="31182"/>
                    <a:pt x="114471" y="31304"/>
                    <a:pt x="114136" y="31334"/>
                  </a:cubicBezTo>
                  <a:cubicBezTo>
                    <a:pt x="113154" y="31519"/>
                    <a:pt x="112075" y="31634"/>
                    <a:pt x="110928" y="31634"/>
                  </a:cubicBezTo>
                  <a:cubicBezTo>
                    <a:pt x="110371" y="31634"/>
                    <a:pt x="109798" y="31607"/>
                    <a:pt x="109212" y="31547"/>
                  </a:cubicBezTo>
                  <a:cubicBezTo>
                    <a:pt x="107449" y="31334"/>
                    <a:pt x="105504" y="30878"/>
                    <a:pt x="103559" y="30210"/>
                  </a:cubicBezTo>
                  <a:cubicBezTo>
                    <a:pt x="101613" y="29511"/>
                    <a:pt x="99638" y="28690"/>
                    <a:pt x="97662" y="27656"/>
                  </a:cubicBezTo>
                  <a:cubicBezTo>
                    <a:pt x="95686" y="26623"/>
                    <a:pt x="93680" y="25559"/>
                    <a:pt x="91704" y="24343"/>
                  </a:cubicBezTo>
                  <a:cubicBezTo>
                    <a:pt x="89729" y="23188"/>
                    <a:pt x="87723" y="22003"/>
                    <a:pt x="85716" y="20787"/>
                  </a:cubicBezTo>
                  <a:cubicBezTo>
                    <a:pt x="83680" y="19571"/>
                    <a:pt x="81674" y="18416"/>
                    <a:pt x="79668" y="17352"/>
                  </a:cubicBezTo>
                  <a:cubicBezTo>
                    <a:pt x="79181" y="17079"/>
                    <a:pt x="78665" y="16836"/>
                    <a:pt x="78148" y="16562"/>
                  </a:cubicBezTo>
                  <a:cubicBezTo>
                    <a:pt x="77874" y="16441"/>
                    <a:pt x="77662" y="16289"/>
                    <a:pt x="77388" y="16197"/>
                  </a:cubicBezTo>
                  <a:cubicBezTo>
                    <a:pt x="77114" y="16076"/>
                    <a:pt x="76902" y="15954"/>
                    <a:pt x="76628" y="15802"/>
                  </a:cubicBezTo>
                  <a:cubicBezTo>
                    <a:pt x="75595" y="15316"/>
                    <a:pt x="74622" y="14830"/>
                    <a:pt x="73619" y="14404"/>
                  </a:cubicBezTo>
                  <a:cubicBezTo>
                    <a:pt x="73133" y="14161"/>
                    <a:pt x="72646" y="13978"/>
                    <a:pt x="72130" y="13735"/>
                  </a:cubicBezTo>
                  <a:lnTo>
                    <a:pt x="70671" y="13188"/>
                  </a:lnTo>
                  <a:cubicBezTo>
                    <a:pt x="69698" y="12763"/>
                    <a:pt x="68725" y="12459"/>
                    <a:pt x="67783" y="12124"/>
                  </a:cubicBezTo>
                  <a:cubicBezTo>
                    <a:pt x="65868" y="11547"/>
                    <a:pt x="64044" y="11060"/>
                    <a:pt x="62342" y="10878"/>
                  </a:cubicBezTo>
                  <a:cubicBezTo>
                    <a:pt x="61420" y="10763"/>
                    <a:pt x="60524" y="10710"/>
                    <a:pt x="59679" y="10710"/>
                  </a:cubicBezTo>
                  <a:cubicBezTo>
                    <a:pt x="58965" y="10710"/>
                    <a:pt x="58288" y="10748"/>
                    <a:pt x="57661" y="10817"/>
                  </a:cubicBezTo>
                  <a:cubicBezTo>
                    <a:pt x="56263" y="10969"/>
                    <a:pt x="55078" y="11334"/>
                    <a:pt x="54105" y="11577"/>
                  </a:cubicBezTo>
                  <a:cubicBezTo>
                    <a:pt x="53102" y="11851"/>
                    <a:pt x="52342" y="12124"/>
                    <a:pt x="51825" y="12276"/>
                  </a:cubicBezTo>
                  <a:cubicBezTo>
                    <a:pt x="51523" y="12360"/>
                    <a:pt x="51304" y="12435"/>
                    <a:pt x="51169" y="12485"/>
                  </a:cubicBezTo>
                  <a:lnTo>
                    <a:pt x="51169" y="12485"/>
                  </a:lnTo>
                  <a:cubicBezTo>
                    <a:pt x="51290" y="12436"/>
                    <a:pt x="51478" y="12358"/>
                    <a:pt x="51734" y="12246"/>
                  </a:cubicBezTo>
                  <a:cubicBezTo>
                    <a:pt x="52220" y="12003"/>
                    <a:pt x="52980" y="11668"/>
                    <a:pt x="53953" y="11273"/>
                  </a:cubicBezTo>
                  <a:cubicBezTo>
                    <a:pt x="54895" y="10909"/>
                    <a:pt x="56111" y="10453"/>
                    <a:pt x="57509" y="10179"/>
                  </a:cubicBezTo>
                  <a:cubicBezTo>
                    <a:pt x="58591" y="9954"/>
                    <a:pt x="59757" y="9828"/>
                    <a:pt x="61031" y="9828"/>
                  </a:cubicBezTo>
                  <a:close/>
                  <a:moveTo>
                    <a:pt x="59728" y="12459"/>
                  </a:moveTo>
                  <a:cubicBezTo>
                    <a:pt x="59728" y="12459"/>
                    <a:pt x="60032" y="12489"/>
                    <a:pt x="60549" y="12550"/>
                  </a:cubicBezTo>
                  <a:cubicBezTo>
                    <a:pt x="60822" y="12580"/>
                    <a:pt x="61157" y="12641"/>
                    <a:pt x="61552" y="12732"/>
                  </a:cubicBezTo>
                  <a:cubicBezTo>
                    <a:pt x="61917" y="12854"/>
                    <a:pt x="62373" y="12915"/>
                    <a:pt x="62829" y="13097"/>
                  </a:cubicBezTo>
                  <a:cubicBezTo>
                    <a:pt x="63771" y="13401"/>
                    <a:pt x="64926" y="13918"/>
                    <a:pt x="66172" y="14465"/>
                  </a:cubicBezTo>
                  <a:cubicBezTo>
                    <a:pt x="67418" y="15073"/>
                    <a:pt x="68847" y="15802"/>
                    <a:pt x="70367" y="16653"/>
                  </a:cubicBezTo>
                  <a:cubicBezTo>
                    <a:pt x="71826" y="17474"/>
                    <a:pt x="73467" y="18416"/>
                    <a:pt x="75139" y="19450"/>
                  </a:cubicBezTo>
                  <a:cubicBezTo>
                    <a:pt x="76811" y="20483"/>
                    <a:pt x="78604" y="21577"/>
                    <a:pt x="80397" y="22732"/>
                  </a:cubicBezTo>
                  <a:cubicBezTo>
                    <a:pt x="82221" y="23857"/>
                    <a:pt x="84106" y="25012"/>
                    <a:pt x="86020" y="26167"/>
                  </a:cubicBezTo>
                  <a:cubicBezTo>
                    <a:pt x="87935" y="27353"/>
                    <a:pt x="89911" y="28508"/>
                    <a:pt x="91887" y="29571"/>
                  </a:cubicBezTo>
                  <a:cubicBezTo>
                    <a:pt x="93923" y="30635"/>
                    <a:pt x="95929" y="31638"/>
                    <a:pt x="98027" y="32489"/>
                  </a:cubicBezTo>
                  <a:cubicBezTo>
                    <a:pt x="100063" y="33310"/>
                    <a:pt x="102161" y="34040"/>
                    <a:pt x="104197" y="34374"/>
                  </a:cubicBezTo>
                  <a:cubicBezTo>
                    <a:pt x="105261" y="34587"/>
                    <a:pt x="106294" y="34739"/>
                    <a:pt x="107328" y="34830"/>
                  </a:cubicBezTo>
                  <a:cubicBezTo>
                    <a:pt x="107814" y="34921"/>
                    <a:pt x="108361" y="34921"/>
                    <a:pt x="108848" y="34951"/>
                  </a:cubicBezTo>
                  <a:cubicBezTo>
                    <a:pt x="109334" y="34982"/>
                    <a:pt x="109820" y="34982"/>
                    <a:pt x="110337" y="35043"/>
                  </a:cubicBezTo>
                  <a:cubicBezTo>
                    <a:pt x="110527" y="35046"/>
                    <a:pt x="110716" y="35047"/>
                    <a:pt x="110905" y="35047"/>
                  </a:cubicBezTo>
                  <a:cubicBezTo>
                    <a:pt x="112623" y="35047"/>
                    <a:pt x="114302" y="34921"/>
                    <a:pt x="115808" y="34647"/>
                  </a:cubicBezTo>
                  <a:cubicBezTo>
                    <a:pt x="116629" y="34495"/>
                    <a:pt x="117419" y="34344"/>
                    <a:pt x="118149" y="34131"/>
                  </a:cubicBezTo>
                  <a:cubicBezTo>
                    <a:pt x="118878" y="33888"/>
                    <a:pt x="119608" y="33675"/>
                    <a:pt x="120216" y="33371"/>
                  </a:cubicBezTo>
                  <a:cubicBezTo>
                    <a:pt x="120824" y="33067"/>
                    <a:pt x="121371" y="32763"/>
                    <a:pt x="121827" y="32368"/>
                  </a:cubicBezTo>
                  <a:cubicBezTo>
                    <a:pt x="122283" y="32003"/>
                    <a:pt x="122678" y="31608"/>
                    <a:pt x="122951" y="31182"/>
                  </a:cubicBezTo>
                  <a:cubicBezTo>
                    <a:pt x="123164" y="30848"/>
                    <a:pt x="123255" y="30392"/>
                    <a:pt x="123194" y="30027"/>
                  </a:cubicBezTo>
                  <a:cubicBezTo>
                    <a:pt x="123164" y="29632"/>
                    <a:pt x="123012" y="29328"/>
                    <a:pt x="122860" y="29115"/>
                  </a:cubicBezTo>
                  <a:cubicBezTo>
                    <a:pt x="122799" y="28994"/>
                    <a:pt x="122708" y="28903"/>
                    <a:pt x="122647" y="28842"/>
                  </a:cubicBezTo>
                  <a:cubicBezTo>
                    <a:pt x="122556" y="28751"/>
                    <a:pt x="122495" y="28720"/>
                    <a:pt x="122434" y="28629"/>
                  </a:cubicBezTo>
                  <a:lnTo>
                    <a:pt x="122434" y="28629"/>
                  </a:lnTo>
                  <a:cubicBezTo>
                    <a:pt x="122495" y="28690"/>
                    <a:pt x="122556" y="28751"/>
                    <a:pt x="122647" y="28812"/>
                  </a:cubicBezTo>
                  <a:cubicBezTo>
                    <a:pt x="122708" y="28872"/>
                    <a:pt x="122799" y="28963"/>
                    <a:pt x="122860" y="29055"/>
                  </a:cubicBezTo>
                  <a:cubicBezTo>
                    <a:pt x="123012" y="29298"/>
                    <a:pt x="123194" y="29571"/>
                    <a:pt x="123286" y="29967"/>
                  </a:cubicBezTo>
                  <a:cubicBezTo>
                    <a:pt x="123377" y="30362"/>
                    <a:pt x="123286" y="30848"/>
                    <a:pt x="123042" y="31304"/>
                  </a:cubicBezTo>
                  <a:cubicBezTo>
                    <a:pt x="122830" y="31760"/>
                    <a:pt x="122434" y="32216"/>
                    <a:pt x="121979" y="32611"/>
                  </a:cubicBezTo>
                  <a:cubicBezTo>
                    <a:pt x="121523" y="33006"/>
                    <a:pt x="120975" y="33371"/>
                    <a:pt x="120337" y="33705"/>
                  </a:cubicBezTo>
                  <a:cubicBezTo>
                    <a:pt x="119061" y="34374"/>
                    <a:pt x="117541" y="34891"/>
                    <a:pt x="115839" y="35225"/>
                  </a:cubicBezTo>
                  <a:cubicBezTo>
                    <a:pt x="115018" y="35407"/>
                    <a:pt x="114106" y="35529"/>
                    <a:pt x="113133" y="35651"/>
                  </a:cubicBezTo>
                  <a:cubicBezTo>
                    <a:pt x="112191" y="35711"/>
                    <a:pt x="111249" y="35802"/>
                    <a:pt x="110246" y="35802"/>
                  </a:cubicBezTo>
                  <a:cubicBezTo>
                    <a:pt x="110104" y="35805"/>
                    <a:pt x="109961" y="35806"/>
                    <a:pt x="109818" y="35806"/>
                  </a:cubicBezTo>
                  <a:cubicBezTo>
                    <a:pt x="107965" y="35806"/>
                    <a:pt x="105990" y="35624"/>
                    <a:pt x="104015" y="35286"/>
                  </a:cubicBezTo>
                  <a:cubicBezTo>
                    <a:pt x="101857" y="34951"/>
                    <a:pt x="99698" y="34283"/>
                    <a:pt x="97571" y="33401"/>
                  </a:cubicBezTo>
                  <a:cubicBezTo>
                    <a:pt x="95443" y="32520"/>
                    <a:pt x="93376" y="31547"/>
                    <a:pt x="91340" y="30422"/>
                  </a:cubicBezTo>
                  <a:cubicBezTo>
                    <a:pt x="89334" y="29328"/>
                    <a:pt x="87358" y="28204"/>
                    <a:pt x="85413" y="27018"/>
                  </a:cubicBezTo>
                  <a:cubicBezTo>
                    <a:pt x="83467" y="25833"/>
                    <a:pt x="81613" y="24617"/>
                    <a:pt x="79820" y="23492"/>
                  </a:cubicBezTo>
                  <a:cubicBezTo>
                    <a:pt x="78026" y="22307"/>
                    <a:pt x="76294" y="21152"/>
                    <a:pt x="74652" y="20088"/>
                  </a:cubicBezTo>
                  <a:cubicBezTo>
                    <a:pt x="73011" y="19024"/>
                    <a:pt x="71461" y="18021"/>
                    <a:pt x="69972" y="17140"/>
                  </a:cubicBezTo>
                  <a:cubicBezTo>
                    <a:pt x="68543" y="16228"/>
                    <a:pt x="67175" y="15437"/>
                    <a:pt x="65959" y="14769"/>
                  </a:cubicBezTo>
                  <a:cubicBezTo>
                    <a:pt x="64743" y="14130"/>
                    <a:pt x="63619" y="13614"/>
                    <a:pt x="62707" y="13219"/>
                  </a:cubicBezTo>
                  <a:cubicBezTo>
                    <a:pt x="62494" y="13097"/>
                    <a:pt x="62251" y="13036"/>
                    <a:pt x="62069" y="13006"/>
                  </a:cubicBezTo>
                  <a:cubicBezTo>
                    <a:pt x="61856" y="12915"/>
                    <a:pt x="61643" y="12854"/>
                    <a:pt x="61461" y="12793"/>
                  </a:cubicBezTo>
                  <a:cubicBezTo>
                    <a:pt x="61096" y="12702"/>
                    <a:pt x="60792" y="12611"/>
                    <a:pt x="60518" y="12580"/>
                  </a:cubicBezTo>
                  <a:lnTo>
                    <a:pt x="59728" y="12459"/>
                  </a:lnTo>
                  <a:close/>
                  <a:moveTo>
                    <a:pt x="63857" y="28562"/>
                  </a:moveTo>
                  <a:cubicBezTo>
                    <a:pt x="64313" y="28562"/>
                    <a:pt x="64774" y="28576"/>
                    <a:pt x="65230" y="28599"/>
                  </a:cubicBezTo>
                  <a:cubicBezTo>
                    <a:pt x="65534" y="28660"/>
                    <a:pt x="65838" y="28690"/>
                    <a:pt x="66172" y="28720"/>
                  </a:cubicBezTo>
                  <a:cubicBezTo>
                    <a:pt x="66324" y="28751"/>
                    <a:pt x="66476" y="28751"/>
                    <a:pt x="66628" y="28812"/>
                  </a:cubicBezTo>
                  <a:lnTo>
                    <a:pt x="67084" y="28872"/>
                  </a:lnTo>
                  <a:lnTo>
                    <a:pt x="68026" y="29055"/>
                  </a:lnTo>
                  <a:lnTo>
                    <a:pt x="68938" y="29298"/>
                  </a:lnTo>
                  <a:cubicBezTo>
                    <a:pt x="69242" y="29359"/>
                    <a:pt x="69546" y="29450"/>
                    <a:pt x="69850" y="29571"/>
                  </a:cubicBezTo>
                  <a:lnTo>
                    <a:pt x="70731" y="29875"/>
                  </a:lnTo>
                  <a:cubicBezTo>
                    <a:pt x="71035" y="29967"/>
                    <a:pt x="71339" y="30058"/>
                    <a:pt x="71613" y="30179"/>
                  </a:cubicBezTo>
                  <a:cubicBezTo>
                    <a:pt x="71917" y="30270"/>
                    <a:pt x="72190" y="30392"/>
                    <a:pt x="72494" y="30514"/>
                  </a:cubicBezTo>
                  <a:cubicBezTo>
                    <a:pt x="72798" y="30635"/>
                    <a:pt x="73041" y="30726"/>
                    <a:pt x="73315" y="30848"/>
                  </a:cubicBezTo>
                  <a:cubicBezTo>
                    <a:pt x="73589" y="31000"/>
                    <a:pt x="73862" y="31122"/>
                    <a:pt x="74166" y="31274"/>
                  </a:cubicBezTo>
                  <a:cubicBezTo>
                    <a:pt x="74683" y="31547"/>
                    <a:pt x="75260" y="31790"/>
                    <a:pt x="75747" y="32094"/>
                  </a:cubicBezTo>
                  <a:cubicBezTo>
                    <a:pt x="76233" y="32398"/>
                    <a:pt x="76780" y="32672"/>
                    <a:pt x="77266" y="32945"/>
                  </a:cubicBezTo>
                  <a:cubicBezTo>
                    <a:pt x="77722" y="33249"/>
                    <a:pt x="78209" y="33553"/>
                    <a:pt x="78665" y="33827"/>
                  </a:cubicBezTo>
                  <a:cubicBezTo>
                    <a:pt x="78908" y="33979"/>
                    <a:pt x="79121" y="34131"/>
                    <a:pt x="79364" y="34222"/>
                  </a:cubicBezTo>
                  <a:cubicBezTo>
                    <a:pt x="79577" y="34374"/>
                    <a:pt x="79789" y="34526"/>
                    <a:pt x="79972" y="34678"/>
                  </a:cubicBezTo>
                  <a:cubicBezTo>
                    <a:pt x="80397" y="34982"/>
                    <a:pt x="80762" y="35255"/>
                    <a:pt x="81157" y="35529"/>
                  </a:cubicBezTo>
                  <a:cubicBezTo>
                    <a:pt x="81917" y="36046"/>
                    <a:pt x="82555" y="36623"/>
                    <a:pt x="83163" y="37079"/>
                  </a:cubicBezTo>
                  <a:cubicBezTo>
                    <a:pt x="83771" y="37535"/>
                    <a:pt x="84227" y="37991"/>
                    <a:pt x="84653" y="38386"/>
                  </a:cubicBezTo>
                  <a:cubicBezTo>
                    <a:pt x="85413" y="39298"/>
                    <a:pt x="85868" y="39693"/>
                    <a:pt x="85868" y="39693"/>
                  </a:cubicBezTo>
                  <a:cubicBezTo>
                    <a:pt x="85868" y="39693"/>
                    <a:pt x="85352" y="39359"/>
                    <a:pt x="84440" y="38720"/>
                  </a:cubicBezTo>
                  <a:cubicBezTo>
                    <a:pt x="83984" y="38417"/>
                    <a:pt x="83467" y="37991"/>
                    <a:pt x="82859" y="37626"/>
                  </a:cubicBezTo>
                  <a:cubicBezTo>
                    <a:pt x="82221" y="37201"/>
                    <a:pt x="81522" y="36714"/>
                    <a:pt x="80762" y="36198"/>
                  </a:cubicBezTo>
                  <a:cubicBezTo>
                    <a:pt x="80397" y="35985"/>
                    <a:pt x="79972" y="35711"/>
                    <a:pt x="79546" y="35438"/>
                  </a:cubicBezTo>
                  <a:cubicBezTo>
                    <a:pt x="79333" y="35347"/>
                    <a:pt x="79121" y="35195"/>
                    <a:pt x="78908" y="35043"/>
                  </a:cubicBezTo>
                  <a:cubicBezTo>
                    <a:pt x="78665" y="34921"/>
                    <a:pt x="78452" y="34769"/>
                    <a:pt x="78209" y="34647"/>
                  </a:cubicBezTo>
                  <a:cubicBezTo>
                    <a:pt x="77753" y="34374"/>
                    <a:pt x="77297" y="34131"/>
                    <a:pt x="76811" y="33857"/>
                  </a:cubicBezTo>
                  <a:cubicBezTo>
                    <a:pt x="76324" y="33584"/>
                    <a:pt x="75838" y="33310"/>
                    <a:pt x="75291" y="33067"/>
                  </a:cubicBezTo>
                  <a:cubicBezTo>
                    <a:pt x="74804" y="32793"/>
                    <a:pt x="74257" y="32550"/>
                    <a:pt x="73741" y="32307"/>
                  </a:cubicBezTo>
                  <a:cubicBezTo>
                    <a:pt x="73467" y="32185"/>
                    <a:pt x="73193" y="32064"/>
                    <a:pt x="72950" y="31912"/>
                  </a:cubicBezTo>
                  <a:cubicBezTo>
                    <a:pt x="72677" y="31790"/>
                    <a:pt x="72373" y="31699"/>
                    <a:pt x="72099" y="31578"/>
                  </a:cubicBezTo>
                  <a:cubicBezTo>
                    <a:pt x="71826" y="31456"/>
                    <a:pt x="71522" y="31334"/>
                    <a:pt x="71279" y="31243"/>
                  </a:cubicBezTo>
                  <a:cubicBezTo>
                    <a:pt x="71005" y="31122"/>
                    <a:pt x="70701" y="31030"/>
                    <a:pt x="70397" y="30939"/>
                  </a:cubicBezTo>
                  <a:lnTo>
                    <a:pt x="69516" y="30635"/>
                  </a:lnTo>
                  <a:cubicBezTo>
                    <a:pt x="69212" y="30544"/>
                    <a:pt x="68938" y="30483"/>
                    <a:pt x="68634" y="30392"/>
                  </a:cubicBezTo>
                  <a:cubicBezTo>
                    <a:pt x="68330" y="30331"/>
                    <a:pt x="68087" y="30240"/>
                    <a:pt x="67783" y="30179"/>
                  </a:cubicBezTo>
                  <a:lnTo>
                    <a:pt x="66902" y="29967"/>
                  </a:lnTo>
                  <a:lnTo>
                    <a:pt x="66446" y="29906"/>
                  </a:lnTo>
                  <a:cubicBezTo>
                    <a:pt x="66294" y="29875"/>
                    <a:pt x="66142" y="29875"/>
                    <a:pt x="65990" y="29815"/>
                  </a:cubicBezTo>
                  <a:cubicBezTo>
                    <a:pt x="65686" y="29784"/>
                    <a:pt x="65382" y="29754"/>
                    <a:pt x="65108" y="29723"/>
                  </a:cubicBezTo>
                  <a:cubicBezTo>
                    <a:pt x="64445" y="29672"/>
                    <a:pt x="63790" y="29631"/>
                    <a:pt x="63146" y="29631"/>
                  </a:cubicBezTo>
                  <a:cubicBezTo>
                    <a:pt x="62639" y="29631"/>
                    <a:pt x="62138" y="29656"/>
                    <a:pt x="61643" y="29723"/>
                  </a:cubicBezTo>
                  <a:cubicBezTo>
                    <a:pt x="60549" y="29875"/>
                    <a:pt x="59455" y="30058"/>
                    <a:pt x="58512" y="30422"/>
                  </a:cubicBezTo>
                  <a:cubicBezTo>
                    <a:pt x="57540" y="30787"/>
                    <a:pt x="56628" y="31182"/>
                    <a:pt x="55868" y="31699"/>
                  </a:cubicBezTo>
                  <a:cubicBezTo>
                    <a:pt x="55108" y="32185"/>
                    <a:pt x="54439" y="32672"/>
                    <a:pt x="53892" y="33158"/>
                  </a:cubicBezTo>
                  <a:cubicBezTo>
                    <a:pt x="53375" y="33675"/>
                    <a:pt x="52920" y="34161"/>
                    <a:pt x="52585" y="34526"/>
                  </a:cubicBezTo>
                  <a:cubicBezTo>
                    <a:pt x="51886" y="35377"/>
                    <a:pt x="51552" y="35894"/>
                    <a:pt x="51552" y="35894"/>
                  </a:cubicBezTo>
                  <a:cubicBezTo>
                    <a:pt x="51552" y="35894"/>
                    <a:pt x="51613" y="35742"/>
                    <a:pt x="51734" y="35499"/>
                  </a:cubicBezTo>
                  <a:cubicBezTo>
                    <a:pt x="51886" y="35225"/>
                    <a:pt x="52068" y="34830"/>
                    <a:pt x="52372" y="34374"/>
                  </a:cubicBezTo>
                  <a:cubicBezTo>
                    <a:pt x="52980" y="33462"/>
                    <a:pt x="54014" y="32246"/>
                    <a:pt x="55534" y="31122"/>
                  </a:cubicBezTo>
                  <a:cubicBezTo>
                    <a:pt x="56293" y="30544"/>
                    <a:pt x="57205" y="30058"/>
                    <a:pt x="58239" y="29632"/>
                  </a:cubicBezTo>
                  <a:cubicBezTo>
                    <a:pt x="59272" y="29207"/>
                    <a:pt x="60366" y="28903"/>
                    <a:pt x="61552" y="28720"/>
                  </a:cubicBezTo>
                  <a:cubicBezTo>
                    <a:pt x="62284" y="28605"/>
                    <a:pt x="63065" y="28562"/>
                    <a:pt x="63857" y="28562"/>
                  </a:cubicBezTo>
                  <a:close/>
                  <a:moveTo>
                    <a:pt x="116004" y="12968"/>
                  </a:moveTo>
                  <a:cubicBezTo>
                    <a:pt x="116222" y="12968"/>
                    <a:pt x="116422" y="12982"/>
                    <a:pt x="116599" y="13006"/>
                  </a:cubicBezTo>
                  <a:cubicBezTo>
                    <a:pt x="117054" y="13036"/>
                    <a:pt x="117419" y="13097"/>
                    <a:pt x="117662" y="13188"/>
                  </a:cubicBezTo>
                  <a:lnTo>
                    <a:pt x="117997" y="13310"/>
                  </a:lnTo>
                  <a:lnTo>
                    <a:pt x="117936" y="13553"/>
                  </a:lnTo>
                  <a:cubicBezTo>
                    <a:pt x="117936" y="13553"/>
                    <a:pt x="117814" y="13553"/>
                    <a:pt x="117571" y="13523"/>
                  </a:cubicBezTo>
                  <a:cubicBezTo>
                    <a:pt x="117465" y="13507"/>
                    <a:pt x="117328" y="13500"/>
                    <a:pt x="117165" y="13500"/>
                  </a:cubicBezTo>
                  <a:cubicBezTo>
                    <a:pt x="117001" y="13500"/>
                    <a:pt x="116811" y="13507"/>
                    <a:pt x="116599" y="13523"/>
                  </a:cubicBezTo>
                  <a:cubicBezTo>
                    <a:pt x="116173" y="13553"/>
                    <a:pt x="115656" y="13644"/>
                    <a:pt x="115079" y="13826"/>
                  </a:cubicBezTo>
                  <a:cubicBezTo>
                    <a:pt x="114501" y="14070"/>
                    <a:pt x="113893" y="14434"/>
                    <a:pt x="113468" y="15012"/>
                  </a:cubicBezTo>
                  <a:cubicBezTo>
                    <a:pt x="113073" y="15589"/>
                    <a:pt x="112829" y="16380"/>
                    <a:pt x="112951" y="17261"/>
                  </a:cubicBezTo>
                  <a:cubicBezTo>
                    <a:pt x="113012" y="18112"/>
                    <a:pt x="113407" y="19085"/>
                    <a:pt x="113984" y="19997"/>
                  </a:cubicBezTo>
                  <a:cubicBezTo>
                    <a:pt x="114045" y="20088"/>
                    <a:pt x="114136" y="20240"/>
                    <a:pt x="114197" y="20362"/>
                  </a:cubicBezTo>
                  <a:cubicBezTo>
                    <a:pt x="114288" y="20453"/>
                    <a:pt x="114349" y="20605"/>
                    <a:pt x="114440" y="20665"/>
                  </a:cubicBezTo>
                  <a:cubicBezTo>
                    <a:pt x="114592" y="20909"/>
                    <a:pt x="114775" y="21091"/>
                    <a:pt x="114957" y="21273"/>
                  </a:cubicBezTo>
                  <a:cubicBezTo>
                    <a:pt x="115352" y="21669"/>
                    <a:pt x="115808" y="22033"/>
                    <a:pt x="116295" y="22368"/>
                  </a:cubicBezTo>
                  <a:cubicBezTo>
                    <a:pt x="117267" y="23067"/>
                    <a:pt x="118483" y="23553"/>
                    <a:pt x="119820" y="24009"/>
                  </a:cubicBezTo>
                  <a:cubicBezTo>
                    <a:pt x="121158" y="24465"/>
                    <a:pt x="122556" y="24890"/>
                    <a:pt x="124106" y="25407"/>
                  </a:cubicBezTo>
                  <a:cubicBezTo>
                    <a:pt x="124866" y="25681"/>
                    <a:pt x="125687" y="25985"/>
                    <a:pt x="126508" y="26471"/>
                  </a:cubicBezTo>
                  <a:cubicBezTo>
                    <a:pt x="126933" y="26714"/>
                    <a:pt x="127359" y="27018"/>
                    <a:pt x="127723" y="27383"/>
                  </a:cubicBezTo>
                  <a:cubicBezTo>
                    <a:pt x="127906" y="27596"/>
                    <a:pt x="128118" y="27778"/>
                    <a:pt x="128301" y="28052"/>
                  </a:cubicBezTo>
                  <a:cubicBezTo>
                    <a:pt x="128362" y="28143"/>
                    <a:pt x="128483" y="28295"/>
                    <a:pt x="128574" y="28447"/>
                  </a:cubicBezTo>
                  <a:lnTo>
                    <a:pt x="128635" y="28599"/>
                  </a:lnTo>
                  <a:lnTo>
                    <a:pt x="128666" y="28690"/>
                  </a:lnTo>
                  <a:lnTo>
                    <a:pt x="128726" y="28720"/>
                  </a:lnTo>
                  <a:lnTo>
                    <a:pt x="128757" y="28842"/>
                  </a:lnTo>
                  <a:cubicBezTo>
                    <a:pt x="129030" y="29419"/>
                    <a:pt x="129122" y="30027"/>
                    <a:pt x="129122" y="30635"/>
                  </a:cubicBezTo>
                  <a:cubicBezTo>
                    <a:pt x="129122" y="31243"/>
                    <a:pt x="129030" y="31790"/>
                    <a:pt x="128818" y="32307"/>
                  </a:cubicBezTo>
                  <a:cubicBezTo>
                    <a:pt x="128483" y="33310"/>
                    <a:pt x="127906" y="34192"/>
                    <a:pt x="127237" y="34951"/>
                  </a:cubicBezTo>
                  <a:cubicBezTo>
                    <a:pt x="125930" y="36471"/>
                    <a:pt x="124319" y="37626"/>
                    <a:pt x="122556" y="38477"/>
                  </a:cubicBezTo>
                  <a:cubicBezTo>
                    <a:pt x="119441" y="40048"/>
                    <a:pt x="115868" y="40726"/>
                    <a:pt x="112331" y="40726"/>
                  </a:cubicBezTo>
                  <a:cubicBezTo>
                    <a:pt x="111898" y="40726"/>
                    <a:pt x="111466" y="40716"/>
                    <a:pt x="111036" y="40696"/>
                  </a:cubicBezTo>
                  <a:cubicBezTo>
                    <a:pt x="109060" y="40575"/>
                    <a:pt x="107054" y="40271"/>
                    <a:pt x="105109" y="39784"/>
                  </a:cubicBezTo>
                  <a:cubicBezTo>
                    <a:pt x="103194" y="39298"/>
                    <a:pt x="101279" y="38599"/>
                    <a:pt x="99486" y="37778"/>
                  </a:cubicBezTo>
                  <a:cubicBezTo>
                    <a:pt x="98574" y="37353"/>
                    <a:pt x="97723" y="36927"/>
                    <a:pt x="96841" y="36441"/>
                  </a:cubicBezTo>
                  <a:cubicBezTo>
                    <a:pt x="96385" y="36198"/>
                    <a:pt x="95990" y="35985"/>
                    <a:pt x="95534" y="35711"/>
                  </a:cubicBezTo>
                  <a:lnTo>
                    <a:pt x="94288" y="34982"/>
                  </a:lnTo>
                  <a:cubicBezTo>
                    <a:pt x="92616" y="34040"/>
                    <a:pt x="90975" y="33097"/>
                    <a:pt x="89303" y="32216"/>
                  </a:cubicBezTo>
                  <a:cubicBezTo>
                    <a:pt x="86020" y="30422"/>
                    <a:pt x="82677" y="28751"/>
                    <a:pt x="79364" y="27322"/>
                  </a:cubicBezTo>
                  <a:cubicBezTo>
                    <a:pt x="76051" y="25863"/>
                    <a:pt x="72829" y="24647"/>
                    <a:pt x="69668" y="23796"/>
                  </a:cubicBezTo>
                  <a:cubicBezTo>
                    <a:pt x="66506" y="22915"/>
                    <a:pt x="63436" y="22368"/>
                    <a:pt x="60579" y="22368"/>
                  </a:cubicBezTo>
                  <a:cubicBezTo>
                    <a:pt x="59181" y="22368"/>
                    <a:pt x="57813" y="22520"/>
                    <a:pt x="56567" y="22824"/>
                  </a:cubicBezTo>
                  <a:cubicBezTo>
                    <a:pt x="56263" y="22915"/>
                    <a:pt x="55959" y="22976"/>
                    <a:pt x="55655" y="23097"/>
                  </a:cubicBezTo>
                  <a:cubicBezTo>
                    <a:pt x="55503" y="23128"/>
                    <a:pt x="55351" y="23219"/>
                    <a:pt x="55199" y="23249"/>
                  </a:cubicBezTo>
                  <a:lnTo>
                    <a:pt x="55078" y="23280"/>
                  </a:lnTo>
                  <a:lnTo>
                    <a:pt x="55047" y="23280"/>
                  </a:lnTo>
                  <a:lnTo>
                    <a:pt x="55017" y="23310"/>
                  </a:lnTo>
                  <a:lnTo>
                    <a:pt x="54774" y="23401"/>
                  </a:lnTo>
                  <a:cubicBezTo>
                    <a:pt x="54196" y="23614"/>
                    <a:pt x="53679" y="23887"/>
                    <a:pt x="53193" y="24191"/>
                  </a:cubicBezTo>
                  <a:cubicBezTo>
                    <a:pt x="51217" y="25377"/>
                    <a:pt x="49910" y="26957"/>
                    <a:pt x="49120" y="28416"/>
                  </a:cubicBezTo>
                  <a:cubicBezTo>
                    <a:pt x="48330" y="29845"/>
                    <a:pt x="47935" y="31152"/>
                    <a:pt x="47783" y="32033"/>
                  </a:cubicBezTo>
                  <a:cubicBezTo>
                    <a:pt x="47722" y="32429"/>
                    <a:pt x="47631" y="32793"/>
                    <a:pt x="47631" y="33006"/>
                  </a:cubicBezTo>
                  <a:cubicBezTo>
                    <a:pt x="47600" y="33249"/>
                    <a:pt x="47600" y="33340"/>
                    <a:pt x="47600" y="33340"/>
                  </a:cubicBezTo>
                  <a:lnTo>
                    <a:pt x="47301" y="33340"/>
                  </a:lnTo>
                  <a:cubicBezTo>
                    <a:pt x="47327" y="33312"/>
                    <a:pt x="47335" y="32803"/>
                    <a:pt x="47479" y="31942"/>
                  </a:cubicBezTo>
                  <a:cubicBezTo>
                    <a:pt x="47631" y="31030"/>
                    <a:pt x="47965" y="29723"/>
                    <a:pt x="48725" y="28204"/>
                  </a:cubicBezTo>
                  <a:cubicBezTo>
                    <a:pt x="49485" y="26684"/>
                    <a:pt x="50822" y="24921"/>
                    <a:pt x="52889" y="23644"/>
                  </a:cubicBezTo>
                  <a:cubicBezTo>
                    <a:pt x="53406" y="23340"/>
                    <a:pt x="53953" y="22976"/>
                    <a:pt x="54500" y="22763"/>
                  </a:cubicBezTo>
                  <a:lnTo>
                    <a:pt x="54743" y="22641"/>
                  </a:lnTo>
                  <a:lnTo>
                    <a:pt x="54774" y="22611"/>
                  </a:lnTo>
                  <a:lnTo>
                    <a:pt x="54865" y="22580"/>
                  </a:lnTo>
                  <a:lnTo>
                    <a:pt x="54956" y="22520"/>
                  </a:lnTo>
                  <a:cubicBezTo>
                    <a:pt x="55108" y="22459"/>
                    <a:pt x="55260" y="22428"/>
                    <a:pt x="55412" y="22337"/>
                  </a:cubicBezTo>
                  <a:cubicBezTo>
                    <a:pt x="55716" y="22216"/>
                    <a:pt x="56081" y="22124"/>
                    <a:pt x="56385" y="22033"/>
                  </a:cubicBezTo>
                  <a:cubicBezTo>
                    <a:pt x="57661" y="21669"/>
                    <a:pt x="59120" y="21456"/>
                    <a:pt x="60549" y="21395"/>
                  </a:cubicBezTo>
                  <a:cubicBezTo>
                    <a:pt x="60871" y="21382"/>
                    <a:pt x="61195" y="21375"/>
                    <a:pt x="61521" y="21375"/>
                  </a:cubicBezTo>
                  <a:cubicBezTo>
                    <a:pt x="64218" y="21375"/>
                    <a:pt x="67067" y="21811"/>
                    <a:pt x="69941" y="22489"/>
                  </a:cubicBezTo>
                  <a:cubicBezTo>
                    <a:pt x="73193" y="23280"/>
                    <a:pt x="76537" y="24404"/>
                    <a:pt x="79941" y="25772"/>
                  </a:cubicBezTo>
                  <a:cubicBezTo>
                    <a:pt x="83315" y="27140"/>
                    <a:pt x="86720" y="28690"/>
                    <a:pt x="90154" y="30422"/>
                  </a:cubicBezTo>
                  <a:cubicBezTo>
                    <a:pt x="91856" y="31304"/>
                    <a:pt x="93559" y="32185"/>
                    <a:pt x="95230" y="33128"/>
                  </a:cubicBezTo>
                  <a:lnTo>
                    <a:pt x="96507" y="33827"/>
                  </a:lnTo>
                  <a:cubicBezTo>
                    <a:pt x="96872" y="34040"/>
                    <a:pt x="97328" y="34283"/>
                    <a:pt x="97753" y="34495"/>
                  </a:cubicBezTo>
                  <a:cubicBezTo>
                    <a:pt x="98543" y="34921"/>
                    <a:pt x="99425" y="35286"/>
                    <a:pt x="100306" y="35681"/>
                  </a:cubicBezTo>
                  <a:cubicBezTo>
                    <a:pt x="103741" y="37110"/>
                    <a:pt x="107449" y="37961"/>
                    <a:pt x="111036" y="37991"/>
                  </a:cubicBezTo>
                  <a:cubicBezTo>
                    <a:pt x="111106" y="37992"/>
                    <a:pt x="111175" y="37992"/>
                    <a:pt x="111245" y="37992"/>
                  </a:cubicBezTo>
                  <a:cubicBezTo>
                    <a:pt x="114789" y="37992"/>
                    <a:pt x="118236" y="37233"/>
                    <a:pt x="121158" y="35802"/>
                  </a:cubicBezTo>
                  <a:cubicBezTo>
                    <a:pt x="121887" y="35407"/>
                    <a:pt x="122586" y="34982"/>
                    <a:pt x="123255" y="34526"/>
                  </a:cubicBezTo>
                  <a:cubicBezTo>
                    <a:pt x="123893" y="34070"/>
                    <a:pt x="124501" y="33553"/>
                    <a:pt x="124988" y="33006"/>
                  </a:cubicBezTo>
                  <a:cubicBezTo>
                    <a:pt x="125474" y="32489"/>
                    <a:pt x="125869" y="31881"/>
                    <a:pt x="126082" y="31304"/>
                  </a:cubicBezTo>
                  <a:cubicBezTo>
                    <a:pt x="126325" y="30726"/>
                    <a:pt x="126325" y="30240"/>
                    <a:pt x="126173" y="29875"/>
                  </a:cubicBezTo>
                  <a:cubicBezTo>
                    <a:pt x="126021" y="29480"/>
                    <a:pt x="125596" y="29055"/>
                    <a:pt x="125018" y="28690"/>
                  </a:cubicBezTo>
                  <a:cubicBezTo>
                    <a:pt x="124471" y="28356"/>
                    <a:pt x="123802" y="27991"/>
                    <a:pt x="123134" y="27748"/>
                  </a:cubicBezTo>
                  <a:cubicBezTo>
                    <a:pt x="121766" y="27170"/>
                    <a:pt x="120307" y="26684"/>
                    <a:pt x="118909" y="26106"/>
                  </a:cubicBezTo>
                  <a:cubicBezTo>
                    <a:pt x="117541" y="25529"/>
                    <a:pt x="116203" y="24860"/>
                    <a:pt x="115079" y="23948"/>
                  </a:cubicBezTo>
                  <a:cubicBezTo>
                    <a:pt x="114501" y="23492"/>
                    <a:pt x="113984" y="22976"/>
                    <a:pt x="113559" y="22459"/>
                  </a:cubicBezTo>
                  <a:cubicBezTo>
                    <a:pt x="113316" y="22185"/>
                    <a:pt x="113133" y="21912"/>
                    <a:pt x="112951" y="21608"/>
                  </a:cubicBezTo>
                  <a:cubicBezTo>
                    <a:pt x="112829" y="21456"/>
                    <a:pt x="112799" y="21365"/>
                    <a:pt x="112677" y="21152"/>
                  </a:cubicBezTo>
                  <a:cubicBezTo>
                    <a:pt x="112617" y="21000"/>
                    <a:pt x="112525" y="20909"/>
                    <a:pt x="112495" y="20787"/>
                  </a:cubicBezTo>
                  <a:cubicBezTo>
                    <a:pt x="111918" y="19602"/>
                    <a:pt x="111583" y="18477"/>
                    <a:pt x="111583" y="17292"/>
                  </a:cubicBezTo>
                  <a:cubicBezTo>
                    <a:pt x="111583" y="16106"/>
                    <a:pt x="112009" y="15042"/>
                    <a:pt x="112677" y="14313"/>
                  </a:cubicBezTo>
                  <a:cubicBezTo>
                    <a:pt x="113377" y="13614"/>
                    <a:pt x="114167" y="13249"/>
                    <a:pt x="114836" y="13097"/>
                  </a:cubicBezTo>
                  <a:cubicBezTo>
                    <a:pt x="115264" y="13004"/>
                    <a:pt x="115658" y="12968"/>
                    <a:pt x="116004" y="12968"/>
                  </a:cubicBezTo>
                  <a:close/>
                  <a:moveTo>
                    <a:pt x="41521" y="29815"/>
                  </a:moveTo>
                  <a:lnTo>
                    <a:pt x="41521" y="29815"/>
                  </a:lnTo>
                  <a:cubicBezTo>
                    <a:pt x="41520" y="29815"/>
                    <a:pt x="41429" y="29876"/>
                    <a:pt x="41339" y="29936"/>
                  </a:cubicBezTo>
                  <a:cubicBezTo>
                    <a:pt x="41217" y="30027"/>
                    <a:pt x="41035" y="30149"/>
                    <a:pt x="40852" y="30331"/>
                  </a:cubicBezTo>
                  <a:cubicBezTo>
                    <a:pt x="40640" y="30514"/>
                    <a:pt x="40457" y="30726"/>
                    <a:pt x="40275" y="31030"/>
                  </a:cubicBezTo>
                  <a:cubicBezTo>
                    <a:pt x="40093" y="31334"/>
                    <a:pt x="39971" y="31729"/>
                    <a:pt x="39941" y="32155"/>
                  </a:cubicBezTo>
                  <a:cubicBezTo>
                    <a:pt x="39880" y="32550"/>
                    <a:pt x="40001" y="33006"/>
                    <a:pt x="40153" y="33462"/>
                  </a:cubicBezTo>
                  <a:cubicBezTo>
                    <a:pt x="40336" y="33918"/>
                    <a:pt x="40609" y="34374"/>
                    <a:pt x="40913" y="34830"/>
                  </a:cubicBezTo>
                  <a:cubicBezTo>
                    <a:pt x="41004" y="34951"/>
                    <a:pt x="41096" y="35073"/>
                    <a:pt x="41187" y="35195"/>
                  </a:cubicBezTo>
                  <a:cubicBezTo>
                    <a:pt x="41248" y="35286"/>
                    <a:pt x="41369" y="35377"/>
                    <a:pt x="41460" y="35499"/>
                  </a:cubicBezTo>
                  <a:cubicBezTo>
                    <a:pt x="41521" y="35590"/>
                    <a:pt x="41643" y="35681"/>
                    <a:pt x="41704" y="35802"/>
                  </a:cubicBezTo>
                  <a:lnTo>
                    <a:pt x="42007" y="36106"/>
                  </a:lnTo>
                  <a:cubicBezTo>
                    <a:pt x="42433" y="36502"/>
                    <a:pt x="42889" y="36897"/>
                    <a:pt x="43345" y="37261"/>
                  </a:cubicBezTo>
                  <a:cubicBezTo>
                    <a:pt x="43801" y="37657"/>
                    <a:pt x="44287" y="38021"/>
                    <a:pt x="44804" y="38417"/>
                  </a:cubicBezTo>
                  <a:cubicBezTo>
                    <a:pt x="45290" y="38781"/>
                    <a:pt x="45746" y="39176"/>
                    <a:pt x="46202" y="39541"/>
                  </a:cubicBezTo>
                  <a:cubicBezTo>
                    <a:pt x="46415" y="39754"/>
                    <a:pt x="46658" y="39936"/>
                    <a:pt x="46840" y="40119"/>
                  </a:cubicBezTo>
                  <a:cubicBezTo>
                    <a:pt x="47084" y="40301"/>
                    <a:pt x="47266" y="40514"/>
                    <a:pt x="47448" y="40696"/>
                  </a:cubicBezTo>
                  <a:cubicBezTo>
                    <a:pt x="47843" y="41061"/>
                    <a:pt x="48178" y="41456"/>
                    <a:pt x="48482" y="41821"/>
                  </a:cubicBezTo>
                  <a:cubicBezTo>
                    <a:pt x="48786" y="42216"/>
                    <a:pt x="48998" y="42581"/>
                    <a:pt x="49211" y="42885"/>
                  </a:cubicBezTo>
                  <a:cubicBezTo>
                    <a:pt x="49394" y="43249"/>
                    <a:pt x="49546" y="43553"/>
                    <a:pt x="49667" y="43797"/>
                  </a:cubicBezTo>
                  <a:cubicBezTo>
                    <a:pt x="49850" y="44344"/>
                    <a:pt x="49910" y="44648"/>
                    <a:pt x="49910" y="44648"/>
                  </a:cubicBezTo>
                  <a:cubicBezTo>
                    <a:pt x="49910" y="44648"/>
                    <a:pt x="49728" y="44374"/>
                    <a:pt x="49454" y="43918"/>
                  </a:cubicBezTo>
                  <a:cubicBezTo>
                    <a:pt x="49302" y="43705"/>
                    <a:pt x="49090" y="43462"/>
                    <a:pt x="48846" y="43158"/>
                  </a:cubicBezTo>
                  <a:cubicBezTo>
                    <a:pt x="48603" y="42885"/>
                    <a:pt x="48330" y="42550"/>
                    <a:pt x="47995" y="42246"/>
                  </a:cubicBezTo>
                  <a:cubicBezTo>
                    <a:pt x="47691" y="41942"/>
                    <a:pt x="47266" y="41608"/>
                    <a:pt x="46871" y="41274"/>
                  </a:cubicBezTo>
                  <a:cubicBezTo>
                    <a:pt x="46476" y="40909"/>
                    <a:pt x="46050" y="40605"/>
                    <a:pt x="45594" y="40240"/>
                  </a:cubicBezTo>
                  <a:cubicBezTo>
                    <a:pt x="45138" y="39875"/>
                    <a:pt x="44652" y="39541"/>
                    <a:pt x="44135" y="39176"/>
                  </a:cubicBezTo>
                  <a:cubicBezTo>
                    <a:pt x="43649" y="38781"/>
                    <a:pt x="43162" y="38447"/>
                    <a:pt x="42676" y="38021"/>
                  </a:cubicBezTo>
                  <a:cubicBezTo>
                    <a:pt x="42159" y="37626"/>
                    <a:pt x="41704" y="37201"/>
                    <a:pt x="41248" y="36745"/>
                  </a:cubicBezTo>
                  <a:lnTo>
                    <a:pt x="40913" y="36380"/>
                  </a:lnTo>
                  <a:cubicBezTo>
                    <a:pt x="40792" y="36289"/>
                    <a:pt x="40731" y="36137"/>
                    <a:pt x="40609" y="36015"/>
                  </a:cubicBezTo>
                  <a:cubicBezTo>
                    <a:pt x="40488" y="35894"/>
                    <a:pt x="40427" y="35742"/>
                    <a:pt x="40305" y="35620"/>
                  </a:cubicBezTo>
                  <a:cubicBezTo>
                    <a:pt x="40245" y="35529"/>
                    <a:pt x="40153" y="35377"/>
                    <a:pt x="40093" y="35255"/>
                  </a:cubicBezTo>
                  <a:cubicBezTo>
                    <a:pt x="39728" y="34708"/>
                    <a:pt x="39515" y="34192"/>
                    <a:pt x="39333" y="33614"/>
                  </a:cubicBezTo>
                  <a:cubicBezTo>
                    <a:pt x="39181" y="33036"/>
                    <a:pt x="39120" y="32489"/>
                    <a:pt x="39241" y="31973"/>
                  </a:cubicBezTo>
                  <a:cubicBezTo>
                    <a:pt x="39363" y="31486"/>
                    <a:pt x="39576" y="31030"/>
                    <a:pt x="39849" y="30726"/>
                  </a:cubicBezTo>
                  <a:cubicBezTo>
                    <a:pt x="40123" y="30422"/>
                    <a:pt x="40396" y="30210"/>
                    <a:pt x="40640" y="30088"/>
                  </a:cubicBezTo>
                  <a:cubicBezTo>
                    <a:pt x="40944" y="30058"/>
                    <a:pt x="41126" y="29967"/>
                    <a:pt x="41278" y="29906"/>
                  </a:cubicBezTo>
                  <a:cubicBezTo>
                    <a:pt x="41429" y="29876"/>
                    <a:pt x="41520" y="29815"/>
                    <a:pt x="41521" y="29815"/>
                  </a:cubicBezTo>
                  <a:close/>
                  <a:moveTo>
                    <a:pt x="40336" y="26289"/>
                  </a:moveTo>
                  <a:cubicBezTo>
                    <a:pt x="40336" y="26289"/>
                    <a:pt x="39849" y="26471"/>
                    <a:pt x="39029" y="26775"/>
                  </a:cubicBezTo>
                  <a:cubicBezTo>
                    <a:pt x="38786" y="26866"/>
                    <a:pt x="38603" y="26988"/>
                    <a:pt x="38330" y="27079"/>
                  </a:cubicBezTo>
                  <a:cubicBezTo>
                    <a:pt x="38117" y="27201"/>
                    <a:pt x="37813" y="27322"/>
                    <a:pt x="37539" y="27474"/>
                  </a:cubicBezTo>
                  <a:cubicBezTo>
                    <a:pt x="37266" y="27626"/>
                    <a:pt x="36962" y="27778"/>
                    <a:pt x="36658" y="27960"/>
                  </a:cubicBezTo>
                  <a:cubicBezTo>
                    <a:pt x="36354" y="28143"/>
                    <a:pt x="36080" y="28386"/>
                    <a:pt x="35776" y="28568"/>
                  </a:cubicBezTo>
                  <a:cubicBezTo>
                    <a:pt x="35472" y="28812"/>
                    <a:pt x="35229" y="29055"/>
                    <a:pt x="34925" y="29328"/>
                  </a:cubicBezTo>
                  <a:cubicBezTo>
                    <a:pt x="34804" y="29480"/>
                    <a:pt x="34652" y="29632"/>
                    <a:pt x="34530" y="29784"/>
                  </a:cubicBezTo>
                  <a:lnTo>
                    <a:pt x="34348" y="30027"/>
                  </a:lnTo>
                  <a:cubicBezTo>
                    <a:pt x="34257" y="30088"/>
                    <a:pt x="34226" y="30210"/>
                    <a:pt x="34165" y="30270"/>
                  </a:cubicBezTo>
                  <a:cubicBezTo>
                    <a:pt x="33649" y="30970"/>
                    <a:pt x="33314" y="31790"/>
                    <a:pt x="33132" y="32672"/>
                  </a:cubicBezTo>
                  <a:cubicBezTo>
                    <a:pt x="32950" y="33553"/>
                    <a:pt x="32980" y="34495"/>
                    <a:pt x="33132" y="35438"/>
                  </a:cubicBezTo>
                  <a:cubicBezTo>
                    <a:pt x="33162" y="35681"/>
                    <a:pt x="33253" y="35894"/>
                    <a:pt x="33284" y="36137"/>
                  </a:cubicBezTo>
                  <a:lnTo>
                    <a:pt x="33497" y="36806"/>
                  </a:lnTo>
                  <a:cubicBezTo>
                    <a:pt x="33588" y="37049"/>
                    <a:pt x="33709" y="37261"/>
                    <a:pt x="33801" y="37505"/>
                  </a:cubicBezTo>
                  <a:lnTo>
                    <a:pt x="33861" y="37565"/>
                  </a:lnTo>
                  <a:lnTo>
                    <a:pt x="33892" y="37596"/>
                  </a:lnTo>
                  <a:lnTo>
                    <a:pt x="33953" y="37748"/>
                  </a:lnTo>
                  <a:cubicBezTo>
                    <a:pt x="34013" y="37869"/>
                    <a:pt x="34074" y="37961"/>
                    <a:pt x="34165" y="38021"/>
                  </a:cubicBezTo>
                  <a:cubicBezTo>
                    <a:pt x="34652" y="38751"/>
                    <a:pt x="35533" y="39268"/>
                    <a:pt x="36354" y="39754"/>
                  </a:cubicBezTo>
                  <a:cubicBezTo>
                    <a:pt x="37235" y="40149"/>
                    <a:pt x="38147" y="40544"/>
                    <a:pt x="39059" y="40787"/>
                  </a:cubicBezTo>
                  <a:cubicBezTo>
                    <a:pt x="40883" y="41395"/>
                    <a:pt x="42615" y="41912"/>
                    <a:pt x="44105" y="42398"/>
                  </a:cubicBezTo>
                  <a:cubicBezTo>
                    <a:pt x="45594" y="42885"/>
                    <a:pt x="46810" y="43432"/>
                    <a:pt x="47570" y="43888"/>
                  </a:cubicBezTo>
                  <a:cubicBezTo>
                    <a:pt x="47935" y="44100"/>
                    <a:pt x="48239" y="44344"/>
                    <a:pt x="48451" y="44496"/>
                  </a:cubicBezTo>
                  <a:cubicBezTo>
                    <a:pt x="48634" y="44648"/>
                    <a:pt x="48695" y="44708"/>
                    <a:pt x="48695" y="44708"/>
                  </a:cubicBezTo>
                  <a:cubicBezTo>
                    <a:pt x="48695" y="44708"/>
                    <a:pt x="48603" y="44648"/>
                    <a:pt x="48391" y="44526"/>
                  </a:cubicBezTo>
                  <a:cubicBezTo>
                    <a:pt x="48178" y="44404"/>
                    <a:pt x="47874" y="44252"/>
                    <a:pt x="47448" y="44070"/>
                  </a:cubicBezTo>
                  <a:cubicBezTo>
                    <a:pt x="46628" y="43736"/>
                    <a:pt x="45412" y="43341"/>
                    <a:pt x="43922" y="43006"/>
                  </a:cubicBezTo>
                  <a:cubicBezTo>
                    <a:pt x="43162" y="42824"/>
                    <a:pt x="42372" y="42611"/>
                    <a:pt x="41491" y="42429"/>
                  </a:cubicBezTo>
                  <a:cubicBezTo>
                    <a:pt x="40609" y="42246"/>
                    <a:pt x="39697" y="42034"/>
                    <a:pt x="38755" y="41699"/>
                  </a:cubicBezTo>
                  <a:cubicBezTo>
                    <a:pt x="37813" y="41456"/>
                    <a:pt x="36840" y="41091"/>
                    <a:pt x="35898" y="40635"/>
                  </a:cubicBezTo>
                  <a:cubicBezTo>
                    <a:pt x="34956" y="40179"/>
                    <a:pt x="33953" y="39632"/>
                    <a:pt x="33284" y="38629"/>
                  </a:cubicBezTo>
                  <a:cubicBezTo>
                    <a:pt x="33193" y="38508"/>
                    <a:pt x="33132" y="38417"/>
                    <a:pt x="33041" y="38265"/>
                  </a:cubicBezTo>
                  <a:lnTo>
                    <a:pt x="32950" y="38052"/>
                  </a:lnTo>
                  <a:lnTo>
                    <a:pt x="32950" y="38021"/>
                  </a:lnTo>
                  <a:lnTo>
                    <a:pt x="32950" y="37991"/>
                  </a:lnTo>
                  <a:lnTo>
                    <a:pt x="32950" y="37961"/>
                  </a:lnTo>
                  <a:lnTo>
                    <a:pt x="32889" y="37869"/>
                  </a:lnTo>
                  <a:cubicBezTo>
                    <a:pt x="32798" y="37657"/>
                    <a:pt x="32706" y="37413"/>
                    <a:pt x="32585" y="37170"/>
                  </a:cubicBezTo>
                  <a:cubicBezTo>
                    <a:pt x="32524" y="36897"/>
                    <a:pt x="32402" y="36623"/>
                    <a:pt x="32342" y="36350"/>
                  </a:cubicBezTo>
                  <a:cubicBezTo>
                    <a:pt x="32250" y="36106"/>
                    <a:pt x="32220" y="35833"/>
                    <a:pt x="32129" y="35559"/>
                  </a:cubicBezTo>
                  <a:cubicBezTo>
                    <a:pt x="31946" y="34495"/>
                    <a:pt x="31977" y="33401"/>
                    <a:pt x="32220" y="32398"/>
                  </a:cubicBezTo>
                  <a:cubicBezTo>
                    <a:pt x="32433" y="31426"/>
                    <a:pt x="32889" y="30483"/>
                    <a:pt x="33497" y="29754"/>
                  </a:cubicBezTo>
                  <a:cubicBezTo>
                    <a:pt x="33588" y="29663"/>
                    <a:pt x="33649" y="29602"/>
                    <a:pt x="33740" y="29480"/>
                  </a:cubicBezTo>
                  <a:lnTo>
                    <a:pt x="33953" y="29267"/>
                  </a:lnTo>
                  <a:lnTo>
                    <a:pt x="34409" y="28812"/>
                  </a:lnTo>
                  <a:cubicBezTo>
                    <a:pt x="34743" y="28538"/>
                    <a:pt x="35108" y="28264"/>
                    <a:pt x="35442" y="28052"/>
                  </a:cubicBezTo>
                  <a:cubicBezTo>
                    <a:pt x="35776" y="27839"/>
                    <a:pt x="36111" y="27626"/>
                    <a:pt x="36445" y="27474"/>
                  </a:cubicBezTo>
                  <a:cubicBezTo>
                    <a:pt x="36779" y="27322"/>
                    <a:pt x="37083" y="27201"/>
                    <a:pt x="37387" y="27049"/>
                  </a:cubicBezTo>
                  <a:cubicBezTo>
                    <a:pt x="37691" y="26927"/>
                    <a:pt x="37965" y="26866"/>
                    <a:pt x="38208" y="26775"/>
                  </a:cubicBezTo>
                  <a:cubicBezTo>
                    <a:pt x="38482" y="26714"/>
                    <a:pt x="38725" y="26623"/>
                    <a:pt x="38937" y="26562"/>
                  </a:cubicBezTo>
                  <a:cubicBezTo>
                    <a:pt x="39849" y="26380"/>
                    <a:pt x="40335" y="26289"/>
                    <a:pt x="40336" y="26289"/>
                  </a:cubicBezTo>
                  <a:close/>
                  <a:moveTo>
                    <a:pt x="32585" y="29146"/>
                  </a:moveTo>
                  <a:lnTo>
                    <a:pt x="32585" y="29146"/>
                  </a:lnTo>
                  <a:cubicBezTo>
                    <a:pt x="32585" y="29146"/>
                    <a:pt x="32281" y="29511"/>
                    <a:pt x="31886" y="30240"/>
                  </a:cubicBezTo>
                  <a:cubicBezTo>
                    <a:pt x="31643" y="30635"/>
                    <a:pt x="31430" y="31030"/>
                    <a:pt x="31156" y="31578"/>
                  </a:cubicBezTo>
                  <a:cubicBezTo>
                    <a:pt x="30883" y="32094"/>
                    <a:pt x="30670" y="32702"/>
                    <a:pt x="30427" y="33401"/>
                  </a:cubicBezTo>
                  <a:cubicBezTo>
                    <a:pt x="30244" y="34070"/>
                    <a:pt x="30062" y="34830"/>
                    <a:pt x="29971" y="35651"/>
                  </a:cubicBezTo>
                  <a:cubicBezTo>
                    <a:pt x="29971" y="35742"/>
                    <a:pt x="29940" y="35833"/>
                    <a:pt x="29940" y="35954"/>
                  </a:cubicBezTo>
                  <a:lnTo>
                    <a:pt x="29940" y="36228"/>
                  </a:lnTo>
                  <a:lnTo>
                    <a:pt x="29940" y="36836"/>
                  </a:lnTo>
                  <a:cubicBezTo>
                    <a:pt x="29971" y="37261"/>
                    <a:pt x="29971" y="37657"/>
                    <a:pt x="30092" y="38113"/>
                  </a:cubicBezTo>
                  <a:lnTo>
                    <a:pt x="30153" y="38447"/>
                  </a:lnTo>
                  <a:lnTo>
                    <a:pt x="30153" y="38508"/>
                  </a:lnTo>
                  <a:lnTo>
                    <a:pt x="30153" y="38568"/>
                  </a:lnTo>
                  <a:lnTo>
                    <a:pt x="30214" y="38720"/>
                  </a:lnTo>
                  <a:cubicBezTo>
                    <a:pt x="30244" y="38781"/>
                    <a:pt x="30244" y="38903"/>
                    <a:pt x="30305" y="38994"/>
                  </a:cubicBezTo>
                  <a:lnTo>
                    <a:pt x="30457" y="39237"/>
                  </a:lnTo>
                  <a:cubicBezTo>
                    <a:pt x="30579" y="39450"/>
                    <a:pt x="30700" y="39602"/>
                    <a:pt x="30852" y="39754"/>
                  </a:cubicBezTo>
                  <a:lnTo>
                    <a:pt x="31308" y="40210"/>
                  </a:lnTo>
                  <a:cubicBezTo>
                    <a:pt x="31977" y="40757"/>
                    <a:pt x="32798" y="41274"/>
                    <a:pt x="33618" y="41669"/>
                  </a:cubicBezTo>
                  <a:cubicBezTo>
                    <a:pt x="34469" y="42094"/>
                    <a:pt x="35320" y="42490"/>
                    <a:pt x="36202" y="42824"/>
                  </a:cubicBezTo>
                  <a:cubicBezTo>
                    <a:pt x="37083" y="43158"/>
                    <a:pt x="37965" y="43462"/>
                    <a:pt x="38816" y="43736"/>
                  </a:cubicBezTo>
                  <a:cubicBezTo>
                    <a:pt x="39697" y="44009"/>
                    <a:pt x="40548" y="44252"/>
                    <a:pt x="41339" y="44496"/>
                  </a:cubicBezTo>
                  <a:cubicBezTo>
                    <a:pt x="42129" y="44708"/>
                    <a:pt x="42889" y="44921"/>
                    <a:pt x="43618" y="45134"/>
                  </a:cubicBezTo>
                  <a:cubicBezTo>
                    <a:pt x="45017" y="45529"/>
                    <a:pt x="46202" y="45833"/>
                    <a:pt x="47023" y="46015"/>
                  </a:cubicBezTo>
                  <a:cubicBezTo>
                    <a:pt x="47874" y="46198"/>
                    <a:pt x="48330" y="46350"/>
                    <a:pt x="48330" y="46350"/>
                  </a:cubicBezTo>
                  <a:cubicBezTo>
                    <a:pt x="48330" y="46350"/>
                    <a:pt x="46384" y="46228"/>
                    <a:pt x="43466" y="45742"/>
                  </a:cubicBezTo>
                  <a:cubicBezTo>
                    <a:pt x="42737" y="45620"/>
                    <a:pt x="41947" y="45468"/>
                    <a:pt x="41156" y="45286"/>
                  </a:cubicBezTo>
                  <a:cubicBezTo>
                    <a:pt x="40305" y="45104"/>
                    <a:pt x="39485" y="44921"/>
                    <a:pt x="38573" y="44648"/>
                  </a:cubicBezTo>
                  <a:cubicBezTo>
                    <a:pt x="37691" y="44374"/>
                    <a:pt x="36779" y="44100"/>
                    <a:pt x="35868" y="43766"/>
                  </a:cubicBezTo>
                  <a:cubicBezTo>
                    <a:pt x="34956" y="43432"/>
                    <a:pt x="34044" y="43037"/>
                    <a:pt x="33132" y="42581"/>
                  </a:cubicBezTo>
                  <a:cubicBezTo>
                    <a:pt x="32250" y="42125"/>
                    <a:pt x="31369" y="41608"/>
                    <a:pt x="30609" y="40909"/>
                  </a:cubicBezTo>
                  <a:cubicBezTo>
                    <a:pt x="30427" y="40757"/>
                    <a:pt x="30244" y="40544"/>
                    <a:pt x="30092" y="40362"/>
                  </a:cubicBezTo>
                  <a:cubicBezTo>
                    <a:pt x="30001" y="40240"/>
                    <a:pt x="29940" y="40119"/>
                    <a:pt x="29849" y="40058"/>
                  </a:cubicBezTo>
                  <a:cubicBezTo>
                    <a:pt x="29788" y="39936"/>
                    <a:pt x="29697" y="39845"/>
                    <a:pt x="29636" y="39693"/>
                  </a:cubicBezTo>
                  <a:lnTo>
                    <a:pt x="29454" y="39359"/>
                  </a:lnTo>
                  <a:cubicBezTo>
                    <a:pt x="29363" y="39237"/>
                    <a:pt x="29363" y="39085"/>
                    <a:pt x="29302" y="38994"/>
                  </a:cubicBezTo>
                  <a:lnTo>
                    <a:pt x="29211" y="38781"/>
                  </a:lnTo>
                  <a:lnTo>
                    <a:pt x="29211" y="38751"/>
                  </a:lnTo>
                  <a:lnTo>
                    <a:pt x="29211" y="38720"/>
                  </a:lnTo>
                  <a:lnTo>
                    <a:pt x="29211" y="38690"/>
                  </a:lnTo>
                  <a:lnTo>
                    <a:pt x="29211" y="38599"/>
                  </a:lnTo>
                  <a:lnTo>
                    <a:pt x="29180" y="38265"/>
                  </a:lnTo>
                  <a:cubicBezTo>
                    <a:pt x="29089" y="37839"/>
                    <a:pt x="29059" y="37322"/>
                    <a:pt x="29059" y="36866"/>
                  </a:cubicBezTo>
                  <a:cubicBezTo>
                    <a:pt x="29059" y="36745"/>
                    <a:pt x="29089" y="36502"/>
                    <a:pt x="29089" y="36289"/>
                  </a:cubicBezTo>
                  <a:cubicBezTo>
                    <a:pt x="29089" y="36167"/>
                    <a:pt x="29089" y="36046"/>
                    <a:pt x="29120" y="35954"/>
                  </a:cubicBezTo>
                  <a:cubicBezTo>
                    <a:pt x="29120" y="35833"/>
                    <a:pt x="29180" y="35711"/>
                    <a:pt x="29180" y="35590"/>
                  </a:cubicBezTo>
                  <a:cubicBezTo>
                    <a:pt x="29272" y="34708"/>
                    <a:pt x="29545" y="33948"/>
                    <a:pt x="29819" y="33249"/>
                  </a:cubicBezTo>
                  <a:cubicBezTo>
                    <a:pt x="30123" y="32550"/>
                    <a:pt x="30427" y="31942"/>
                    <a:pt x="30761" y="31426"/>
                  </a:cubicBezTo>
                  <a:cubicBezTo>
                    <a:pt x="31065" y="30909"/>
                    <a:pt x="31430" y="30453"/>
                    <a:pt x="31673" y="30149"/>
                  </a:cubicBezTo>
                  <a:cubicBezTo>
                    <a:pt x="31946" y="29815"/>
                    <a:pt x="32159" y="29602"/>
                    <a:pt x="32342" y="29389"/>
                  </a:cubicBezTo>
                  <a:lnTo>
                    <a:pt x="32585" y="29146"/>
                  </a:lnTo>
                  <a:close/>
                  <a:moveTo>
                    <a:pt x="27752" y="43280"/>
                  </a:moveTo>
                  <a:cubicBezTo>
                    <a:pt x="27752" y="43280"/>
                    <a:pt x="27904" y="43401"/>
                    <a:pt x="28117" y="43584"/>
                  </a:cubicBezTo>
                  <a:cubicBezTo>
                    <a:pt x="28208" y="43645"/>
                    <a:pt x="28360" y="43797"/>
                    <a:pt x="28512" y="43918"/>
                  </a:cubicBezTo>
                  <a:cubicBezTo>
                    <a:pt x="28664" y="44040"/>
                    <a:pt x="28877" y="44192"/>
                    <a:pt x="29059" y="44313"/>
                  </a:cubicBezTo>
                  <a:cubicBezTo>
                    <a:pt x="29180" y="44374"/>
                    <a:pt x="29241" y="44465"/>
                    <a:pt x="29363" y="44496"/>
                  </a:cubicBezTo>
                  <a:cubicBezTo>
                    <a:pt x="29484" y="44556"/>
                    <a:pt x="29576" y="44648"/>
                    <a:pt x="29697" y="44678"/>
                  </a:cubicBezTo>
                  <a:cubicBezTo>
                    <a:pt x="29819" y="44769"/>
                    <a:pt x="29940" y="44830"/>
                    <a:pt x="30092" y="44860"/>
                  </a:cubicBezTo>
                  <a:cubicBezTo>
                    <a:pt x="30184" y="44952"/>
                    <a:pt x="30336" y="44982"/>
                    <a:pt x="30487" y="45073"/>
                  </a:cubicBezTo>
                  <a:cubicBezTo>
                    <a:pt x="30761" y="45164"/>
                    <a:pt x="31065" y="45286"/>
                    <a:pt x="31369" y="45407"/>
                  </a:cubicBezTo>
                  <a:cubicBezTo>
                    <a:pt x="31673" y="45529"/>
                    <a:pt x="31977" y="45590"/>
                    <a:pt x="32281" y="45681"/>
                  </a:cubicBezTo>
                  <a:cubicBezTo>
                    <a:pt x="33527" y="45985"/>
                    <a:pt x="34834" y="46137"/>
                    <a:pt x="35868" y="46228"/>
                  </a:cubicBezTo>
                  <a:cubicBezTo>
                    <a:pt x="36871" y="46319"/>
                    <a:pt x="37570" y="46380"/>
                    <a:pt x="37570" y="46380"/>
                  </a:cubicBezTo>
                  <a:cubicBezTo>
                    <a:pt x="37570" y="46380"/>
                    <a:pt x="37418" y="46471"/>
                    <a:pt x="37114" y="46532"/>
                  </a:cubicBezTo>
                  <a:cubicBezTo>
                    <a:pt x="36810" y="46623"/>
                    <a:pt x="36384" y="46775"/>
                    <a:pt x="35898" y="46836"/>
                  </a:cubicBezTo>
                  <a:cubicBezTo>
                    <a:pt x="35450" y="46928"/>
                    <a:pt x="34929" y="46980"/>
                    <a:pt x="34370" y="46980"/>
                  </a:cubicBezTo>
                  <a:cubicBezTo>
                    <a:pt x="33639" y="46980"/>
                    <a:pt x="32844" y="46891"/>
                    <a:pt x="32068" y="46684"/>
                  </a:cubicBezTo>
                  <a:cubicBezTo>
                    <a:pt x="31703" y="46623"/>
                    <a:pt x="31369" y="46502"/>
                    <a:pt x="31035" y="46350"/>
                  </a:cubicBezTo>
                  <a:cubicBezTo>
                    <a:pt x="30700" y="46228"/>
                    <a:pt x="30396" y="46076"/>
                    <a:pt x="30092" y="45894"/>
                  </a:cubicBezTo>
                  <a:cubicBezTo>
                    <a:pt x="29940" y="45833"/>
                    <a:pt x="29788" y="45711"/>
                    <a:pt x="29667" y="45620"/>
                  </a:cubicBezTo>
                  <a:cubicBezTo>
                    <a:pt x="29515" y="45559"/>
                    <a:pt x="29393" y="45438"/>
                    <a:pt x="29272" y="45316"/>
                  </a:cubicBezTo>
                  <a:cubicBezTo>
                    <a:pt x="29059" y="45134"/>
                    <a:pt x="28816" y="44921"/>
                    <a:pt x="28664" y="44708"/>
                  </a:cubicBezTo>
                  <a:cubicBezTo>
                    <a:pt x="28481" y="44617"/>
                    <a:pt x="28329" y="44404"/>
                    <a:pt x="28208" y="44222"/>
                  </a:cubicBezTo>
                  <a:cubicBezTo>
                    <a:pt x="28117" y="44040"/>
                    <a:pt x="28025" y="43888"/>
                    <a:pt x="27965" y="43736"/>
                  </a:cubicBezTo>
                  <a:cubicBezTo>
                    <a:pt x="27843" y="43462"/>
                    <a:pt x="27752" y="43280"/>
                    <a:pt x="27752" y="43280"/>
                  </a:cubicBezTo>
                  <a:close/>
                  <a:moveTo>
                    <a:pt x="130600" y="16132"/>
                  </a:moveTo>
                  <a:cubicBezTo>
                    <a:pt x="130813" y="16132"/>
                    <a:pt x="131000" y="16137"/>
                    <a:pt x="131158" y="16137"/>
                  </a:cubicBezTo>
                  <a:cubicBezTo>
                    <a:pt x="131523" y="16137"/>
                    <a:pt x="131766" y="16197"/>
                    <a:pt x="131766" y="16197"/>
                  </a:cubicBezTo>
                  <a:cubicBezTo>
                    <a:pt x="131766" y="16197"/>
                    <a:pt x="131553" y="16197"/>
                    <a:pt x="131188" y="16228"/>
                  </a:cubicBezTo>
                  <a:cubicBezTo>
                    <a:pt x="130793" y="16258"/>
                    <a:pt x="130246" y="16349"/>
                    <a:pt x="129547" y="16441"/>
                  </a:cubicBezTo>
                  <a:cubicBezTo>
                    <a:pt x="128878" y="16592"/>
                    <a:pt x="128027" y="16836"/>
                    <a:pt x="127176" y="17292"/>
                  </a:cubicBezTo>
                  <a:cubicBezTo>
                    <a:pt x="126325" y="17748"/>
                    <a:pt x="125504" y="18477"/>
                    <a:pt x="125018" y="19480"/>
                  </a:cubicBezTo>
                  <a:cubicBezTo>
                    <a:pt x="124562" y="20514"/>
                    <a:pt x="124410" y="21851"/>
                    <a:pt x="124836" y="22976"/>
                  </a:cubicBezTo>
                  <a:cubicBezTo>
                    <a:pt x="124897" y="23128"/>
                    <a:pt x="124957" y="23249"/>
                    <a:pt x="125018" y="23401"/>
                  </a:cubicBezTo>
                  <a:cubicBezTo>
                    <a:pt x="125079" y="23492"/>
                    <a:pt x="125109" y="23523"/>
                    <a:pt x="125140" y="23583"/>
                  </a:cubicBezTo>
                  <a:lnTo>
                    <a:pt x="125231" y="23705"/>
                  </a:lnTo>
                  <a:lnTo>
                    <a:pt x="125231" y="23735"/>
                  </a:lnTo>
                  <a:lnTo>
                    <a:pt x="125261" y="23766"/>
                  </a:lnTo>
                  <a:cubicBezTo>
                    <a:pt x="125383" y="23887"/>
                    <a:pt x="125504" y="24070"/>
                    <a:pt x="125596" y="24191"/>
                  </a:cubicBezTo>
                  <a:cubicBezTo>
                    <a:pt x="125717" y="24283"/>
                    <a:pt x="125839" y="24374"/>
                    <a:pt x="125930" y="24465"/>
                  </a:cubicBezTo>
                  <a:cubicBezTo>
                    <a:pt x="126477" y="24830"/>
                    <a:pt x="127085" y="25103"/>
                    <a:pt x="127815" y="25346"/>
                  </a:cubicBezTo>
                  <a:cubicBezTo>
                    <a:pt x="128514" y="25559"/>
                    <a:pt x="129274" y="25742"/>
                    <a:pt x="130094" y="26046"/>
                  </a:cubicBezTo>
                  <a:cubicBezTo>
                    <a:pt x="130884" y="26349"/>
                    <a:pt x="131705" y="26866"/>
                    <a:pt x="132313" y="27565"/>
                  </a:cubicBezTo>
                  <a:cubicBezTo>
                    <a:pt x="132465" y="27778"/>
                    <a:pt x="132617" y="27960"/>
                    <a:pt x="132739" y="28143"/>
                  </a:cubicBezTo>
                  <a:lnTo>
                    <a:pt x="132921" y="28447"/>
                  </a:lnTo>
                  <a:lnTo>
                    <a:pt x="132982" y="28538"/>
                  </a:lnTo>
                  <a:lnTo>
                    <a:pt x="133012" y="28568"/>
                  </a:lnTo>
                  <a:lnTo>
                    <a:pt x="133012" y="28599"/>
                  </a:lnTo>
                  <a:lnTo>
                    <a:pt x="133043" y="28629"/>
                  </a:lnTo>
                  <a:lnTo>
                    <a:pt x="133134" y="28781"/>
                  </a:lnTo>
                  <a:lnTo>
                    <a:pt x="133255" y="29055"/>
                  </a:lnTo>
                  <a:cubicBezTo>
                    <a:pt x="133286" y="29146"/>
                    <a:pt x="133316" y="29237"/>
                    <a:pt x="133347" y="29389"/>
                  </a:cubicBezTo>
                  <a:cubicBezTo>
                    <a:pt x="133438" y="29632"/>
                    <a:pt x="133499" y="29906"/>
                    <a:pt x="133499" y="30119"/>
                  </a:cubicBezTo>
                  <a:cubicBezTo>
                    <a:pt x="133650" y="31061"/>
                    <a:pt x="133529" y="32033"/>
                    <a:pt x="133225" y="32885"/>
                  </a:cubicBezTo>
                  <a:cubicBezTo>
                    <a:pt x="132921" y="33766"/>
                    <a:pt x="132435" y="34526"/>
                    <a:pt x="131857" y="35225"/>
                  </a:cubicBezTo>
                  <a:cubicBezTo>
                    <a:pt x="131310" y="35894"/>
                    <a:pt x="130702" y="36471"/>
                    <a:pt x="130003" y="36988"/>
                  </a:cubicBezTo>
                  <a:cubicBezTo>
                    <a:pt x="128666" y="38021"/>
                    <a:pt x="127237" y="38812"/>
                    <a:pt x="125778" y="39480"/>
                  </a:cubicBezTo>
                  <a:cubicBezTo>
                    <a:pt x="125079" y="39784"/>
                    <a:pt x="124319" y="40027"/>
                    <a:pt x="123590" y="40240"/>
                  </a:cubicBezTo>
                  <a:cubicBezTo>
                    <a:pt x="122830" y="40423"/>
                    <a:pt x="122191" y="40575"/>
                    <a:pt x="121523" y="40787"/>
                  </a:cubicBezTo>
                  <a:cubicBezTo>
                    <a:pt x="120246" y="41243"/>
                    <a:pt x="119091" y="41821"/>
                    <a:pt x="118240" y="42581"/>
                  </a:cubicBezTo>
                  <a:cubicBezTo>
                    <a:pt x="117358" y="43341"/>
                    <a:pt x="116781" y="44283"/>
                    <a:pt x="116477" y="45164"/>
                  </a:cubicBezTo>
                  <a:cubicBezTo>
                    <a:pt x="116173" y="46076"/>
                    <a:pt x="116143" y="46958"/>
                    <a:pt x="116173" y="47626"/>
                  </a:cubicBezTo>
                  <a:cubicBezTo>
                    <a:pt x="116203" y="48356"/>
                    <a:pt x="116325" y="48903"/>
                    <a:pt x="116416" y="49268"/>
                  </a:cubicBezTo>
                  <a:cubicBezTo>
                    <a:pt x="116477" y="49663"/>
                    <a:pt x="116568" y="49845"/>
                    <a:pt x="116568" y="49845"/>
                  </a:cubicBezTo>
                  <a:cubicBezTo>
                    <a:pt x="116568" y="49845"/>
                    <a:pt x="116507" y="49815"/>
                    <a:pt x="116507" y="49693"/>
                  </a:cubicBezTo>
                  <a:cubicBezTo>
                    <a:pt x="116477" y="49602"/>
                    <a:pt x="116447" y="49450"/>
                    <a:pt x="116355" y="49268"/>
                  </a:cubicBezTo>
                  <a:cubicBezTo>
                    <a:pt x="116264" y="48903"/>
                    <a:pt x="116051" y="48356"/>
                    <a:pt x="115899" y="47626"/>
                  </a:cubicBezTo>
                  <a:cubicBezTo>
                    <a:pt x="115808" y="46927"/>
                    <a:pt x="115717" y="46015"/>
                    <a:pt x="115991" y="44982"/>
                  </a:cubicBezTo>
                  <a:cubicBezTo>
                    <a:pt x="116203" y="43949"/>
                    <a:pt x="116781" y="42854"/>
                    <a:pt x="117693" y="41942"/>
                  </a:cubicBezTo>
                  <a:cubicBezTo>
                    <a:pt x="118605" y="41031"/>
                    <a:pt x="119851" y="40271"/>
                    <a:pt x="121188" y="39724"/>
                  </a:cubicBezTo>
                  <a:cubicBezTo>
                    <a:pt x="121887" y="39480"/>
                    <a:pt x="122617" y="39237"/>
                    <a:pt x="123286" y="39024"/>
                  </a:cubicBezTo>
                  <a:cubicBezTo>
                    <a:pt x="123954" y="38781"/>
                    <a:pt x="124653" y="38508"/>
                    <a:pt x="125322" y="38204"/>
                  </a:cubicBezTo>
                  <a:cubicBezTo>
                    <a:pt x="126690" y="37596"/>
                    <a:pt x="127997" y="36775"/>
                    <a:pt x="129243" y="35833"/>
                  </a:cubicBezTo>
                  <a:cubicBezTo>
                    <a:pt x="130429" y="34860"/>
                    <a:pt x="131492" y="33705"/>
                    <a:pt x="131979" y="32337"/>
                  </a:cubicBezTo>
                  <a:cubicBezTo>
                    <a:pt x="132252" y="31638"/>
                    <a:pt x="132313" y="30970"/>
                    <a:pt x="132222" y="30270"/>
                  </a:cubicBezTo>
                  <a:cubicBezTo>
                    <a:pt x="132222" y="30088"/>
                    <a:pt x="132131" y="29936"/>
                    <a:pt x="132100" y="29784"/>
                  </a:cubicBezTo>
                  <a:lnTo>
                    <a:pt x="132070" y="29663"/>
                  </a:lnTo>
                  <a:cubicBezTo>
                    <a:pt x="132070" y="29632"/>
                    <a:pt x="132009" y="29602"/>
                    <a:pt x="132009" y="29511"/>
                  </a:cubicBezTo>
                  <a:lnTo>
                    <a:pt x="131918" y="29237"/>
                  </a:lnTo>
                  <a:lnTo>
                    <a:pt x="131857" y="29146"/>
                  </a:lnTo>
                  <a:lnTo>
                    <a:pt x="131857" y="29085"/>
                  </a:lnTo>
                  <a:lnTo>
                    <a:pt x="131827" y="29055"/>
                  </a:lnTo>
                  <a:lnTo>
                    <a:pt x="131736" y="28842"/>
                  </a:lnTo>
                  <a:cubicBezTo>
                    <a:pt x="131644" y="28690"/>
                    <a:pt x="131523" y="28568"/>
                    <a:pt x="131432" y="28416"/>
                  </a:cubicBezTo>
                  <a:cubicBezTo>
                    <a:pt x="131006" y="27869"/>
                    <a:pt x="130398" y="27535"/>
                    <a:pt x="129760" y="27231"/>
                  </a:cubicBezTo>
                  <a:cubicBezTo>
                    <a:pt x="129061" y="26927"/>
                    <a:pt x="128331" y="26745"/>
                    <a:pt x="127571" y="26471"/>
                  </a:cubicBezTo>
                  <a:cubicBezTo>
                    <a:pt x="126811" y="26228"/>
                    <a:pt x="126052" y="25924"/>
                    <a:pt x="125413" y="25346"/>
                  </a:cubicBezTo>
                  <a:cubicBezTo>
                    <a:pt x="125261" y="25194"/>
                    <a:pt x="125079" y="25042"/>
                    <a:pt x="124927" y="24890"/>
                  </a:cubicBezTo>
                  <a:cubicBezTo>
                    <a:pt x="124775" y="24739"/>
                    <a:pt x="124684" y="24587"/>
                    <a:pt x="124593" y="24465"/>
                  </a:cubicBezTo>
                  <a:lnTo>
                    <a:pt x="124532" y="24435"/>
                  </a:lnTo>
                  <a:lnTo>
                    <a:pt x="124501" y="24404"/>
                  </a:lnTo>
                  <a:lnTo>
                    <a:pt x="124471" y="24343"/>
                  </a:lnTo>
                  <a:lnTo>
                    <a:pt x="124380" y="24191"/>
                  </a:lnTo>
                  <a:cubicBezTo>
                    <a:pt x="124349" y="24131"/>
                    <a:pt x="124258" y="24009"/>
                    <a:pt x="124228" y="23948"/>
                  </a:cubicBezTo>
                  <a:lnTo>
                    <a:pt x="124015" y="23371"/>
                  </a:lnTo>
                  <a:cubicBezTo>
                    <a:pt x="123559" y="21821"/>
                    <a:pt x="123863" y="20331"/>
                    <a:pt x="124471" y="19146"/>
                  </a:cubicBezTo>
                  <a:cubicBezTo>
                    <a:pt x="124897" y="17899"/>
                    <a:pt x="125930" y="17170"/>
                    <a:pt x="126903" y="16805"/>
                  </a:cubicBezTo>
                  <a:cubicBezTo>
                    <a:pt x="127845" y="16380"/>
                    <a:pt x="128757" y="16258"/>
                    <a:pt x="129486" y="16197"/>
                  </a:cubicBezTo>
                  <a:cubicBezTo>
                    <a:pt x="129906" y="16143"/>
                    <a:pt x="130281" y="16132"/>
                    <a:pt x="130600" y="16132"/>
                  </a:cubicBezTo>
                  <a:close/>
                  <a:moveTo>
                    <a:pt x="38755" y="46866"/>
                  </a:moveTo>
                  <a:cubicBezTo>
                    <a:pt x="39333" y="46866"/>
                    <a:pt x="39880" y="46958"/>
                    <a:pt x="40457" y="46988"/>
                  </a:cubicBezTo>
                  <a:cubicBezTo>
                    <a:pt x="41552" y="47110"/>
                    <a:pt x="42585" y="47292"/>
                    <a:pt x="43436" y="47474"/>
                  </a:cubicBezTo>
                  <a:cubicBezTo>
                    <a:pt x="43831" y="47596"/>
                    <a:pt x="44257" y="47687"/>
                    <a:pt x="44591" y="47778"/>
                  </a:cubicBezTo>
                  <a:cubicBezTo>
                    <a:pt x="44956" y="47900"/>
                    <a:pt x="45260" y="47991"/>
                    <a:pt x="45473" y="48082"/>
                  </a:cubicBezTo>
                  <a:cubicBezTo>
                    <a:pt x="45959" y="48295"/>
                    <a:pt x="46202" y="48447"/>
                    <a:pt x="46202" y="48447"/>
                  </a:cubicBezTo>
                  <a:cubicBezTo>
                    <a:pt x="46202" y="48447"/>
                    <a:pt x="46111" y="48447"/>
                    <a:pt x="46020" y="48386"/>
                  </a:cubicBezTo>
                  <a:cubicBezTo>
                    <a:pt x="45868" y="48356"/>
                    <a:pt x="45655" y="48356"/>
                    <a:pt x="45442" y="48325"/>
                  </a:cubicBezTo>
                  <a:cubicBezTo>
                    <a:pt x="44956" y="48234"/>
                    <a:pt x="44226" y="48173"/>
                    <a:pt x="43345" y="48113"/>
                  </a:cubicBezTo>
                  <a:cubicBezTo>
                    <a:pt x="42919" y="48052"/>
                    <a:pt x="42433" y="48022"/>
                    <a:pt x="41947" y="47991"/>
                  </a:cubicBezTo>
                  <a:cubicBezTo>
                    <a:pt x="41460" y="47961"/>
                    <a:pt x="40913" y="47961"/>
                    <a:pt x="40366" y="47900"/>
                  </a:cubicBezTo>
                  <a:cubicBezTo>
                    <a:pt x="39849" y="47870"/>
                    <a:pt x="39272" y="47870"/>
                    <a:pt x="38725" y="47870"/>
                  </a:cubicBezTo>
                  <a:cubicBezTo>
                    <a:pt x="38147" y="47870"/>
                    <a:pt x="37570" y="47870"/>
                    <a:pt x="36992" y="47900"/>
                  </a:cubicBezTo>
                  <a:cubicBezTo>
                    <a:pt x="36384" y="48022"/>
                    <a:pt x="35807" y="48052"/>
                    <a:pt x="35290" y="48113"/>
                  </a:cubicBezTo>
                  <a:cubicBezTo>
                    <a:pt x="34712" y="48173"/>
                    <a:pt x="34196" y="48204"/>
                    <a:pt x="33649" y="48325"/>
                  </a:cubicBezTo>
                  <a:cubicBezTo>
                    <a:pt x="33132" y="48447"/>
                    <a:pt x="32615" y="48508"/>
                    <a:pt x="32159" y="48660"/>
                  </a:cubicBezTo>
                  <a:cubicBezTo>
                    <a:pt x="31946" y="48751"/>
                    <a:pt x="31703" y="48812"/>
                    <a:pt x="31521" y="48903"/>
                  </a:cubicBezTo>
                  <a:cubicBezTo>
                    <a:pt x="31399" y="48933"/>
                    <a:pt x="31339" y="48964"/>
                    <a:pt x="31217" y="49025"/>
                  </a:cubicBezTo>
                  <a:cubicBezTo>
                    <a:pt x="31126" y="49055"/>
                    <a:pt x="31035" y="49085"/>
                    <a:pt x="30913" y="49177"/>
                  </a:cubicBezTo>
                  <a:cubicBezTo>
                    <a:pt x="30548" y="49359"/>
                    <a:pt x="30244" y="49541"/>
                    <a:pt x="29971" y="49784"/>
                  </a:cubicBezTo>
                  <a:cubicBezTo>
                    <a:pt x="29819" y="49845"/>
                    <a:pt x="29728" y="49997"/>
                    <a:pt x="29636" y="50088"/>
                  </a:cubicBezTo>
                  <a:cubicBezTo>
                    <a:pt x="29515" y="50180"/>
                    <a:pt x="29454" y="50271"/>
                    <a:pt x="29363" y="50392"/>
                  </a:cubicBezTo>
                  <a:cubicBezTo>
                    <a:pt x="29211" y="50575"/>
                    <a:pt x="29089" y="50727"/>
                    <a:pt x="29028" y="50848"/>
                  </a:cubicBezTo>
                  <a:cubicBezTo>
                    <a:pt x="28937" y="50939"/>
                    <a:pt x="28907" y="51031"/>
                    <a:pt x="28907" y="51031"/>
                  </a:cubicBezTo>
                  <a:cubicBezTo>
                    <a:pt x="28907" y="51031"/>
                    <a:pt x="28937" y="50939"/>
                    <a:pt x="28998" y="50848"/>
                  </a:cubicBezTo>
                  <a:cubicBezTo>
                    <a:pt x="29028" y="50727"/>
                    <a:pt x="29059" y="50484"/>
                    <a:pt x="29211" y="50271"/>
                  </a:cubicBezTo>
                  <a:cubicBezTo>
                    <a:pt x="29332" y="50028"/>
                    <a:pt x="29515" y="49784"/>
                    <a:pt x="29758" y="49481"/>
                  </a:cubicBezTo>
                  <a:cubicBezTo>
                    <a:pt x="29971" y="49207"/>
                    <a:pt x="30275" y="48903"/>
                    <a:pt x="30670" y="48629"/>
                  </a:cubicBezTo>
                  <a:cubicBezTo>
                    <a:pt x="31035" y="48356"/>
                    <a:pt x="31460" y="48143"/>
                    <a:pt x="31946" y="47900"/>
                  </a:cubicBezTo>
                  <a:cubicBezTo>
                    <a:pt x="32190" y="47809"/>
                    <a:pt x="32433" y="47718"/>
                    <a:pt x="32706" y="47596"/>
                  </a:cubicBezTo>
                  <a:lnTo>
                    <a:pt x="33497" y="47383"/>
                  </a:lnTo>
                  <a:cubicBezTo>
                    <a:pt x="33770" y="47292"/>
                    <a:pt x="34074" y="47231"/>
                    <a:pt x="34348" y="47201"/>
                  </a:cubicBezTo>
                  <a:cubicBezTo>
                    <a:pt x="34621" y="47110"/>
                    <a:pt x="34925" y="47079"/>
                    <a:pt x="35229" y="47049"/>
                  </a:cubicBezTo>
                  <a:cubicBezTo>
                    <a:pt x="35776" y="46958"/>
                    <a:pt x="36384" y="46927"/>
                    <a:pt x="36992" y="46866"/>
                  </a:cubicBezTo>
                  <a:close/>
                  <a:moveTo>
                    <a:pt x="64374" y="25561"/>
                  </a:moveTo>
                  <a:cubicBezTo>
                    <a:pt x="66479" y="25561"/>
                    <a:pt x="68667" y="25902"/>
                    <a:pt x="70823" y="26562"/>
                  </a:cubicBezTo>
                  <a:cubicBezTo>
                    <a:pt x="73771" y="27474"/>
                    <a:pt x="76628" y="28903"/>
                    <a:pt x="79333" y="30696"/>
                  </a:cubicBezTo>
                  <a:cubicBezTo>
                    <a:pt x="82008" y="32489"/>
                    <a:pt x="84531" y="34526"/>
                    <a:pt x="86932" y="36745"/>
                  </a:cubicBezTo>
                  <a:cubicBezTo>
                    <a:pt x="89273" y="38994"/>
                    <a:pt x="91552" y="41183"/>
                    <a:pt x="94014" y="43158"/>
                  </a:cubicBezTo>
                  <a:cubicBezTo>
                    <a:pt x="96446" y="45134"/>
                    <a:pt x="98969" y="46958"/>
                    <a:pt x="101553" y="48417"/>
                  </a:cubicBezTo>
                  <a:cubicBezTo>
                    <a:pt x="104106" y="49876"/>
                    <a:pt x="106720" y="51061"/>
                    <a:pt x="109304" y="51791"/>
                  </a:cubicBezTo>
                  <a:cubicBezTo>
                    <a:pt x="109607" y="51851"/>
                    <a:pt x="109942" y="51973"/>
                    <a:pt x="110246" y="52064"/>
                  </a:cubicBezTo>
                  <a:cubicBezTo>
                    <a:pt x="110550" y="52125"/>
                    <a:pt x="110884" y="52155"/>
                    <a:pt x="111188" y="52246"/>
                  </a:cubicBezTo>
                  <a:cubicBezTo>
                    <a:pt x="111492" y="52307"/>
                    <a:pt x="111857" y="52368"/>
                    <a:pt x="112161" y="52429"/>
                  </a:cubicBezTo>
                  <a:cubicBezTo>
                    <a:pt x="112465" y="52459"/>
                    <a:pt x="112799" y="52520"/>
                    <a:pt x="113103" y="52520"/>
                  </a:cubicBezTo>
                  <a:lnTo>
                    <a:pt x="114015" y="52611"/>
                  </a:lnTo>
                  <a:cubicBezTo>
                    <a:pt x="114319" y="52611"/>
                    <a:pt x="114623" y="52611"/>
                    <a:pt x="114927" y="52672"/>
                  </a:cubicBezTo>
                  <a:cubicBezTo>
                    <a:pt x="115231" y="52672"/>
                    <a:pt x="115504" y="52611"/>
                    <a:pt x="115808" y="52611"/>
                  </a:cubicBezTo>
                  <a:cubicBezTo>
                    <a:pt x="116112" y="52581"/>
                    <a:pt x="116355" y="52550"/>
                    <a:pt x="116659" y="52550"/>
                  </a:cubicBezTo>
                  <a:cubicBezTo>
                    <a:pt x="117814" y="52398"/>
                    <a:pt x="118848" y="52064"/>
                    <a:pt x="119790" y="51608"/>
                  </a:cubicBezTo>
                  <a:cubicBezTo>
                    <a:pt x="120732" y="51152"/>
                    <a:pt x="121523" y="50575"/>
                    <a:pt x="122222" y="49936"/>
                  </a:cubicBezTo>
                  <a:cubicBezTo>
                    <a:pt x="122890" y="49268"/>
                    <a:pt x="123438" y="48599"/>
                    <a:pt x="123893" y="47900"/>
                  </a:cubicBezTo>
                  <a:cubicBezTo>
                    <a:pt x="124349" y="47231"/>
                    <a:pt x="124684" y="46532"/>
                    <a:pt x="124957" y="45894"/>
                  </a:cubicBezTo>
                  <a:cubicBezTo>
                    <a:pt x="125474" y="44617"/>
                    <a:pt x="125717" y="43553"/>
                    <a:pt x="125839" y="42824"/>
                  </a:cubicBezTo>
                  <a:cubicBezTo>
                    <a:pt x="125869" y="42429"/>
                    <a:pt x="125900" y="42186"/>
                    <a:pt x="125869" y="41973"/>
                  </a:cubicBezTo>
                  <a:lnTo>
                    <a:pt x="125869" y="41760"/>
                  </a:lnTo>
                  <a:lnTo>
                    <a:pt x="125869" y="41669"/>
                  </a:lnTo>
                  <a:lnTo>
                    <a:pt x="126052" y="41638"/>
                  </a:lnTo>
                  <a:lnTo>
                    <a:pt x="126052" y="41730"/>
                  </a:lnTo>
                  <a:cubicBezTo>
                    <a:pt x="126052" y="41760"/>
                    <a:pt x="126082" y="41821"/>
                    <a:pt x="126082" y="41942"/>
                  </a:cubicBezTo>
                  <a:cubicBezTo>
                    <a:pt x="126143" y="42125"/>
                    <a:pt x="126143" y="42429"/>
                    <a:pt x="126143" y="42824"/>
                  </a:cubicBezTo>
                  <a:cubicBezTo>
                    <a:pt x="126143" y="43584"/>
                    <a:pt x="125991" y="44708"/>
                    <a:pt x="125565" y="46076"/>
                  </a:cubicBezTo>
                  <a:cubicBezTo>
                    <a:pt x="125140" y="47444"/>
                    <a:pt x="124380" y="49085"/>
                    <a:pt x="122982" y="50636"/>
                  </a:cubicBezTo>
                  <a:cubicBezTo>
                    <a:pt x="121614" y="52155"/>
                    <a:pt x="119486" y="53462"/>
                    <a:pt x="116933" y="53918"/>
                  </a:cubicBezTo>
                  <a:cubicBezTo>
                    <a:pt x="116629" y="53949"/>
                    <a:pt x="116295" y="54040"/>
                    <a:pt x="115991" y="54070"/>
                  </a:cubicBezTo>
                  <a:cubicBezTo>
                    <a:pt x="115656" y="54101"/>
                    <a:pt x="115291" y="54101"/>
                    <a:pt x="114988" y="54131"/>
                  </a:cubicBezTo>
                  <a:lnTo>
                    <a:pt x="114015" y="54131"/>
                  </a:lnTo>
                  <a:cubicBezTo>
                    <a:pt x="113681" y="54101"/>
                    <a:pt x="113316" y="54101"/>
                    <a:pt x="113012" y="54070"/>
                  </a:cubicBezTo>
                  <a:cubicBezTo>
                    <a:pt x="112677" y="54040"/>
                    <a:pt x="112343" y="54040"/>
                    <a:pt x="112009" y="53979"/>
                  </a:cubicBezTo>
                  <a:cubicBezTo>
                    <a:pt x="111644" y="53949"/>
                    <a:pt x="111310" y="53888"/>
                    <a:pt x="110975" y="53827"/>
                  </a:cubicBezTo>
                  <a:cubicBezTo>
                    <a:pt x="110641" y="53766"/>
                    <a:pt x="110276" y="53736"/>
                    <a:pt x="109942" y="53645"/>
                  </a:cubicBezTo>
                  <a:cubicBezTo>
                    <a:pt x="109607" y="53584"/>
                    <a:pt x="109273" y="53493"/>
                    <a:pt x="108908" y="53371"/>
                  </a:cubicBezTo>
                  <a:cubicBezTo>
                    <a:pt x="106142" y="52702"/>
                    <a:pt x="103346" y="51487"/>
                    <a:pt x="100671" y="49936"/>
                  </a:cubicBezTo>
                  <a:cubicBezTo>
                    <a:pt x="98027" y="48325"/>
                    <a:pt x="95473" y="46441"/>
                    <a:pt x="93042" y="44344"/>
                  </a:cubicBezTo>
                  <a:cubicBezTo>
                    <a:pt x="91826" y="43280"/>
                    <a:pt x="90641" y="42216"/>
                    <a:pt x="89455" y="41061"/>
                  </a:cubicBezTo>
                  <a:cubicBezTo>
                    <a:pt x="88300" y="39967"/>
                    <a:pt x="87175" y="38781"/>
                    <a:pt x="86020" y="37687"/>
                  </a:cubicBezTo>
                  <a:cubicBezTo>
                    <a:pt x="83680" y="35499"/>
                    <a:pt x="81248" y="33401"/>
                    <a:pt x="78665" y="31608"/>
                  </a:cubicBezTo>
                  <a:cubicBezTo>
                    <a:pt x="76081" y="29815"/>
                    <a:pt x="73345" y="28386"/>
                    <a:pt x="70549" y="27444"/>
                  </a:cubicBezTo>
                  <a:cubicBezTo>
                    <a:pt x="68395" y="26703"/>
                    <a:pt x="66206" y="26332"/>
                    <a:pt x="64103" y="26332"/>
                  </a:cubicBezTo>
                  <a:cubicBezTo>
                    <a:pt x="63446" y="26332"/>
                    <a:pt x="62797" y="26368"/>
                    <a:pt x="62160" y="26441"/>
                  </a:cubicBezTo>
                  <a:cubicBezTo>
                    <a:pt x="61461" y="26532"/>
                    <a:pt x="60822" y="26623"/>
                    <a:pt x="60184" y="26745"/>
                  </a:cubicBezTo>
                  <a:cubicBezTo>
                    <a:pt x="59880" y="26836"/>
                    <a:pt x="59515" y="26897"/>
                    <a:pt x="59211" y="26988"/>
                  </a:cubicBezTo>
                  <a:cubicBezTo>
                    <a:pt x="58907" y="27049"/>
                    <a:pt x="58604" y="27170"/>
                    <a:pt x="58300" y="27231"/>
                  </a:cubicBezTo>
                  <a:cubicBezTo>
                    <a:pt x="58148" y="27292"/>
                    <a:pt x="57996" y="27353"/>
                    <a:pt x="57844" y="27383"/>
                  </a:cubicBezTo>
                  <a:cubicBezTo>
                    <a:pt x="57692" y="27474"/>
                    <a:pt x="57540" y="27505"/>
                    <a:pt x="57388" y="27596"/>
                  </a:cubicBezTo>
                  <a:cubicBezTo>
                    <a:pt x="57084" y="27687"/>
                    <a:pt x="56780" y="27808"/>
                    <a:pt x="56537" y="27930"/>
                  </a:cubicBezTo>
                  <a:cubicBezTo>
                    <a:pt x="55959" y="28204"/>
                    <a:pt x="55382" y="28447"/>
                    <a:pt x="54895" y="28720"/>
                  </a:cubicBezTo>
                  <a:cubicBezTo>
                    <a:pt x="52768" y="29815"/>
                    <a:pt x="51005" y="31182"/>
                    <a:pt x="49910" y="32763"/>
                  </a:cubicBezTo>
                  <a:cubicBezTo>
                    <a:pt x="49333" y="33553"/>
                    <a:pt x="48968" y="34344"/>
                    <a:pt x="48725" y="35134"/>
                  </a:cubicBezTo>
                  <a:cubicBezTo>
                    <a:pt x="48543" y="36106"/>
                    <a:pt x="48512" y="36866"/>
                    <a:pt x="48543" y="37565"/>
                  </a:cubicBezTo>
                  <a:cubicBezTo>
                    <a:pt x="48664" y="38933"/>
                    <a:pt x="49120" y="39997"/>
                    <a:pt x="49454" y="40666"/>
                  </a:cubicBezTo>
                  <a:cubicBezTo>
                    <a:pt x="49606" y="41000"/>
                    <a:pt x="49758" y="41213"/>
                    <a:pt x="49880" y="41365"/>
                  </a:cubicBezTo>
                  <a:cubicBezTo>
                    <a:pt x="50002" y="41517"/>
                    <a:pt x="50032" y="41608"/>
                    <a:pt x="50032" y="41608"/>
                  </a:cubicBezTo>
                  <a:lnTo>
                    <a:pt x="49880" y="41730"/>
                  </a:lnTo>
                  <a:cubicBezTo>
                    <a:pt x="49880" y="41730"/>
                    <a:pt x="49606" y="41426"/>
                    <a:pt x="49242" y="40727"/>
                  </a:cubicBezTo>
                  <a:cubicBezTo>
                    <a:pt x="48877" y="40058"/>
                    <a:pt x="48391" y="39024"/>
                    <a:pt x="48208" y="37565"/>
                  </a:cubicBezTo>
                  <a:cubicBezTo>
                    <a:pt x="48117" y="36866"/>
                    <a:pt x="48178" y="36046"/>
                    <a:pt x="48360" y="35195"/>
                  </a:cubicBezTo>
                  <a:cubicBezTo>
                    <a:pt x="48543" y="34344"/>
                    <a:pt x="48938" y="33462"/>
                    <a:pt x="49485" y="32641"/>
                  </a:cubicBezTo>
                  <a:cubicBezTo>
                    <a:pt x="50640" y="30970"/>
                    <a:pt x="52433" y="29480"/>
                    <a:pt x="54561" y="28295"/>
                  </a:cubicBezTo>
                  <a:cubicBezTo>
                    <a:pt x="55078" y="27991"/>
                    <a:pt x="55655" y="27748"/>
                    <a:pt x="56233" y="27444"/>
                  </a:cubicBezTo>
                  <a:cubicBezTo>
                    <a:pt x="56537" y="27292"/>
                    <a:pt x="56780" y="27170"/>
                    <a:pt x="57084" y="27049"/>
                  </a:cubicBezTo>
                  <a:cubicBezTo>
                    <a:pt x="57236" y="26988"/>
                    <a:pt x="57388" y="26927"/>
                    <a:pt x="57540" y="26866"/>
                  </a:cubicBezTo>
                  <a:cubicBezTo>
                    <a:pt x="57692" y="26836"/>
                    <a:pt x="57844" y="26745"/>
                    <a:pt x="57996" y="26714"/>
                  </a:cubicBezTo>
                  <a:cubicBezTo>
                    <a:pt x="58300" y="26593"/>
                    <a:pt x="58664" y="26471"/>
                    <a:pt x="58968" y="26349"/>
                  </a:cubicBezTo>
                  <a:cubicBezTo>
                    <a:pt x="59303" y="26289"/>
                    <a:pt x="59607" y="26167"/>
                    <a:pt x="59941" y="26106"/>
                  </a:cubicBezTo>
                  <a:cubicBezTo>
                    <a:pt x="60640" y="25954"/>
                    <a:pt x="61309" y="25802"/>
                    <a:pt x="62008" y="25711"/>
                  </a:cubicBezTo>
                  <a:cubicBezTo>
                    <a:pt x="62780" y="25610"/>
                    <a:pt x="63571" y="25561"/>
                    <a:pt x="64374" y="25561"/>
                  </a:cubicBezTo>
                  <a:close/>
                  <a:moveTo>
                    <a:pt x="58360" y="36275"/>
                  </a:moveTo>
                  <a:cubicBezTo>
                    <a:pt x="58563" y="36275"/>
                    <a:pt x="58766" y="36289"/>
                    <a:pt x="58968" y="36289"/>
                  </a:cubicBezTo>
                  <a:cubicBezTo>
                    <a:pt x="59303" y="36319"/>
                    <a:pt x="59576" y="36319"/>
                    <a:pt x="59911" y="36441"/>
                  </a:cubicBezTo>
                  <a:cubicBezTo>
                    <a:pt x="61187" y="36745"/>
                    <a:pt x="62403" y="37261"/>
                    <a:pt x="63588" y="37930"/>
                  </a:cubicBezTo>
                  <a:cubicBezTo>
                    <a:pt x="64774" y="38568"/>
                    <a:pt x="65990" y="39328"/>
                    <a:pt x="67114" y="40119"/>
                  </a:cubicBezTo>
                  <a:cubicBezTo>
                    <a:pt x="68300" y="40909"/>
                    <a:pt x="69455" y="41760"/>
                    <a:pt x="70610" y="42581"/>
                  </a:cubicBezTo>
                  <a:cubicBezTo>
                    <a:pt x="71765" y="43432"/>
                    <a:pt x="72950" y="44313"/>
                    <a:pt x="74045" y="45134"/>
                  </a:cubicBezTo>
                  <a:cubicBezTo>
                    <a:pt x="75169" y="45985"/>
                    <a:pt x="76294" y="46806"/>
                    <a:pt x="77388" y="47566"/>
                  </a:cubicBezTo>
                  <a:cubicBezTo>
                    <a:pt x="78482" y="48325"/>
                    <a:pt x="79546" y="49055"/>
                    <a:pt x="80580" y="49724"/>
                  </a:cubicBezTo>
                  <a:cubicBezTo>
                    <a:pt x="81613" y="50392"/>
                    <a:pt x="82586" y="51000"/>
                    <a:pt x="83498" y="51517"/>
                  </a:cubicBezTo>
                  <a:cubicBezTo>
                    <a:pt x="83954" y="51791"/>
                    <a:pt x="84409" y="52003"/>
                    <a:pt x="84835" y="52246"/>
                  </a:cubicBezTo>
                  <a:cubicBezTo>
                    <a:pt x="85261" y="52459"/>
                    <a:pt x="85656" y="52672"/>
                    <a:pt x="86081" y="52854"/>
                  </a:cubicBezTo>
                  <a:cubicBezTo>
                    <a:pt x="86872" y="53219"/>
                    <a:pt x="87571" y="53493"/>
                    <a:pt x="88148" y="53736"/>
                  </a:cubicBezTo>
                  <a:cubicBezTo>
                    <a:pt x="88452" y="53827"/>
                    <a:pt x="88695" y="53918"/>
                    <a:pt x="88938" y="53979"/>
                  </a:cubicBezTo>
                  <a:cubicBezTo>
                    <a:pt x="89151" y="54070"/>
                    <a:pt x="89364" y="54101"/>
                    <a:pt x="89546" y="54192"/>
                  </a:cubicBezTo>
                  <a:cubicBezTo>
                    <a:pt x="89850" y="54253"/>
                    <a:pt x="90033" y="54344"/>
                    <a:pt x="90033" y="54344"/>
                  </a:cubicBezTo>
                  <a:cubicBezTo>
                    <a:pt x="90033" y="54344"/>
                    <a:pt x="89850" y="54283"/>
                    <a:pt x="89546" y="54253"/>
                  </a:cubicBezTo>
                  <a:cubicBezTo>
                    <a:pt x="89511" y="54262"/>
                    <a:pt x="89470" y="54265"/>
                    <a:pt x="89423" y="54265"/>
                  </a:cubicBezTo>
                  <a:cubicBezTo>
                    <a:pt x="89310" y="54265"/>
                    <a:pt x="89162" y="54244"/>
                    <a:pt x="88969" y="54222"/>
                  </a:cubicBezTo>
                  <a:cubicBezTo>
                    <a:pt x="88756" y="54131"/>
                    <a:pt x="88482" y="54101"/>
                    <a:pt x="88179" y="54040"/>
                  </a:cubicBezTo>
                  <a:cubicBezTo>
                    <a:pt x="87571" y="53888"/>
                    <a:pt x="86841" y="53645"/>
                    <a:pt x="86020" y="53341"/>
                  </a:cubicBezTo>
                  <a:cubicBezTo>
                    <a:pt x="85595" y="53189"/>
                    <a:pt x="85169" y="53006"/>
                    <a:pt x="84713" y="52824"/>
                  </a:cubicBezTo>
                  <a:cubicBezTo>
                    <a:pt x="84257" y="52611"/>
                    <a:pt x="83802" y="52398"/>
                    <a:pt x="83315" y="52155"/>
                  </a:cubicBezTo>
                  <a:cubicBezTo>
                    <a:pt x="82312" y="51699"/>
                    <a:pt x="81309" y="51152"/>
                    <a:pt x="80245" y="50484"/>
                  </a:cubicBezTo>
                  <a:cubicBezTo>
                    <a:pt x="79181" y="49845"/>
                    <a:pt x="78057" y="49146"/>
                    <a:pt x="76932" y="48386"/>
                  </a:cubicBezTo>
                  <a:cubicBezTo>
                    <a:pt x="75838" y="47626"/>
                    <a:pt x="74652" y="46866"/>
                    <a:pt x="73497" y="46046"/>
                  </a:cubicBezTo>
                  <a:cubicBezTo>
                    <a:pt x="72373" y="45195"/>
                    <a:pt x="71218" y="44374"/>
                    <a:pt x="70063" y="43553"/>
                  </a:cubicBezTo>
                  <a:cubicBezTo>
                    <a:pt x="68908" y="42702"/>
                    <a:pt x="67722" y="41821"/>
                    <a:pt x="66598" y="41031"/>
                  </a:cubicBezTo>
                  <a:cubicBezTo>
                    <a:pt x="65443" y="40240"/>
                    <a:pt x="64318" y="39480"/>
                    <a:pt x="63163" y="38781"/>
                  </a:cubicBezTo>
                  <a:cubicBezTo>
                    <a:pt x="62038" y="38143"/>
                    <a:pt x="60883" y="37535"/>
                    <a:pt x="59789" y="37261"/>
                  </a:cubicBezTo>
                  <a:cubicBezTo>
                    <a:pt x="59576" y="37201"/>
                    <a:pt x="59181" y="37170"/>
                    <a:pt x="58968" y="37110"/>
                  </a:cubicBezTo>
                  <a:cubicBezTo>
                    <a:pt x="58664" y="37110"/>
                    <a:pt x="58391" y="37079"/>
                    <a:pt x="58117" y="37079"/>
                  </a:cubicBezTo>
                  <a:cubicBezTo>
                    <a:pt x="57540" y="37079"/>
                    <a:pt x="57023" y="37110"/>
                    <a:pt x="56537" y="37231"/>
                  </a:cubicBezTo>
                  <a:cubicBezTo>
                    <a:pt x="55534" y="37474"/>
                    <a:pt x="54743" y="37991"/>
                    <a:pt x="54166" y="38599"/>
                  </a:cubicBezTo>
                  <a:cubicBezTo>
                    <a:pt x="53649" y="39237"/>
                    <a:pt x="53284" y="39936"/>
                    <a:pt x="53102" y="40514"/>
                  </a:cubicBezTo>
                  <a:cubicBezTo>
                    <a:pt x="52920" y="41061"/>
                    <a:pt x="52828" y="41547"/>
                    <a:pt x="52798" y="41912"/>
                  </a:cubicBezTo>
                  <a:cubicBezTo>
                    <a:pt x="52768" y="42246"/>
                    <a:pt x="52768" y="42398"/>
                    <a:pt x="52768" y="42398"/>
                  </a:cubicBezTo>
                  <a:cubicBezTo>
                    <a:pt x="52768" y="42398"/>
                    <a:pt x="52737" y="42216"/>
                    <a:pt x="52737" y="41851"/>
                  </a:cubicBezTo>
                  <a:cubicBezTo>
                    <a:pt x="52737" y="41517"/>
                    <a:pt x="52768" y="41031"/>
                    <a:pt x="52889" y="40423"/>
                  </a:cubicBezTo>
                  <a:cubicBezTo>
                    <a:pt x="53041" y="39815"/>
                    <a:pt x="53254" y="39055"/>
                    <a:pt x="53831" y="38295"/>
                  </a:cubicBezTo>
                  <a:cubicBezTo>
                    <a:pt x="54348" y="37565"/>
                    <a:pt x="55230" y="36897"/>
                    <a:pt x="56324" y="36593"/>
                  </a:cubicBezTo>
                  <a:cubicBezTo>
                    <a:pt x="56871" y="36441"/>
                    <a:pt x="57479" y="36319"/>
                    <a:pt x="58056" y="36289"/>
                  </a:cubicBezTo>
                  <a:cubicBezTo>
                    <a:pt x="58158" y="36279"/>
                    <a:pt x="58259" y="36275"/>
                    <a:pt x="58360" y="36275"/>
                  </a:cubicBezTo>
                  <a:close/>
                  <a:moveTo>
                    <a:pt x="45161" y="50958"/>
                  </a:moveTo>
                  <a:cubicBezTo>
                    <a:pt x="45360" y="50958"/>
                    <a:pt x="45535" y="50973"/>
                    <a:pt x="45685" y="51000"/>
                  </a:cubicBezTo>
                  <a:cubicBezTo>
                    <a:pt x="45837" y="51000"/>
                    <a:pt x="45989" y="51031"/>
                    <a:pt x="46080" y="51031"/>
                  </a:cubicBezTo>
                  <a:cubicBezTo>
                    <a:pt x="46172" y="51031"/>
                    <a:pt x="46202" y="51061"/>
                    <a:pt x="46202" y="51061"/>
                  </a:cubicBezTo>
                  <a:cubicBezTo>
                    <a:pt x="46202" y="51061"/>
                    <a:pt x="46141" y="51061"/>
                    <a:pt x="46080" y="51091"/>
                  </a:cubicBezTo>
                  <a:cubicBezTo>
                    <a:pt x="45989" y="51152"/>
                    <a:pt x="45898" y="51183"/>
                    <a:pt x="45746" y="51213"/>
                  </a:cubicBezTo>
                  <a:cubicBezTo>
                    <a:pt x="45442" y="51335"/>
                    <a:pt x="45017" y="51487"/>
                    <a:pt x="44500" y="51639"/>
                  </a:cubicBezTo>
                  <a:cubicBezTo>
                    <a:pt x="43466" y="52003"/>
                    <a:pt x="42129" y="52490"/>
                    <a:pt x="40883" y="53158"/>
                  </a:cubicBezTo>
                  <a:cubicBezTo>
                    <a:pt x="40275" y="53462"/>
                    <a:pt x="39667" y="53797"/>
                    <a:pt x="39120" y="54192"/>
                  </a:cubicBezTo>
                  <a:cubicBezTo>
                    <a:pt x="39029" y="54253"/>
                    <a:pt x="38907" y="54374"/>
                    <a:pt x="38755" y="54465"/>
                  </a:cubicBezTo>
                  <a:cubicBezTo>
                    <a:pt x="38603" y="54526"/>
                    <a:pt x="38482" y="54648"/>
                    <a:pt x="38390" y="54739"/>
                  </a:cubicBezTo>
                  <a:cubicBezTo>
                    <a:pt x="38208" y="54952"/>
                    <a:pt x="38026" y="55164"/>
                    <a:pt x="37874" y="55347"/>
                  </a:cubicBezTo>
                  <a:cubicBezTo>
                    <a:pt x="37782" y="55468"/>
                    <a:pt x="37722" y="55560"/>
                    <a:pt x="37691" y="55651"/>
                  </a:cubicBezTo>
                  <a:cubicBezTo>
                    <a:pt x="37600" y="55772"/>
                    <a:pt x="37570" y="55864"/>
                    <a:pt x="37539" y="55955"/>
                  </a:cubicBezTo>
                  <a:cubicBezTo>
                    <a:pt x="37418" y="56168"/>
                    <a:pt x="37387" y="56350"/>
                    <a:pt x="37296" y="56471"/>
                  </a:cubicBezTo>
                  <a:cubicBezTo>
                    <a:pt x="37266" y="56623"/>
                    <a:pt x="37235" y="56715"/>
                    <a:pt x="37205" y="56806"/>
                  </a:cubicBezTo>
                  <a:cubicBezTo>
                    <a:pt x="37144" y="56867"/>
                    <a:pt x="37144" y="56927"/>
                    <a:pt x="37144" y="56927"/>
                  </a:cubicBezTo>
                  <a:cubicBezTo>
                    <a:pt x="37144" y="56927"/>
                    <a:pt x="37144" y="56867"/>
                    <a:pt x="37114" y="56806"/>
                  </a:cubicBezTo>
                  <a:cubicBezTo>
                    <a:pt x="37114" y="56715"/>
                    <a:pt x="37083" y="56563"/>
                    <a:pt x="37083" y="56411"/>
                  </a:cubicBezTo>
                  <a:cubicBezTo>
                    <a:pt x="37083" y="56259"/>
                    <a:pt x="37083" y="56046"/>
                    <a:pt x="37114" y="55803"/>
                  </a:cubicBezTo>
                  <a:cubicBezTo>
                    <a:pt x="37144" y="55590"/>
                    <a:pt x="37235" y="55316"/>
                    <a:pt x="37327" y="55043"/>
                  </a:cubicBezTo>
                  <a:cubicBezTo>
                    <a:pt x="37448" y="54800"/>
                    <a:pt x="37600" y="54496"/>
                    <a:pt x="37813" y="54222"/>
                  </a:cubicBezTo>
                  <a:cubicBezTo>
                    <a:pt x="37904" y="54070"/>
                    <a:pt x="38026" y="53949"/>
                    <a:pt x="38147" y="53797"/>
                  </a:cubicBezTo>
                  <a:cubicBezTo>
                    <a:pt x="38238" y="53675"/>
                    <a:pt x="38360" y="53523"/>
                    <a:pt x="38512" y="53432"/>
                  </a:cubicBezTo>
                  <a:cubicBezTo>
                    <a:pt x="38786" y="53189"/>
                    <a:pt x="39089" y="52915"/>
                    <a:pt x="39393" y="52733"/>
                  </a:cubicBezTo>
                  <a:cubicBezTo>
                    <a:pt x="39697" y="52520"/>
                    <a:pt x="40032" y="52307"/>
                    <a:pt x="40366" y="52155"/>
                  </a:cubicBezTo>
                  <a:cubicBezTo>
                    <a:pt x="41764" y="51487"/>
                    <a:pt x="43223" y="51152"/>
                    <a:pt x="44318" y="51031"/>
                  </a:cubicBezTo>
                  <a:cubicBezTo>
                    <a:pt x="44635" y="50980"/>
                    <a:pt x="44917" y="50958"/>
                    <a:pt x="45161" y="50958"/>
                  </a:cubicBezTo>
                  <a:close/>
                  <a:moveTo>
                    <a:pt x="62548" y="32938"/>
                  </a:moveTo>
                  <a:cubicBezTo>
                    <a:pt x="64863" y="32938"/>
                    <a:pt x="67345" y="33433"/>
                    <a:pt x="69759" y="34404"/>
                  </a:cubicBezTo>
                  <a:cubicBezTo>
                    <a:pt x="71127" y="34982"/>
                    <a:pt x="72525" y="35711"/>
                    <a:pt x="73801" y="36684"/>
                  </a:cubicBezTo>
                  <a:cubicBezTo>
                    <a:pt x="74470" y="37201"/>
                    <a:pt x="75017" y="37717"/>
                    <a:pt x="75595" y="38265"/>
                  </a:cubicBezTo>
                  <a:cubicBezTo>
                    <a:pt x="76172" y="38781"/>
                    <a:pt x="76780" y="39328"/>
                    <a:pt x="77358" y="39845"/>
                  </a:cubicBezTo>
                  <a:cubicBezTo>
                    <a:pt x="79698" y="41973"/>
                    <a:pt x="82130" y="44131"/>
                    <a:pt x="84683" y="46259"/>
                  </a:cubicBezTo>
                  <a:cubicBezTo>
                    <a:pt x="87236" y="48386"/>
                    <a:pt x="89881" y="50453"/>
                    <a:pt x="92647" y="52307"/>
                  </a:cubicBezTo>
                  <a:cubicBezTo>
                    <a:pt x="95443" y="54222"/>
                    <a:pt x="98331" y="55894"/>
                    <a:pt x="101309" y="57110"/>
                  </a:cubicBezTo>
                  <a:cubicBezTo>
                    <a:pt x="102829" y="57718"/>
                    <a:pt x="104319" y="58113"/>
                    <a:pt x="105930" y="58386"/>
                  </a:cubicBezTo>
                  <a:lnTo>
                    <a:pt x="106538" y="58508"/>
                  </a:lnTo>
                  <a:lnTo>
                    <a:pt x="107085" y="58569"/>
                  </a:lnTo>
                  <a:cubicBezTo>
                    <a:pt x="107480" y="58660"/>
                    <a:pt x="107845" y="58660"/>
                    <a:pt x="108270" y="58690"/>
                  </a:cubicBezTo>
                  <a:cubicBezTo>
                    <a:pt x="109060" y="58782"/>
                    <a:pt x="109820" y="58812"/>
                    <a:pt x="110580" y="58812"/>
                  </a:cubicBezTo>
                  <a:cubicBezTo>
                    <a:pt x="110677" y="58813"/>
                    <a:pt x="110773" y="58813"/>
                    <a:pt x="110870" y="58813"/>
                  </a:cubicBezTo>
                  <a:cubicBezTo>
                    <a:pt x="113866" y="58813"/>
                    <a:pt x="116742" y="58354"/>
                    <a:pt x="119304" y="57353"/>
                  </a:cubicBezTo>
                  <a:cubicBezTo>
                    <a:pt x="121918" y="56350"/>
                    <a:pt x="124167" y="54769"/>
                    <a:pt x="125565" y="52854"/>
                  </a:cubicBezTo>
                  <a:cubicBezTo>
                    <a:pt x="125900" y="52338"/>
                    <a:pt x="126204" y="51851"/>
                    <a:pt x="126447" y="51335"/>
                  </a:cubicBezTo>
                  <a:cubicBezTo>
                    <a:pt x="126538" y="51061"/>
                    <a:pt x="126659" y="50788"/>
                    <a:pt x="126751" y="50514"/>
                  </a:cubicBezTo>
                  <a:cubicBezTo>
                    <a:pt x="126781" y="50362"/>
                    <a:pt x="126811" y="50271"/>
                    <a:pt x="126842" y="50119"/>
                  </a:cubicBezTo>
                  <a:cubicBezTo>
                    <a:pt x="126903" y="49967"/>
                    <a:pt x="126933" y="49845"/>
                    <a:pt x="126963" y="49693"/>
                  </a:cubicBezTo>
                  <a:cubicBezTo>
                    <a:pt x="127237" y="48538"/>
                    <a:pt x="127541" y="47474"/>
                    <a:pt x="127845" y="46502"/>
                  </a:cubicBezTo>
                  <a:cubicBezTo>
                    <a:pt x="128453" y="44526"/>
                    <a:pt x="129122" y="42824"/>
                    <a:pt x="129790" y="41486"/>
                  </a:cubicBezTo>
                  <a:cubicBezTo>
                    <a:pt x="130429" y="40149"/>
                    <a:pt x="131067" y="39116"/>
                    <a:pt x="131553" y="38508"/>
                  </a:cubicBezTo>
                  <a:cubicBezTo>
                    <a:pt x="131675" y="38356"/>
                    <a:pt x="131796" y="38204"/>
                    <a:pt x="131918" y="38143"/>
                  </a:cubicBezTo>
                  <a:cubicBezTo>
                    <a:pt x="132070" y="37961"/>
                    <a:pt x="132131" y="37839"/>
                    <a:pt x="132222" y="37809"/>
                  </a:cubicBezTo>
                  <a:lnTo>
                    <a:pt x="132222" y="37809"/>
                  </a:lnTo>
                  <a:cubicBezTo>
                    <a:pt x="132131" y="37869"/>
                    <a:pt x="132070" y="37961"/>
                    <a:pt x="131948" y="38113"/>
                  </a:cubicBezTo>
                  <a:cubicBezTo>
                    <a:pt x="131857" y="38234"/>
                    <a:pt x="131766" y="38386"/>
                    <a:pt x="131644" y="38508"/>
                  </a:cubicBezTo>
                  <a:cubicBezTo>
                    <a:pt x="131188" y="39176"/>
                    <a:pt x="130641" y="40210"/>
                    <a:pt x="130125" y="41547"/>
                  </a:cubicBezTo>
                  <a:cubicBezTo>
                    <a:pt x="129577" y="42915"/>
                    <a:pt x="129030" y="44648"/>
                    <a:pt x="128514" y="46623"/>
                  </a:cubicBezTo>
                  <a:cubicBezTo>
                    <a:pt x="128270" y="47596"/>
                    <a:pt x="128027" y="48660"/>
                    <a:pt x="127815" y="49815"/>
                  </a:cubicBezTo>
                  <a:cubicBezTo>
                    <a:pt x="127754" y="49967"/>
                    <a:pt x="127754" y="50088"/>
                    <a:pt x="127723" y="50210"/>
                  </a:cubicBezTo>
                  <a:lnTo>
                    <a:pt x="127602" y="50666"/>
                  </a:lnTo>
                  <a:cubicBezTo>
                    <a:pt x="127541" y="50970"/>
                    <a:pt x="127419" y="51274"/>
                    <a:pt x="127298" y="51608"/>
                  </a:cubicBezTo>
                  <a:cubicBezTo>
                    <a:pt x="127085" y="52186"/>
                    <a:pt x="126781" y="52763"/>
                    <a:pt x="126416" y="53341"/>
                  </a:cubicBezTo>
                  <a:cubicBezTo>
                    <a:pt x="124927" y="55590"/>
                    <a:pt x="122526" y="57353"/>
                    <a:pt x="119790" y="58538"/>
                  </a:cubicBezTo>
                  <a:cubicBezTo>
                    <a:pt x="117024" y="59724"/>
                    <a:pt x="113863" y="60332"/>
                    <a:pt x="110580" y="60332"/>
                  </a:cubicBezTo>
                  <a:cubicBezTo>
                    <a:pt x="109790" y="60332"/>
                    <a:pt x="108969" y="60301"/>
                    <a:pt x="108118" y="60271"/>
                  </a:cubicBezTo>
                  <a:lnTo>
                    <a:pt x="106872" y="60149"/>
                  </a:lnTo>
                  <a:lnTo>
                    <a:pt x="106234" y="60058"/>
                  </a:lnTo>
                  <a:lnTo>
                    <a:pt x="105626" y="59997"/>
                  </a:lnTo>
                  <a:lnTo>
                    <a:pt x="105018" y="59906"/>
                  </a:lnTo>
                  <a:lnTo>
                    <a:pt x="104349" y="59785"/>
                  </a:lnTo>
                  <a:lnTo>
                    <a:pt x="103711" y="59693"/>
                  </a:lnTo>
                  <a:lnTo>
                    <a:pt x="103103" y="59541"/>
                  </a:lnTo>
                  <a:lnTo>
                    <a:pt x="102495" y="59329"/>
                  </a:lnTo>
                  <a:lnTo>
                    <a:pt x="101887" y="59146"/>
                  </a:lnTo>
                  <a:lnTo>
                    <a:pt x="101279" y="58964"/>
                  </a:lnTo>
                  <a:lnTo>
                    <a:pt x="100671" y="58751"/>
                  </a:lnTo>
                  <a:cubicBezTo>
                    <a:pt x="97480" y="57475"/>
                    <a:pt x="94470" y="55742"/>
                    <a:pt x="91644" y="53827"/>
                  </a:cubicBezTo>
                  <a:cubicBezTo>
                    <a:pt x="88786" y="51912"/>
                    <a:pt x="86112" y="49754"/>
                    <a:pt x="83528" y="47626"/>
                  </a:cubicBezTo>
                  <a:cubicBezTo>
                    <a:pt x="80944" y="45468"/>
                    <a:pt x="78573" y="43249"/>
                    <a:pt x="76233" y="41061"/>
                  </a:cubicBezTo>
                  <a:cubicBezTo>
                    <a:pt x="75108" y="39997"/>
                    <a:pt x="73923" y="38903"/>
                    <a:pt x="72859" y="37930"/>
                  </a:cubicBezTo>
                  <a:cubicBezTo>
                    <a:pt x="71765" y="36988"/>
                    <a:pt x="70458" y="36289"/>
                    <a:pt x="69212" y="35711"/>
                  </a:cubicBezTo>
                  <a:cubicBezTo>
                    <a:pt x="66746" y="34638"/>
                    <a:pt x="64225" y="34035"/>
                    <a:pt x="61887" y="34035"/>
                  </a:cubicBezTo>
                  <a:cubicBezTo>
                    <a:pt x="61775" y="34035"/>
                    <a:pt x="61663" y="34037"/>
                    <a:pt x="61552" y="34040"/>
                  </a:cubicBezTo>
                  <a:cubicBezTo>
                    <a:pt x="59059" y="34131"/>
                    <a:pt x="56901" y="34921"/>
                    <a:pt x="55351" y="36167"/>
                  </a:cubicBezTo>
                  <a:cubicBezTo>
                    <a:pt x="53740" y="37413"/>
                    <a:pt x="52524" y="38751"/>
                    <a:pt x="51856" y="39997"/>
                  </a:cubicBezTo>
                  <a:cubicBezTo>
                    <a:pt x="51673" y="40301"/>
                    <a:pt x="51552" y="40635"/>
                    <a:pt x="51400" y="40909"/>
                  </a:cubicBezTo>
                  <a:cubicBezTo>
                    <a:pt x="51309" y="41213"/>
                    <a:pt x="51157" y="41517"/>
                    <a:pt x="51126" y="41790"/>
                  </a:cubicBezTo>
                  <a:cubicBezTo>
                    <a:pt x="51005" y="42307"/>
                    <a:pt x="51005" y="42824"/>
                    <a:pt x="51065" y="43219"/>
                  </a:cubicBezTo>
                  <a:cubicBezTo>
                    <a:pt x="51096" y="43614"/>
                    <a:pt x="51157" y="43918"/>
                    <a:pt x="51248" y="44100"/>
                  </a:cubicBezTo>
                  <a:cubicBezTo>
                    <a:pt x="51309" y="44283"/>
                    <a:pt x="51369" y="44374"/>
                    <a:pt x="51369" y="44374"/>
                  </a:cubicBezTo>
                  <a:cubicBezTo>
                    <a:pt x="51369" y="44374"/>
                    <a:pt x="51278" y="44283"/>
                    <a:pt x="51217" y="44100"/>
                  </a:cubicBezTo>
                  <a:cubicBezTo>
                    <a:pt x="51126" y="43918"/>
                    <a:pt x="51005" y="43645"/>
                    <a:pt x="50944" y="43219"/>
                  </a:cubicBezTo>
                  <a:cubicBezTo>
                    <a:pt x="50853" y="42854"/>
                    <a:pt x="50822" y="42307"/>
                    <a:pt x="50913" y="41760"/>
                  </a:cubicBezTo>
                  <a:cubicBezTo>
                    <a:pt x="50944" y="41456"/>
                    <a:pt x="51005" y="41152"/>
                    <a:pt x="51096" y="40848"/>
                  </a:cubicBezTo>
                  <a:cubicBezTo>
                    <a:pt x="51217" y="40544"/>
                    <a:pt x="51309" y="40179"/>
                    <a:pt x="51521" y="39845"/>
                  </a:cubicBezTo>
                  <a:cubicBezTo>
                    <a:pt x="51582" y="39693"/>
                    <a:pt x="51673" y="39511"/>
                    <a:pt x="51764" y="39328"/>
                  </a:cubicBezTo>
                  <a:cubicBezTo>
                    <a:pt x="51886" y="39176"/>
                    <a:pt x="52008" y="38964"/>
                    <a:pt x="52068" y="38781"/>
                  </a:cubicBezTo>
                  <a:cubicBezTo>
                    <a:pt x="52129" y="38720"/>
                    <a:pt x="52190" y="38599"/>
                    <a:pt x="52220" y="38508"/>
                  </a:cubicBezTo>
                  <a:cubicBezTo>
                    <a:pt x="52312" y="38447"/>
                    <a:pt x="52342" y="38325"/>
                    <a:pt x="52433" y="38265"/>
                  </a:cubicBezTo>
                  <a:cubicBezTo>
                    <a:pt x="52524" y="38052"/>
                    <a:pt x="52676" y="37900"/>
                    <a:pt x="52828" y="37717"/>
                  </a:cubicBezTo>
                  <a:cubicBezTo>
                    <a:pt x="53132" y="37383"/>
                    <a:pt x="53436" y="37049"/>
                    <a:pt x="53801" y="36654"/>
                  </a:cubicBezTo>
                  <a:cubicBezTo>
                    <a:pt x="54135" y="36319"/>
                    <a:pt x="54470" y="35985"/>
                    <a:pt x="54895" y="35590"/>
                  </a:cubicBezTo>
                  <a:cubicBezTo>
                    <a:pt x="55078" y="35438"/>
                    <a:pt x="55260" y="35255"/>
                    <a:pt x="55534" y="35103"/>
                  </a:cubicBezTo>
                  <a:cubicBezTo>
                    <a:pt x="55655" y="35012"/>
                    <a:pt x="55777" y="34951"/>
                    <a:pt x="55868" y="34830"/>
                  </a:cubicBezTo>
                  <a:lnTo>
                    <a:pt x="56233" y="34617"/>
                  </a:lnTo>
                  <a:cubicBezTo>
                    <a:pt x="56719" y="34313"/>
                    <a:pt x="57236" y="34040"/>
                    <a:pt x="57783" y="33796"/>
                  </a:cubicBezTo>
                  <a:cubicBezTo>
                    <a:pt x="58877" y="33340"/>
                    <a:pt x="60123" y="33036"/>
                    <a:pt x="61461" y="32976"/>
                  </a:cubicBezTo>
                  <a:cubicBezTo>
                    <a:pt x="61818" y="32951"/>
                    <a:pt x="62181" y="32938"/>
                    <a:pt x="62548" y="32938"/>
                  </a:cubicBezTo>
                  <a:close/>
                  <a:moveTo>
                    <a:pt x="38907" y="58356"/>
                  </a:moveTo>
                  <a:cubicBezTo>
                    <a:pt x="38907" y="58357"/>
                    <a:pt x="40913" y="63675"/>
                    <a:pt x="40184" y="66867"/>
                  </a:cubicBezTo>
                  <a:cubicBezTo>
                    <a:pt x="40184" y="66867"/>
                    <a:pt x="38299" y="62763"/>
                    <a:pt x="38907" y="58356"/>
                  </a:cubicBezTo>
                  <a:close/>
                  <a:moveTo>
                    <a:pt x="97206" y="59602"/>
                  </a:moveTo>
                  <a:cubicBezTo>
                    <a:pt x="97419" y="59663"/>
                    <a:pt x="97571" y="59724"/>
                    <a:pt x="97753" y="59754"/>
                  </a:cubicBezTo>
                  <a:cubicBezTo>
                    <a:pt x="97875" y="63614"/>
                    <a:pt x="96355" y="66867"/>
                    <a:pt x="96355" y="66867"/>
                  </a:cubicBezTo>
                  <a:cubicBezTo>
                    <a:pt x="95838" y="64617"/>
                    <a:pt x="96689" y="61396"/>
                    <a:pt x="97206" y="59602"/>
                  </a:cubicBezTo>
                  <a:close/>
                  <a:moveTo>
                    <a:pt x="45593" y="54435"/>
                  </a:moveTo>
                  <a:lnTo>
                    <a:pt x="45593" y="54435"/>
                  </a:lnTo>
                  <a:cubicBezTo>
                    <a:pt x="45553" y="54481"/>
                    <a:pt x="47660" y="62663"/>
                    <a:pt x="47448" y="67262"/>
                  </a:cubicBezTo>
                  <a:lnTo>
                    <a:pt x="41521" y="66137"/>
                  </a:lnTo>
                  <a:cubicBezTo>
                    <a:pt x="41521" y="66137"/>
                    <a:pt x="41278" y="60788"/>
                    <a:pt x="39606" y="57809"/>
                  </a:cubicBezTo>
                  <a:cubicBezTo>
                    <a:pt x="39606" y="57809"/>
                    <a:pt x="41399" y="55074"/>
                    <a:pt x="45593" y="54435"/>
                  </a:cubicBezTo>
                  <a:close/>
                  <a:moveTo>
                    <a:pt x="90337" y="57019"/>
                  </a:moveTo>
                  <a:cubicBezTo>
                    <a:pt x="92191" y="57809"/>
                    <a:pt x="94166" y="58569"/>
                    <a:pt x="96233" y="59268"/>
                  </a:cubicBezTo>
                  <a:cubicBezTo>
                    <a:pt x="95170" y="62277"/>
                    <a:pt x="94987" y="66107"/>
                    <a:pt x="94987" y="66107"/>
                  </a:cubicBezTo>
                  <a:lnTo>
                    <a:pt x="89090" y="67262"/>
                  </a:lnTo>
                  <a:cubicBezTo>
                    <a:pt x="89060" y="66715"/>
                    <a:pt x="89060" y="66107"/>
                    <a:pt x="89090" y="65499"/>
                  </a:cubicBezTo>
                  <a:cubicBezTo>
                    <a:pt x="89577" y="62338"/>
                    <a:pt x="89911" y="59420"/>
                    <a:pt x="90033" y="58508"/>
                  </a:cubicBezTo>
                  <a:cubicBezTo>
                    <a:pt x="90154" y="57991"/>
                    <a:pt x="90215" y="57475"/>
                    <a:pt x="90337" y="57019"/>
                  </a:cubicBezTo>
                  <a:close/>
                  <a:moveTo>
                    <a:pt x="53063" y="46450"/>
                  </a:moveTo>
                  <a:cubicBezTo>
                    <a:pt x="53649" y="46450"/>
                    <a:pt x="54272" y="46521"/>
                    <a:pt x="54926" y="46684"/>
                  </a:cubicBezTo>
                  <a:cubicBezTo>
                    <a:pt x="56701" y="47141"/>
                    <a:pt x="60491" y="47277"/>
                    <a:pt x="64457" y="47277"/>
                  </a:cubicBezTo>
                  <a:cubicBezTo>
                    <a:pt x="67618" y="47277"/>
                    <a:pt x="70891" y="47191"/>
                    <a:pt x="73345" y="47110"/>
                  </a:cubicBezTo>
                  <a:cubicBezTo>
                    <a:pt x="77601" y="50149"/>
                    <a:pt x="82707" y="53493"/>
                    <a:pt x="88847" y="56350"/>
                  </a:cubicBezTo>
                  <a:cubicBezTo>
                    <a:pt x="88634" y="58508"/>
                    <a:pt x="88786" y="60970"/>
                    <a:pt x="88452" y="64435"/>
                  </a:cubicBezTo>
                  <a:cubicBezTo>
                    <a:pt x="86811" y="65621"/>
                    <a:pt x="83011" y="68143"/>
                    <a:pt x="80002" y="68508"/>
                  </a:cubicBezTo>
                  <a:cubicBezTo>
                    <a:pt x="79853" y="68527"/>
                    <a:pt x="79701" y="68535"/>
                    <a:pt x="79546" y="68535"/>
                  </a:cubicBezTo>
                  <a:cubicBezTo>
                    <a:pt x="75640" y="68535"/>
                    <a:pt x="69799" y="62914"/>
                    <a:pt x="67739" y="62914"/>
                  </a:cubicBezTo>
                  <a:cubicBezTo>
                    <a:pt x="67723" y="62914"/>
                    <a:pt x="67707" y="62915"/>
                    <a:pt x="67692" y="62915"/>
                  </a:cubicBezTo>
                  <a:cubicBezTo>
                    <a:pt x="65611" y="63006"/>
                    <a:pt x="61376" y="68692"/>
                    <a:pt x="57183" y="68692"/>
                  </a:cubicBezTo>
                  <a:cubicBezTo>
                    <a:pt x="57150" y="68692"/>
                    <a:pt x="57117" y="68691"/>
                    <a:pt x="57084" y="68691"/>
                  </a:cubicBezTo>
                  <a:cubicBezTo>
                    <a:pt x="53862" y="68660"/>
                    <a:pt x="49941" y="65073"/>
                    <a:pt x="48269" y="63371"/>
                  </a:cubicBezTo>
                  <a:cubicBezTo>
                    <a:pt x="47965" y="59359"/>
                    <a:pt x="48269" y="56715"/>
                    <a:pt x="47479" y="54101"/>
                  </a:cubicBezTo>
                  <a:cubicBezTo>
                    <a:pt x="47600" y="52429"/>
                    <a:pt x="48117" y="49207"/>
                    <a:pt x="50062" y="47110"/>
                  </a:cubicBezTo>
                  <a:cubicBezTo>
                    <a:pt x="50890" y="46726"/>
                    <a:pt x="51905" y="46450"/>
                    <a:pt x="53063" y="46450"/>
                  </a:cubicBezTo>
                  <a:close/>
                  <a:moveTo>
                    <a:pt x="155201" y="75165"/>
                  </a:moveTo>
                  <a:lnTo>
                    <a:pt x="149730" y="77475"/>
                  </a:lnTo>
                  <a:lnTo>
                    <a:pt x="139669" y="81122"/>
                  </a:lnTo>
                  <a:lnTo>
                    <a:pt x="132708" y="83706"/>
                  </a:lnTo>
                  <a:cubicBezTo>
                    <a:pt x="132708" y="83098"/>
                    <a:pt x="131280" y="82824"/>
                    <a:pt x="131280" y="82824"/>
                  </a:cubicBezTo>
                  <a:lnTo>
                    <a:pt x="140277" y="80028"/>
                  </a:lnTo>
                  <a:lnTo>
                    <a:pt x="155201" y="75165"/>
                  </a:lnTo>
                  <a:close/>
                  <a:moveTo>
                    <a:pt x="158818" y="74648"/>
                  </a:moveTo>
                  <a:cubicBezTo>
                    <a:pt x="158818" y="74648"/>
                    <a:pt x="161007" y="75499"/>
                    <a:pt x="159061" y="78296"/>
                  </a:cubicBezTo>
                  <a:cubicBezTo>
                    <a:pt x="159061" y="78296"/>
                    <a:pt x="157937" y="77292"/>
                    <a:pt x="157055" y="77292"/>
                  </a:cubicBezTo>
                  <a:cubicBezTo>
                    <a:pt x="157055" y="77292"/>
                    <a:pt x="153377" y="79572"/>
                    <a:pt x="150399" y="80028"/>
                  </a:cubicBezTo>
                  <a:cubicBezTo>
                    <a:pt x="150399" y="80028"/>
                    <a:pt x="143499" y="82855"/>
                    <a:pt x="142617" y="82855"/>
                  </a:cubicBezTo>
                  <a:cubicBezTo>
                    <a:pt x="142617" y="82855"/>
                    <a:pt x="137176" y="86138"/>
                    <a:pt x="133043" y="86867"/>
                  </a:cubicBezTo>
                  <a:cubicBezTo>
                    <a:pt x="133043" y="86867"/>
                    <a:pt x="133681" y="85408"/>
                    <a:pt x="132739" y="84314"/>
                  </a:cubicBezTo>
                  <a:cubicBezTo>
                    <a:pt x="132739" y="84314"/>
                    <a:pt x="139699" y="81913"/>
                    <a:pt x="140824" y="81274"/>
                  </a:cubicBezTo>
                  <a:cubicBezTo>
                    <a:pt x="140824" y="81274"/>
                    <a:pt x="149487" y="78843"/>
                    <a:pt x="151158" y="77627"/>
                  </a:cubicBezTo>
                  <a:cubicBezTo>
                    <a:pt x="151158" y="77627"/>
                    <a:pt x="157815" y="75347"/>
                    <a:pt x="158818" y="74648"/>
                  </a:cubicBezTo>
                  <a:close/>
                  <a:moveTo>
                    <a:pt x="156842" y="78539"/>
                  </a:moveTo>
                  <a:cubicBezTo>
                    <a:pt x="156842" y="78539"/>
                    <a:pt x="157693" y="78964"/>
                    <a:pt x="157298" y="80210"/>
                  </a:cubicBezTo>
                  <a:cubicBezTo>
                    <a:pt x="156873" y="81457"/>
                    <a:pt x="151614" y="84192"/>
                    <a:pt x="151614" y="84192"/>
                  </a:cubicBezTo>
                  <a:cubicBezTo>
                    <a:pt x="151554" y="83068"/>
                    <a:pt x="150368" y="82916"/>
                    <a:pt x="150368" y="82916"/>
                  </a:cubicBezTo>
                  <a:cubicBezTo>
                    <a:pt x="149882" y="83311"/>
                    <a:pt x="141341" y="86715"/>
                    <a:pt x="140702" y="87505"/>
                  </a:cubicBezTo>
                  <a:cubicBezTo>
                    <a:pt x="140034" y="88265"/>
                    <a:pt x="132678" y="90879"/>
                    <a:pt x="132678" y="90879"/>
                  </a:cubicBezTo>
                  <a:cubicBezTo>
                    <a:pt x="133632" y="88577"/>
                    <a:pt x="132564" y="88142"/>
                    <a:pt x="132396" y="88089"/>
                  </a:cubicBezTo>
                  <a:lnTo>
                    <a:pt x="132396" y="88089"/>
                  </a:lnTo>
                  <a:cubicBezTo>
                    <a:pt x="132422" y="88095"/>
                    <a:pt x="132454" y="88098"/>
                    <a:pt x="132492" y="88098"/>
                  </a:cubicBezTo>
                  <a:cubicBezTo>
                    <a:pt x="133897" y="88098"/>
                    <a:pt x="142982" y="84010"/>
                    <a:pt x="142982" y="84010"/>
                  </a:cubicBezTo>
                  <a:cubicBezTo>
                    <a:pt x="144836" y="83706"/>
                    <a:pt x="150338" y="81183"/>
                    <a:pt x="150338" y="81183"/>
                  </a:cubicBezTo>
                  <a:cubicBezTo>
                    <a:pt x="151371" y="81183"/>
                    <a:pt x="156842" y="78539"/>
                    <a:pt x="156842" y="78539"/>
                  </a:cubicBezTo>
                  <a:close/>
                  <a:moveTo>
                    <a:pt x="67844" y="63918"/>
                  </a:moveTo>
                  <a:cubicBezTo>
                    <a:pt x="68148" y="63918"/>
                    <a:pt x="68543" y="64070"/>
                    <a:pt x="69029" y="64253"/>
                  </a:cubicBezTo>
                  <a:lnTo>
                    <a:pt x="69516" y="70514"/>
                  </a:lnTo>
                  <a:cubicBezTo>
                    <a:pt x="69516" y="70514"/>
                    <a:pt x="69364" y="66532"/>
                    <a:pt x="69485" y="64466"/>
                  </a:cubicBezTo>
                  <a:lnTo>
                    <a:pt x="69485" y="64466"/>
                  </a:lnTo>
                  <a:cubicBezTo>
                    <a:pt x="72386" y="65931"/>
                    <a:pt x="77377" y="69740"/>
                    <a:pt x="79857" y="69740"/>
                  </a:cubicBezTo>
                  <a:cubicBezTo>
                    <a:pt x="79949" y="69740"/>
                    <a:pt x="80038" y="69735"/>
                    <a:pt x="80124" y="69724"/>
                  </a:cubicBezTo>
                  <a:cubicBezTo>
                    <a:pt x="82373" y="69450"/>
                    <a:pt x="86537" y="66806"/>
                    <a:pt x="88300" y="65651"/>
                  </a:cubicBezTo>
                  <a:lnTo>
                    <a:pt x="88300" y="65651"/>
                  </a:lnTo>
                  <a:cubicBezTo>
                    <a:pt x="87996" y="67931"/>
                    <a:pt x="87449" y="70605"/>
                    <a:pt x="86476" y="73858"/>
                  </a:cubicBezTo>
                  <a:cubicBezTo>
                    <a:pt x="83224" y="84466"/>
                    <a:pt x="73953" y="89815"/>
                    <a:pt x="71157" y="91214"/>
                  </a:cubicBezTo>
                  <a:cubicBezTo>
                    <a:pt x="70610" y="91487"/>
                    <a:pt x="70093" y="91609"/>
                    <a:pt x="69485" y="91609"/>
                  </a:cubicBezTo>
                  <a:lnTo>
                    <a:pt x="66719" y="91609"/>
                  </a:lnTo>
                  <a:cubicBezTo>
                    <a:pt x="66111" y="91609"/>
                    <a:pt x="65503" y="91457"/>
                    <a:pt x="64956" y="91183"/>
                  </a:cubicBezTo>
                  <a:cubicBezTo>
                    <a:pt x="63163" y="90241"/>
                    <a:pt x="58847" y="87627"/>
                    <a:pt x="55199" y="82976"/>
                  </a:cubicBezTo>
                  <a:cubicBezTo>
                    <a:pt x="53831" y="81001"/>
                    <a:pt x="52464" y="78599"/>
                    <a:pt x="51005" y="75773"/>
                  </a:cubicBezTo>
                  <a:cubicBezTo>
                    <a:pt x="50792" y="75165"/>
                    <a:pt x="50549" y="74496"/>
                    <a:pt x="50336" y="73827"/>
                  </a:cubicBezTo>
                  <a:cubicBezTo>
                    <a:pt x="49181" y="70149"/>
                    <a:pt x="48664" y="67140"/>
                    <a:pt x="48391" y="64617"/>
                  </a:cubicBezTo>
                  <a:lnTo>
                    <a:pt x="48391" y="64617"/>
                  </a:lnTo>
                  <a:cubicBezTo>
                    <a:pt x="49747" y="66124"/>
                    <a:pt x="53285" y="69634"/>
                    <a:pt x="56781" y="69634"/>
                  </a:cubicBezTo>
                  <a:cubicBezTo>
                    <a:pt x="56811" y="69634"/>
                    <a:pt x="56841" y="69633"/>
                    <a:pt x="56871" y="69633"/>
                  </a:cubicBezTo>
                  <a:cubicBezTo>
                    <a:pt x="60245" y="69602"/>
                    <a:pt x="63619" y="66350"/>
                    <a:pt x="65990" y="64739"/>
                  </a:cubicBezTo>
                  <a:cubicBezTo>
                    <a:pt x="66446" y="66259"/>
                    <a:pt x="66446" y="69754"/>
                    <a:pt x="66446" y="69754"/>
                  </a:cubicBezTo>
                  <a:cubicBezTo>
                    <a:pt x="66780" y="68478"/>
                    <a:pt x="66506" y="65681"/>
                    <a:pt x="66354" y="64466"/>
                  </a:cubicBezTo>
                  <a:cubicBezTo>
                    <a:pt x="66932" y="64131"/>
                    <a:pt x="67479" y="63918"/>
                    <a:pt x="67844" y="63918"/>
                  </a:cubicBezTo>
                  <a:close/>
                  <a:moveTo>
                    <a:pt x="53406" y="85226"/>
                  </a:moveTo>
                  <a:cubicBezTo>
                    <a:pt x="53406" y="85226"/>
                    <a:pt x="55777" y="90059"/>
                    <a:pt x="58543" y="93736"/>
                  </a:cubicBezTo>
                  <a:cubicBezTo>
                    <a:pt x="57205" y="93797"/>
                    <a:pt x="55838" y="93888"/>
                    <a:pt x="54500" y="94040"/>
                  </a:cubicBezTo>
                  <a:cubicBezTo>
                    <a:pt x="53892" y="92065"/>
                    <a:pt x="53284" y="89086"/>
                    <a:pt x="53406" y="85226"/>
                  </a:cubicBezTo>
                  <a:close/>
                  <a:moveTo>
                    <a:pt x="150763" y="83706"/>
                  </a:moveTo>
                  <a:cubicBezTo>
                    <a:pt x="150763" y="83706"/>
                    <a:pt x="151736" y="84040"/>
                    <a:pt x="150733" y="85438"/>
                  </a:cubicBezTo>
                  <a:cubicBezTo>
                    <a:pt x="149669" y="86806"/>
                    <a:pt x="142101" y="90879"/>
                    <a:pt x="142101" y="90879"/>
                  </a:cubicBezTo>
                  <a:lnTo>
                    <a:pt x="132404" y="95439"/>
                  </a:lnTo>
                  <a:cubicBezTo>
                    <a:pt x="132404" y="95439"/>
                    <a:pt x="135405" y="93299"/>
                    <a:pt x="135048" y="93299"/>
                  </a:cubicBezTo>
                  <a:cubicBezTo>
                    <a:pt x="135020" y="93299"/>
                    <a:pt x="134970" y="93312"/>
                    <a:pt x="134897" y="93341"/>
                  </a:cubicBezTo>
                  <a:cubicBezTo>
                    <a:pt x="133894" y="93767"/>
                    <a:pt x="132404" y="94831"/>
                    <a:pt x="132404" y="94831"/>
                  </a:cubicBezTo>
                  <a:cubicBezTo>
                    <a:pt x="132404" y="94831"/>
                    <a:pt x="133012" y="93281"/>
                    <a:pt x="132404" y="92277"/>
                  </a:cubicBezTo>
                  <a:cubicBezTo>
                    <a:pt x="132404" y="92277"/>
                    <a:pt x="139456" y="89907"/>
                    <a:pt x="140976" y="88843"/>
                  </a:cubicBezTo>
                  <a:cubicBezTo>
                    <a:pt x="142465" y="87779"/>
                    <a:pt x="150763" y="83706"/>
                    <a:pt x="150763" y="83706"/>
                  </a:cubicBezTo>
                  <a:close/>
                  <a:moveTo>
                    <a:pt x="50002" y="77232"/>
                  </a:moveTo>
                  <a:cubicBezTo>
                    <a:pt x="50002" y="77232"/>
                    <a:pt x="51734" y="89147"/>
                    <a:pt x="54135" y="94040"/>
                  </a:cubicBezTo>
                  <a:cubicBezTo>
                    <a:pt x="53801" y="94071"/>
                    <a:pt x="53497" y="94101"/>
                    <a:pt x="53132" y="94162"/>
                  </a:cubicBezTo>
                  <a:cubicBezTo>
                    <a:pt x="49910" y="94557"/>
                    <a:pt x="46840" y="95256"/>
                    <a:pt x="44318" y="96290"/>
                  </a:cubicBezTo>
                  <a:cubicBezTo>
                    <a:pt x="42251" y="97141"/>
                    <a:pt x="40305" y="98113"/>
                    <a:pt x="38512" y="99056"/>
                  </a:cubicBezTo>
                  <a:cubicBezTo>
                    <a:pt x="38178" y="98326"/>
                    <a:pt x="37752" y="97688"/>
                    <a:pt x="37327" y="97110"/>
                  </a:cubicBezTo>
                  <a:cubicBezTo>
                    <a:pt x="36171" y="95864"/>
                    <a:pt x="34864" y="94557"/>
                    <a:pt x="33527" y="93493"/>
                  </a:cubicBezTo>
                  <a:cubicBezTo>
                    <a:pt x="30579" y="91487"/>
                    <a:pt x="27752" y="90849"/>
                    <a:pt x="27752" y="90849"/>
                  </a:cubicBezTo>
                  <a:cubicBezTo>
                    <a:pt x="27721" y="89359"/>
                    <a:pt x="27296" y="88083"/>
                    <a:pt x="26810" y="87049"/>
                  </a:cubicBezTo>
                  <a:cubicBezTo>
                    <a:pt x="26658" y="86958"/>
                    <a:pt x="26506" y="86897"/>
                    <a:pt x="26354" y="86867"/>
                  </a:cubicBezTo>
                  <a:lnTo>
                    <a:pt x="26354" y="86867"/>
                  </a:lnTo>
                  <a:cubicBezTo>
                    <a:pt x="26354" y="86867"/>
                    <a:pt x="26506" y="86867"/>
                    <a:pt x="26749" y="86897"/>
                  </a:cubicBezTo>
                  <a:cubicBezTo>
                    <a:pt x="25837" y="85104"/>
                    <a:pt x="24682" y="84132"/>
                    <a:pt x="24682" y="84131"/>
                  </a:cubicBezTo>
                  <a:lnTo>
                    <a:pt x="24682" y="84131"/>
                  </a:lnTo>
                  <a:cubicBezTo>
                    <a:pt x="29448" y="85876"/>
                    <a:pt x="34709" y="86210"/>
                    <a:pt x="37772" y="86210"/>
                  </a:cubicBezTo>
                  <a:cubicBezTo>
                    <a:pt x="38499" y="86210"/>
                    <a:pt x="39102" y="86191"/>
                    <a:pt x="39545" y="86168"/>
                  </a:cubicBezTo>
                  <a:cubicBezTo>
                    <a:pt x="37782" y="86107"/>
                    <a:pt x="35655" y="85226"/>
                    <a:pt x="35655" y="85226"/>
                  </a:cubicBezTo>
                  <a:cubicBezTo>
                    <a:pt x="39120" y="83676"/>
                    <a:pt x="45321" y="83676"/>
                    <a:pt x="45321" y="83676"/>
                  </a:cubicBezTo>
                  <a:cubicBezTo>
                    <a:pt x="45047" y="83858"/>
                    <a:pt x="44925" y="84131"/>
                    <a:pt x="44925" y="84435"/>
                  </a:cubicBezTo>
                  <a:cubicBezTo>
                    <a:pt x="45047" y="84344"/>
                    <a:pt x="45199" y="84283"/>
                    <a:pt x="45321" y="84192"/>
                  </a:cubicBezTo>
                  <a:lnTo>
                    <a:pt x="45321" y="84192"/>
                  </a:lnTo>
                  <a:cubicBezTo>
                    <a:pt x="45199" y="84344"/>
                    <a:pt x="45077" y="84496"/>
                    <a:pt x="44925" y="84648"/>
                  </a:cubicBezTo>
                  <a:cubicBezTo>
                    <a:pt x="45047" y="85651"/>
                    <a:pt x="46050" y="87049"/>
                    <a:pt x="47296" y="88478"/>
                  </a:cubicBezTo>
                  <a:lnTo>
                    <a:pt x="47570" y="88752"/>
                  </a:lnTo>
                  <a:cubicBezTo>
                    <a:pt x="46536" y="87201"/>
                    <a:pt x="46050" y="85560"/>
                    <a:pt x="46719" y="84071"/>
                  </a:cubicBezTo>
                  <a:cubicBezTo>
                    <a:pt x="47357" y="82764"/>
                    <a:pt x="49029" y="78964"/>
                    <a:pt x="50002" y="77232"/>
                  </a:cubicBezTo>
                  <a:close/>
                  <a:moveTo>
                    <a:pt x="129246" y="83688"/>
                  </a:moveTo>
                  <a:cubicBezTo>
                    <a:pt x="129799" y="83688"/>
                    <a:pt x="130883" y="83817"/>
                    <a:pt x="131371" y="84770"/>
                  </a:cubicBezTo>
                  <a:cubicBezTo>
                    <a:pt x="132009" y="86107"/>
                    <a:pt x="130763" y="86442"/>
                    <a:pt x="131249" y="88235"/>
                  </a:cubicBezTo>
                  <a:cubicBezTo>
                    <a:pt x="131766" y="89998"/>
                    <a:pt x="130216" y="90849"/>
                    <a:pt x="131036" y="92034"/>
                  </a:cubicBezTo>
                  <a:cubicBezTo>
                    <a:pt x="131857" y="93189"/>
                    <a:pt x="130307" y="95712"/>
                    <a:pt x="130307" y="95712"/>
                  </a:cubicBezTo>
                  <a:cubicBezTo>
                    <a:pt x="130307" y="95712"/>
                    <a:pt x="122830" y="98782"/>
                    <a:pt x="119486" y="100180"/>
                  </a:cubicBezTo>
                  <a:cubicBezTo>
                    <a:pt x="116143" y="101548"/>
                    <a:pt x="109060" y="101791"/>
                    <a:pt x="109060" y="101791"/>
                  </a:cubicBezTo>
                  <a:cubicBezTo>
                    <a:pt x="113072" y="96534"/>
                    <a:pt x="111128" y="92036"/>
                    <a:pt x="111127" y="92034"/>
                  </a:cubicBezTo>
                  <a:lnTo>
                    <a:pt x="111127" y="92034"/>
                  </a:lnTo>
                  <a:cubicBezTo>
                    <a:pt x="111796" y="93797"/>
                    <a:pt x="109881" y="96533"/>
                    <a:pt x="109881" y="96533"/>
                  </a:cubicBezTo>
                  <a:cubicBezTo>
                    <a:pt x="110246" y="92490"/>
                    <a:pt x="109060" y="90849"/>
                    <a:pt x="109060" y="90849"/>
                  </a:cubicBezTo>
                  <a:lnTo>
                    <a:pt x="121887" y="85378"/>
                  </a:lnTo>
                  <a:lnTo>
                    <a:pt x="128909" y="83706"/>
                  </a:lnTo>
                  <a:cubicBezTo>
                    <a:pt x="128909" y="83706"/>
                    <a:pt x="129041" y="83688"/>
                    <a:pt x="129246" y="83688"/>
                  </a:cubicBezTo>
                  <a:close/>
                  <a:moveTo>
                    <a:pt x="106993" y="90849"/>
                  </a:moveTo>
                  <a:cubicBezTo>
                    <a:pt x="107024" y="90849"/>
                    <a:pt x="109942" y="96685"/>
                    <a:pt x="106993" y="103980"/>
                  </a:cubicBezTo>
                  <a:cubicBezTo>
                    <a:pt x="106993" y="103980"/>
                    <a:pt x="107662" y="95591"/>
                    <a:pt x="104653" y="94010"/>
                  </a:cubicBezTo>
                  <a:lnTo>
                    <a:pt x="104653" y="94010"/>
                  </a:lnTo>
                  <a:cubicBezTo>
                    <a:pt x="104653" y="94010"/>
                    <a:pt x="106720" y="99177"/>
                    <a:pt x="105352" y="103281"/>
                  </a:cubicBezTo>
                  <a:lnTo>
                    <a:pt x="79242" y="113980"/>
                  </a:lnTo>
                  <a:cubicBezTo>
                    <a:pt x="79242" y="113980"/>
                    <a:pt x="73953" y="106655"/>
                    <a:pt x="74622" y="96320"/>
                  </a:cubicBezTo>
                  <a:cubicBezTo>
                    <a:pt x="74622" y="96320"/>
                    <a:pt x="103194" y="92885"/>
                    <a:pt x="106993" y="90849"/>
                  </a:cubicBezTo>
                  <a:close/>
                  <a:moveTo>
                    <a:pt x="33375" y="117506"/>
                  </a:moveTo>
                  <a:lnTo>
                    <a:pt x="33372" y="117512"/>
                  </a:lnTo>
                  <a:lnTo>
                    <a:pt x="33372" y="117512"/>
                  </a:lnTo>
                  <a:cubicBezTo>
                    <a:pt x="33376" y="117509"/>
                    <a:pt x="33377" y="117507"/>
                    <a:pt x="33375" y="117506"/>
                  </a:cubicBezTo>
                  <a:close/>
                  <a:moveTo>
                    <a:pt x="60803" y="95493"/>
                  </a:moveTo>
                  <a:cubicBezTo>
                    <a:pt x="67351" y="95493"/>
                    <a:pt x="72889" y="96290"/>
                    <a:pt x="72889" y="96290"/>
                  </a:cubicBezTo>
                  <a:cubicBezTo>
                    <a:pt x="72889" y="96290"/>
                    <a:pt x="73041" y="98661"/>
                    <a:pt x="73497" y="101761"/>
                  </a:cubicBezTo>
                  <a:lnTo>
                    <a:pt x="51461" y="108934"/>
                  </a:lnTo>
                  <a:lnTo>
                    <a:pt x="51461" y="108934"/>
                  </a:lnTo>
                  <a:lnTo>
                    <a:pt x="74045" y="104740"/>
                  </a:lnTo>
                  <a:cubicBezTo>
                    <a:pt x="74774" y="108174"/>
                    <a:pt x="75899" y="111791"/>
                    <a:pt x="77692" y="113950"/>
                  </a:cubicBezTo>
                  <a:cubicBezTo>
                    <a:pt x="77692" y="113950"/>
                    <a:pt x="62160" y="122156"/>
                    <a:pt x="53740" y="122521"/>
                  </a:cubicBezTo>
                  <a:cubicBezTo>
                    <a:pt x="50944" y="122643"/>
                    <a:pt x="47492" y="122683"/>
                    <a:pt x="44133" y="122683"/>
                  </a:cubicBezTo>
                  <a:cubicBezTo>
                    <a:pt x="37414" y="122683"/>
                    <a:pt x="31065" y="122521"/>
                    <a:pt x="31065" y="122521"/>
                  </a:cubicBezTo>
                  <a:lnTo>
                    <a:pt x="33372" y="117512"/>
                  </a:lnTo>
                  <a:lnTo>
                    <a:pt x="33372" y="117512"/>
                  </a:lnTo>
                  <a:cubicBezTo>
                    <a:pt x="33136" y="117725"/>
                    <a:pt x="21487" y="123037"/>
                    <a:pt x="18957" y="123037"/>
                  </a:cubicBezTo>
                  <a:cubicBezTo>
                    <a:pt x="18804" y="123037"/>
                    <a:pt x="18685" y="123018"/>
                    <a:pt x="18603" y="122977"/>
                  </a:cubicBezTo>
                  <a:cubicBezTo>
                    <a:pt x="17174" y="122278"/>
                    <a:pt x="17417" y="113342"/>
                    <a:pt x="21004" y="110515"/>
                  </a:cubicBezTo>
                  <a:cubicBezTo>
                    <a:pt x="24560" y="107718"/>
                    <a:pt x="30791" y="107171"/>
                    <a:pt x="30791" y="107171"/>
                  </a:cubicBezTo>
                  <a:lnTo>
                    <a:pt x="40974" y="107171"/>
                  </a:lnTo>
                  <a:lnTo>
                    <a:pt x="32402" y="105621"/>
                  </a:lnTo>
                  <a:cubicBezTo>
                    <a:pt x="32402" y="105621"/>
                    <a:pt x="41126" y="98053"/>
                    <a:pt x="50792" y="96290"/>
                  </a:cubicBezTo>
                  <a:cubicBezTo>
                    <a:pt x="54004" y="95692"/>
                    <a:pt x="57530" y="95493"/>
                    <a:pt x="60803" y="95493"/>
                  </a:cubicBezTo>
                  <a:close/>
                  <a:moveTo>
                    <a:pt x="19337" y="84126"/>
                  </a:moveTo>
                  <a:cubicBezTo>
                    <a:pt x="19638" y="84126"/>
                    <a:pt x="19902" y="84149"/>
                    <a:pt x="20123" y="84192"/>
                  </a:cubicBezTo>
                  <a:cubicBezTo>
                    <a:pt x="23709" y="84861"/>
                    <a:pt x="26445" y="90393"/>
                    <a:pt x="26445" y="90393"/>
                  </a:cubicBezTo>
                  <a:cubicBezTo>
                    <a:pt x="17843" y="92764"/>
                    <a:pt x="15563" y="102551"/>
                    <a:pt x="15563" y="102551"/>
                  </a:cubicBezTo>
                  <a:cubicBezTo>
                    <a:pt x="15563" y="102551"/>
                    <a:pt x="19180" y="92764"/>
                    <a:pt x="28725" y="91822"/>
                  </a:cubicBezTo>
                  <a:cubicBezTo>
                    <a:pt x="28725" y="91822"/>
                    <a:pt x="34682" y="94284"/>
                    <a:pt x="37600" y="99603"/>
                  </a:cubicBezTo>
                  <a:cubicBezTo>
                    <a:pt x="37600" y="99603"/>
                    <a:pt x="36202" y="100363"/>
                    <a:pt x="34469" y="101427"/>
                  </a:cubicBezTo>
                  <a:cubicBezTo>
                    <a:pt x="31430" y="103311"/>
                    <a:pt x="29545" y="104740"/>
                    <a:pt x="29545" y="104740"/>
                  </a:cubicBezTo>
                  <a:lnTo>
                    <a:pt x="19575" y="109025"/>
                  </a:lnTo>
                  <a:cubicBezTo>
                    <a:pt x="15867" y="111913"/>
                    <a:pt x="14925" y="116168"/>
                    <a:pt x="14925" y="119907"/>
                  </a:cubicBezTo>
                  <a:cubicBezTo>
                    <a:pt x="14773" y="122643"/>
                    <a:pt x="15411" y="124649"/>
                    <a:pt x="15411" y="124649"/>
                  </a:cubicBezTo>
                  <a:cubicBezTo>
                    <a:pt x="1733" y="121822"/>
                    <a:pt x="2979" y="107597"/>
                    <a:pt x="9788" y="103980"/>
                  </a:cubicBezTo>
                  <a:cubicBezTo>
                    <a:pt x="11422" y="103116"/>
                    <a:pt x="13271" y="102808"/>
                    <a:pt x="15088" y="102808"/>
                  </a:cubicBezTo>
                  <a:cubicBezTo>
                    <a:pt x="15637" y="102808"/>
                    <a:pt x="16182" y="102836"/>
                    <a:pt x="16718" y="102886"/>
                  </a:cubicBezTo>
                  <a:lnTo>
                    <a:pt x="15563" y="102551"/>
                  </a:lnTo>
                  <a:cubicBezTo>
                    <a:pt x="14932" y="102406"/>
                    <a:pt x="14325" y="102340"/>
                    <a:pt x="13742" y="102340"/>
                  </a:cubicBezTo>
                  <a:cubicBezTo>
                    <a:pt x="8117" y="102340"/>
                    <a:pt x="4773" y="108478"/>
                    <a:pt x="4773" y="108478"/>
                  </a:cubicBezTo>
                  <a:cubicBezTo>
                    <a:pt x="1750" y="89375"/>
                    <a:pt x="14776" y="84126"/>
                    <a:pt x="19337" y="84126"/>
                  </a:cubicBezTo>
                  <a:close/>
                  <a:moveTo>
                    <a:pt x="77972" y="116452"/>
                  </a:moveTo>
                  <a:cubicBezTo>
                    <a:pt x="78172" y="116793"/>
                    <a:pt x="83278" y="125466"/>
                    <a:pt x="87449" y="131305"/>
                  </a:cubicBezTo>
                  <a:cubicBezTo>
                    <a:pt x="91704" y="137263"/>
                    <a:pt x="95352" y="143464"/>
                    <a:pt x="92799" y="150120"/>
                  </a:cubicBezTo>
                  <a:cubicBezTo>
                    <a:pt x="91746" y="152897"/>
                    <a:pt x="88102" y="153706"/>
                    <a:pt x="84212" y="153706"/>
                  </a:cubicBezTo>
                  <a:cubicBezTo>
                    <a:pt x="78776" y="153706"/>
                    <a:pt x="72859" y="152126"/>
                    <a:pt x="72859" y="152126"/>
                  </a:cubicBezTo>
                  <a:cubicBezTo>
                    <a:pt x="72859" y="152126"/>
                    <a:pt x="77966" y="138722"/>
                    <a:pt x="64591" y="128448"/>
                  </a:cubicBezTo>
                  <a:lnTo>
                    <a:pt x="64591" y="128448"/>
                  </a:lnTo>
                  <a:cubicBezTo>
                    <a:pt x="64592" y="128449"/>
                    <a:pt x="72950" y="141002"/>
                    <a:pt x="67935" y="151974"/>
                  </a:cubicBezTo>
                  <a:cubicBezTo>
                    <a:pt x="65534" y="157227"/>
                    <a:pt x="58244" y="159568"/>
                    <a:pt x="50796" y="159568"/>
                  </a:cubicBezTo>
                  <a:cubicBezTo>
                    <a:pt x="42684" y="159568"/>
                    <a:pt x="34384" y="156791"/>
                    <a:pt x="32007" y="151974"/>
                  </a:cubicBezTo>
                  <a:cubicBezTo>
                    <a:pt x="27418" y="142734"/>
                    <a:pt x="30761" y="130120"/>
                    <a:pt x="30761" y="130120"/>
                  </a:cubicBezTo>
                  <a:lnTo>
                    <a:pt x="29241" y="126229"/>
                  </a:lnTo>
                  <a:cubicBezTo>
                    <a:pt x="36475" y="125500"/>
                    <a:pt x="44895" y="124770"/>
                    <a:pt x="49576" y="124770"/>
                  </a:cubicBezTo>
                  <a:cubicBezTo>
                    <a:pt x="57167" y="124770"/>
                    <a:pt x="70188" y="119766"/>
                    <a:pt x="77972" y="116452"/>
                  </a:cubicBezTo>
                  <a:close/>
                  <a:moveTo>
                    <a:pt x="80436" y="0"/>
                  </a:moveTo>
                  <a:cubicBezTo>
                    <a:pt x="71853" y="0"/>
                    <a:pt x="63859" y="2413"/>
                    <a:pt x="62737" y="8568"/>
                  </a:cubicBezTo>
                  <a:cubicBezTo>
                    <a:pt x="62737" y="8568"/>
                    <a:pt x="44257" y="9845"/>
                    <a:pt x="45138" y="18568"/>
                  </a:cubicBezTo>
                  <a:cubicBezTo>
                    <a:pt x="46020" y="27322"/>
                    <a:pt x="33892" y="24039"/>
                    <a:pt x="29788" y="30970"/>
                  </a:cubicBezTo>
                  <a:cubicBezTo>
                    <a:pt x="27478" y="34860"/>
                    <a:pt x="27235" y="37444"/>
                    <a:pt x="28299" y="39389"/>
                  </a:cubicBezTo>
                  <a:cubicBezTo>
                    <a:pt x="27205" y="41152"/>
                    <a:pt x="26414" y="43189"/>
                    <a:pt x="26323" y="45438"/>
                  </a:cubicBezTo>
                  <a:cubicBezTo>
                    <a:pt x="26111" y="52702"/>
                    <a:pt x="28238" y="55924"/>
                    <a:pt x="33253" y="57809"/>
                  </a:cubicBezTo>
                  <a:cubicBezTo>
                    <a:pt x="34621" y="58356"/>
                    <a:pt x="36445" y="59602"/>
                    <a:pt x="38299" y="61152"/>
                  </a:cubicBezTo>
                  <a:cubicBezTo>
                    <a:pt x="38482" y="63675"/>
                    <a:pt x="39029" y="66472"/>
                    <a:pt x="39424" y="67232"/>
                  </a:cubicBezTo>
                  <a:cubicBezTo>
                    <a:pt x="39941" y="68204"/>
                    <a:pt x="45929" y="69876"/>
                    <a:pt x="47904" y="70393"/>
                  </a:cubicBezTo>
                  <a:cubicBezTo>
                    <a:pt x="48330" y="70849"/>
                    <a:pt x="48603" y="71153"/>
                    <a:pt x="48664" y="71244"/>
                  </a:cubicBezTo>
                  <a:cubicBezTo>
                    <a:pt x="48907" y="72794"/>
                    <a:pt x="49272" y="76897"/>
                    <a:pt x="47296" y="81062"/>
                  </a:cubicBezTo>
                  <a:cubicBezTo>
                    <a:pt x="43968" y="82000"/>
                    <a:pt x="33559" y="84749"/>
                    <a:pt x="29571" y="84749"/>
                  </a:cubicBezTo>
                  <a:cubicBezTo>
                    <a:pt x="29298" y="84749"/>
                    <a:pt x="29055" y="84736"/>
                    <a:pt x="28846" y="84709"/>
                  </a:cubicBezTo>
                  <a:cubicBezTo>
                    <a:pt x="26842" y="84441"/>
                    <a:pt x="23766" y="83051"/>
                    <a:pt x="20072" y="83051"/>
                  </a:cubicBezTo>
                  <a:cubicBezTo>
                    <a:pt x="16649" y="83051"/>
                    <a:pt x="12695" y="84244"/>
                    <a:pt x="8572" y="88630"/>
                  </a:cubicBezTo>
                  <a:cubicBezTo>
                    <a:pt x="1" y="97749"/>
                    <a:pt x="4074" y="110180"/>
                    <a:pt x="4074" y="110180"/>
                  </a:cubicBezTo>
                  <a:cubicBezTo>
                    <a:pt x="4074" y="110180"/>
                    <a:pt x="1095" y="121032"/>
                    <a:pt x="13284" y="125561"/>
                  </a:cubicBezTo>
                  <a:cubicBezTo>
                    <a:pt x="13770" y="130454"/>
                    <a:pt x="14894" y="137263"/>
                    <a:pt x="17326" y="141822"/>
                  </a:cubicBezTo>
                  <a:cubicBezTo>
                    <a:pt x="21460" y="149664"/>
                    <a:pt x="8846" y="161093"/>
                    <a:pt x="8846" y="161093"/>
                  </a:cubicBezTo>
                  <a:lnTo>
                    <a:pt x="81583" y="165166"/>
                  </a:lnTo>
                  <a:cubicBezTo>
                    <a:pt x="81583" y="165166"/>
                    <a:pt x="92404" y="161883"/>
                    <a:pt x="95443" y="152886"/>
                  </a:cubicBezTo>
                  <a:cubicBezTo>
                    <a:pt x="96081" y="151032"/>
                    <a:pt x="96355" y="148935"/>
                    <a:pt x="96173" y="146564"/>
                  </a:cubicBezTo>
                  <a:cubicBezTo>
                    <a:pt x="96112" y="146047"/>
                    <a:pt x="96051" y="145500"/>
                    <a:pt x="95960" y="145014"/>
                  </a:cubicBezTo>
                  <a:lnTo>
                    <a:pt x="95960" y="145014"/>
                  </a:lnTo>
                  <a:cubicBezTo>
                    <a:pt x="99759" y="148752"/>
                    <a:pt x="100276" y="151579"/>
                    <a:pt x="100215" y="152886"/>
                  </a:cubicBezTo>
                  <a:cubicBezTo>
                    <a:pt x="100215" y="153403"/>
                    <a:pt x="100124" y="153707"/>
                    <a:pt x="100124" y="153707"/>
                  </a:cubicBezTo>
                  <a:cubicBezTo>
                    <a:pt x="103547" y="155014"/>
                    <a:pt x="106924" y="155489"/>
                    <a:pt x="110024" y="155489"/>
                  </a:cubicBezTo>
                  <a:cubicBezTo>
                    <a:pt x="118237" y="155489"/>
                    <a:pt x="124501" y="152157"/>
                    <a:pt x="124501" y="152157"/>
                  </a:cubicBezTo>
                  <a:lnTo>
                    <a:pt x="124501" y="152157"/>
                  </a:lnTo>
                  <a:lnTo>
                    <a:pt x="103498" y="153525"/>
                  </a:lnTo>
                  <a:cubicBezTo>
                    <a:pt x="103407" y="153342"/>
                    <a:pt x="103346" y="153099"/>
                    <a:pt x="103255" y="152917"/>
                  </a:cubicBezTo>
                  <a:cubicBezTo>
                    <a:pt x="100945" y="146990"/>
                    <a:pt x="97024" y="143646"/>
                    <a:pt x="95504" y="142552"/>
                  </a:cubicBezTo>
                  <a:cubicBezTo>
                    <a:pt x="94288" y="137415"/>
                    <a:pt x="91704" y="132704"/>
                    <a:pt x="89030" y="128539"/>
                  </a:cubicBezTo>
                  <a:lnTo>
                    <a:pt x="89030" y="128539"/>
                  </a:lnTo>
                  <a:cubicBezTo>
                    <a:pt x="92859" y="131792"/>
                    <a:pt x="99729" y="137050"/>
                    <a:pt x="106993" y="139634"/>
                  </a:cubicBezTo>
                  <a:cubicBezTo>
                    <a:pt x="90641" y="131001"/>
                    <a:pt x="83102" y="115986"/>
                    <a:pt x="83102" y="115986"/>
                  </a:cubicBezTo>
                  <a:cubicBezTo>
                    <a:pt x="87236" y="111579"/>
                    <a:pt x="94896" y="111275"/>
                    <a:pt x="94896" y="111275"/>
                  </a:cubicBezTo>
                  <a:cubicBezTo>
                    <a:pt x="107875" y="117384"/>
                    <a:pt x="108483" y="124679"/>
                    <a:pt x="109000" y="129451"/>
                  </a:cubicBezTo>
                  <a:cubicBezTo>
                    <a:pt x="109547" y="134193"/>
                    <a:pt x="115018" y="143008"/>
                    <a:pt x="115018" y="143008"/>
                  </a:cubicBezTo>
                  <a:lnTo>
                    <a:pt x="121887" y="152187"/>
                  </a:lnTo>
                  <a:lnTo>
                    <a:pt x="124501" y="152126"/>
                  </a:lnTo>
                  <a:cubicBezTo>
                    <a:pt x="124501" y="152126"/>
                    <a:pt x="113346" y="139664"/>
                    <a:pt x="111431" y="133859"/>
                  </a:cubicBezTo>
                  <a:cubicBezTo>
                    <a:pt x="109547" y="128083"/>
                    <a:pt x="110945" y="121032"/>
                    <a:pt x="104075" y="115317"/>
                  </a:cubicBezTo>
                  <a:cubicBezTo>
                    <a:pt x="102100" y="113676"/>
                    <a:pt x="98665" y="111670"/>
                    <a:pt x="94744" y="109633"/>
                  </a:cubicBezTo>
                  <a:cubicBezTo>
                    <a:pt x="102434" y="106898"/>
                    <a:pt x="109607" y="104709"/>
                    <a:pt x="109607" y="104709"/>
                  </a:cubicBezTo>
                  <a:cubicBezTo>
                    <a:pt x="110044" y="104818"/>
                    <a:pt x="110905" y="104875"/>
                    <a:pt x="111992" y="104875"/>
                  </a:cubicBezTo>
                  <a:cubicBezTo>
                    <a:pt x="115447" y="104875"/>
                    <a:pt x="121194" y="104302"/>
                    <a:pt x="122951" y="103007"/>
                  </a:cubicBezTo>
                  <a:cubicBezTo>
                    <a:pt x="126052" y="100758"/>
                    <a:pt x="134532" y="97232"/>
                    <a:pt x="136082" y="96047"/>
                  </a:cubicBezTo>
                  <a:cubicBezTo>
                    <a:pt x="139882" y="93220"/>
                    <a:pt x="159760" y="80697"/>
                    <a:pt x="160490" y="77323"/>
                  </a:cubicBezTo>
                  <a:cubicBezTo>
                    <a:pt x="161250" y="73979"/>
                    <a:pt x="158605" y="73250"/>
                    <a:pt x="158605" y="73250"/>
                  </a:cubicBezTo>
                  <a:cubicBezTo>
                    <a:pt x="158605" y="73250"/>
                    <a:pt x="126690" y="84314"/>
                    <a:pt x="122708" y="84344"/>
                  </a:cubicBezTo>
                  <a:cubicBezTo>
                    <a:pt x="118696" y="84375"/>
                    <a:pt x="111218" y="89907"/>
                    <a:pt x="111218" y="89907"/>
                  </a:cubicBezTo>
                  <a:cubicBezTo>
                    <a:pt x="111218" y="89907"/>
                    <a:pt x="82988" y="94716"/>
                    <a:pt x="74326" y="94716"/>
                  </a:cubicBezTo>
                  <a:cubicBezTo>
                    <a:pt x="73446" y="94716"/>
                    <a:pt x="72768" y="94666"/>
                    <a:pt x="72342" y="94557"/>
                  </a:cubicBezTo>
                  <a:cubicBezTo>
                    <a:pt x="71856" y="94466"/>
                    <a:pt x="71279" y="94344"/>
                    <a:pt x="70579" y="94223"/>
                  </a:cubicBezTo>
                  <a:cubicBezTo>
                    <a:pt x="71157" y="93372"/>
                    <a:pt x="71582" y="92581"/>
                    <a:pt x="71917" y="91974"/>
                  </a:cubicBezTo>
                  <a:cubicBezTo>
                    <a:pt x="79637" y="87718"/>
                    <a:pt x="85686" y="79238"/>
                    <a:pt x="87419" y="73888"/>
                  </a:cubicBezTo>
                  <a:cubicBezTo>
                    <a:pt x="87692" y="73007"/>
                    <a:pt x="87996" y="71852"/>
                    <a:pt x="88239" y="70514"/>
                  </a:cubicBezTo>
                  <a:cubicBezTo>
                    <a:pt x="89698" y="70119"/>
                    <a:pt x="96537" y="68295"/>
                    <a:pt x="97084" y="67292"/>
                  </a:cubicBezTo>
                  <a:cubicBezTo>
                    <a:pt x="97540" y="66411"/>
                    <a:pt x="98179" y="62642"/>
                    <a:pt x="98240" y="59937"/>
                  </a:cubicBezTo>
                  <a:cubicBezTo>
                    <a:pt x="102967" y="61323"/>
                    <a:pt x="107236" y="61917"/>
                    <a:pt x="111009" y="61917"/>
                  </a:cubicBezTo>
                  <a:cubicBezTo>
                    <a:pt x="123784" y="61917"/>
                    <a:pt x="130884" y="55106"/>
                    <a:pt x="130884" y="49146"/>
                  </a:cubicBezTo>
                  <a:cubicBezTo>
                    <a:pt x="130884" y="42141"/>
                    <a:pt x="136002" y="32831"/>
                    <a:pt x="141818" y="32831"/>
                  </a:cubicBezTo>
                  <a:cubicBezTo>
                    <a:pt x="142513" y="32831"/>
                    <a:pt x="143217" y="32964"/>
                    <a:pt x="143924" y="33249"/>
                  </a:cubicBezTo>
                  <a:cubicBezTo>
                    <a:pt x="143924" y="33249"/>
                    <a:pt x="142281" y="31854"/>
                    <a:pt x="139813" y="31854"/>
                  </a:cubicBezTo>
                  <a:cubicBezTo>
                    <a:pt x="138050" y="31854"/>
                    <a:pt x="135865" y="32567"/>
                    <a:pt x="133559" y="35012"/>
                  </a:cubicBezTo>
                  <a:cubicBezTo>
                    <a:pt x="133559" y="35012"/>
                    <a:pt x="138909" y="28599"/>
                    <a:pt x="133559" y="25742"/>
                  </a:cubicBezTo>
                  <a:cubicBezTo>
                    <a:pt x="129000" y="23346"/>
                    <a:pt x="131775" y="16431"/>
                    <a:pt x="136206" y="16431"/>
                  </a:cubicBezTo>
                  <a:cubicBezTo>
                    <a:pt x="137004" y="16431"/>
                    <a:pt x="137855" y="16655"/>
                    <a:pt x="138727" y="17170"/>
                  </a:cubicBezTo>
                  <a:cubicBezTo>
                    <a:pt x="138727" y="17170"/>
                    <a:pt x="136386" y="14860"/>
                    <a:pt x="131036" y="14495"/>
                  </a:cubicBezTo>
                  <a:cubicBezTo>
                    <a:pt x="130784" y="14479"/>
                    <a:pt x="130540" y="14472"/>
                    <a:pt x="130306" y="14472"/>
                  </a:cubicBezTo>
                  <a:cubicBezTo>
                    <a:pt x="125572" y="14472"/>
                    <a:pt x="124441" y="17535"/>
                    <a:pt x="124441" y="17535"/>
                  </a:cubicBezTo>
                  <a:cubicBezTo>
                    <a:pt x="124441" y="17535"/>
                    <a:pt x="123519" y="11348"/>
                    <a:pt x="130277" y="11348"/>
                  </a:cubicBezTo>
                  <a:cubicBezTo>
                    <a:pt x="130780" y="11348"/>
                    <a:pt x="131326" y="11382"/>
                    <a:pt x="131918" y="11456"/>
                  </a:cubicBezTo>
                  <a:cubicBezTo>
                    <a:pt x="131918" y="11456"/>
                    <a:pt x="129733" y="10568"/>
                    <a:pt x="127380" y="10568"/>
                  </a:cubicBezTo>
                  <a:cubicBezTo>
                    <a:pt x="125380" y="10568"/>
                    <a:pt x="123258" y="11209"/>
                    <a:pt x="122252" y="13583"/>
                  </a:cubicBezTo>
                  <a:cubicBezTo>
                    <a:pt x="122252" y="13583"/>
                    <a:pt x="120088" y="10325"/>
                    <a:pt x="117633" y="10325"/>
                  </a:cubicBezTo>
                  <a:cubicBezTo>
                    <a:pt x="117282" y="10325"/>
                    <a:pt x="116925" y="10392"/>
                    <a:pt x="116568" y="10544"/>
                  </a:cubicBezTo>
                  <a:cubicBezTo>
                    <a:pt x="115156" y="11175"/>
                    <a:pt x="112832" y="12273"/>
                    <a:pt x="110298" y="12273"/>
                  </a:cubicBezTo>
                  <a:cubicBezTo>
                    <a:pt x="107704" y="12273"/>
                    <a:pt x="104892" y="11122"/>
                    <a:pt x="102616" y="7139"/>
                  </a:cubicBezTo>
                  <a:cubicBezTo>
                    <a:pt x="100278" y="2992"/>
                    <a:pt x="89992" y="0"/>
                    <a:pt x="80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36"/>
            <p:cNvSpPr/>
            <p:nvPr/>
          </p:nvSpPr>
          <p:spPr>
            <a:xfrm>
              <a:off x="2705125" y="4253175"/>
              <a:ext cx="79107" cy="16071"/>
            </a:xfrm>
            <a:custGeom>
              <a:avLst/>
              <a:gdLst/>
              <a:ahLst/>
              <a:cxnLst/>
              <a:rect l="l" t="t" r="r" b="b"/>
              <a:pathLst>
                <a:path w="11095" h="2254" extrusionOk="0">
                  <a:moveTo>
                    <a:pt x="6611" y="0"/>
                  </a:moveTo>
                  <a:cubicBezTo>
                    <a:pt x="5838" y="0"/>
                    <a:pt x="5319" y="37"/>
                    <a:pt x="5319" y="37"/>
                  </a:cubicBezTo>
                  <a:cubicBezTo>
                    <a:pt x="5140" y="16"/>
                    <a:pt x="4944" y="7"/>
                    <a:pt x="4736" y="7"/>
                  </a:cubicBezTo>
                  <a:cubicBezTo>
                    <a:pt x="2840" y="7"/>
                    <a:pt x="0" y="797"/>
                    <a:pt x="0" y="797"/>
                  </a:cubicBezTo>
                  <a:cubicBezTo>
                    <a:pt x="0" y="797"/>
                    <a:pt x="3040" y="1101"/>
                    <a:pt x="5745" y="1101"/>
                  </a:cubicBezTo>
                  <a:cubicBezTo>
                    <a:pt x="5745" y="1101"/>
                    <a:pt x="4618" y="1199"/>
                    <a:pt x="3250" y="1199"/>
                  </a:cubicBezTo>
                  <a:cubicBezTo>
                    <a:pt x="2338" y="1199"/>
                    <a:pt x="1319" y="1156"/>
                    <a:pt x="456" y="1010"/>
                  </a:cubicBezTo>
                  <a:lnTo>
                    <a:pt x="456" y="1010"/>
                  </a:lnTo>
                  <a:cubicBezTo>
                    <a:pt x="1246" y="1344"/>
                    <a:pt x="2857" y="2013"/>
                    <a:pt x="3374" y="2104"/>
                  </a:cubicBezTo>
                  <a:cubicBezTo>
                    <a:pt x="3942" y="2151"/>
                    <a:pt x="5930" y="2254"/>
                    <a:pt x="7198" y="2254"/>
                  </a:cubicBezTo>
                  <a:cubicBezTo>
                    <a:pt x="7558" y="2254"/>
                    <a:pt x="7860" y="2246"/>
                    <a:pt x="8055" y="2226"/>
                  </a:cubicBezTo>
                  <a:cubicBezTo>
                    <a:pt x="8784" y="2104"/>
                    <a:pt x="10456" y="1010"/>
                    <a:pt x="10973" y="645"/>
                  </a:cubicBezTo>
                  <a:lnTo>
                    <a:pt x="10973" y="645"/>
                  </a:lnTo>
                  <a:cubicBezTo>
                    <a:pt x="9886" y="1105"/>
                    <a:pt x="7938" y="1177"/>
                    <a:pt x="6826" y="1177"/>
                  </a:cubicBezTo>
                  <a:cubicBezTo>
                    <a:pt x="6321" y="1177"/>
                    <a:pt x="5988" y="1162"/>
                    <a:pt x="5988" y="1162"/>
                  </a:cubicBezTo>
                  <a:cubicBezTo>
                    <a:pt x="8815" y="1071"/>
                    <a:pt x="10517" y="706"/>
                    <a:pt x="11095" y="554"/>
                  </a:cubicBezTo>
                  <a:cubicBezTo>
                    <a:pt x="9649" y="91"/>
                    <a:pt x="7819" y="0"/>
                    <a:pt x="66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0" name="Google Shape;4240;p36"/>
          <p:cNvGrpSpPr/>
          <p:nvPr/>
        </p:nvGrpSpPr>
        <p:grpSpPr>
          <a:xfrm rot="1769855">
            <a:off x="2051679" y="902024"/>
            <a:ext cx="579480" cy="695772"/>
            <a:chOff x="3781091" y="425007"/>
            <a:chExt cx="579464" cy="695753"/>
          </a:xfrm>
        </p:grpSpPr>
        <p:sp>
          <p:nvSpPr>
            <p:cNvPr id="4241" name="Google Shape;4241;p36"/>
            <p:cNvSpPr/>
            <p:nvPr/>
          </p:nvSpPr>
          <p:spPr>
            <a:xfrm>
              <a:off x="3781091" y="425007"/>
              <a:ext cx="579464" cy="695753"/>
            </a:xfrm>
            <a:custGeom>
              <a:avLst/>
              <a:gdLst/>
              <a:ahLst/>
              <a:cxnLst/>
              <a:rect l="l" t="t" r="r" b="b"/>
              <a:pathLst>
                <a:path w="16962" h="20366" extrusionOk="0">
                  <a:moveTo>
                    <a:pt x="10183" y="1"/>
                  </a:moveTo>
                  <a:lnTo>
                    <a:pt x="10183" y="1"/>
                  </a:lnTo>
                  <a:cubicBezTo>
                    <a:pt x="8225" y="7507"/>
                    <a:pt x="7410" y="8832"/>
                    <a:pt x="2079" y="8832"/>
                  </a:cubicBezTo>
                  <a:cubicBezTo>
                    <a:pt x="1452" y="8832"/>
                    <a:pt x="762" y="8814"/>
                    <a:pt x="0" y="8785"/>
                  </a:cubicBezTo>
                  <a:lnTo>
                    <a:pt x="0" y="8785"/>
                  </a:lnTo>
                  <a:cubicBezTo>
                    <a:pt x="6930" y="10882"/>
                    <a:pt x="7447" y="11703"/>
                    <a:pt x="6778" y="20366"/>
                  </a:cubicBezTo>
                  <a:cubicBezTo>
                    <a:pt x="8733" y="12875"/>
                    <a:pt x="9548" y="11564"/>
                    <a:pt x="14851" y="11564"/>
                  </a:cubicBezTo>
                  <a:cubicBezTo>
                    <a:pt x="15487" y="11564"/>
                    <a:pt x="16187" y="11583"/>
                    <a:pt x="16961" y="11612"/>
                  </a:cubicBezTo>
                  <a:cubicBezTo>
                    <a:pt x="9970" y="9515"/>
                    <a:pt x="9484" y="8633"/>
                    <a:pt x="10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6"/>
            <p:cNvSpPr/>
            <p:nvPr/>
          </p:nvSpPr>
          <p:spPr>
            <a:xfrm>
              <a:off x="3896358" y="565214"/>
              <a:ext cx="346852" cy="415382"/>
            </a:xfrm>
            <a:custGeom>
              <a:avLst/>
              <a:gdLst/>
              <a:ahLst/>
              <a:cxnLst/>
              <a:rect l="l" t="t" r="r" b="b"/>
              <a:pathLst>
                <a:path w="10153" h="12159" extrusionOk="0">
                  <a:moveTo>
                    <a:pt x="6079" y="0"/>
                  </a:moveTo>
                  <a:lnTo>
                    <a:pt x="6079" y="0"/>
                  </a:lnTo>
                  <a:cubicBezTo>
                    <a:pt x="5002" y="4337"/>
                    <a:pt x="4226" y="5285"/>
                    <a:pt x="1037" y="5285"/>
                  </a:cubicBezTo>
                  <a:cubicBezTo>
                    <a:pt x="716" y="5285"/>
                    <a:pt x="372" y="5275"/>
                    <a:pt x="0" y="5259"/>
                  </a:cubicBezTo>
                  <a:lnTo>
                    <a:pt x="0" y="5259"/>
                  </a:lnTo>
                  <a:cubicBezTo>
                    <a:pt x="3921" y="6383"/>
                    <a:pt x="4468" y="7295"/>
                    <a:pt x="4073" y="12158"/>
                  </a:cubicBezTo>
                  <a:cubicBezTo>
                    <a:pt x="5178" y="7850"/>
                    <a:pt x="5931" y="6904"/>
                    <a:pt x="9115" y="6904"/>
                  </a:cubicBezTo>
                  <a:cubicBezTo>
                    <a:pt x="9436" y="6904"/>
                    <a:pt x="9780" y="6914"/>
                    <a:pt x="10152" y="6930"/>
                  </a:cubicBezTo>
                  <a:cubicBezTo>
                    <a:pt x="6231" y="5775"/>
                    <a:pt x="5654" y="4864"/>
                    <a:pt x="60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3" name="Google Shape;4243;p36"/>
          <p:cNvGrpSpPr/>
          <p:nvPr/>
        </p:nvGrpSpPr>
        <p:grpSpPr>
          <a:xfrm rot="1335534">
            <a:off x="6096470" y="3430178"/>
            <a:ext cx="482897" cy="579476"/>
            <a:chOff x="7231754" y="2474843"/>
            <a:chExt cx="482887" cy="579464"/>
          </a:xfrm>
        </p:grpSpPr>
        <p:sp>
          <p:nvSpPr>
            <p:cNvPr id="4244" name="Google Shape;4244;p36"/>
            <p:cNvSpPr/>
            <p:nvPr/>
          </p:nvSpPr>
          <p:spPr>
            <a:xfrm>
              <a:off x="7231754" y="2474843"/>
              <a:ext cx="482887" cy="579464"/>
            </a:xfrm>
            <a:custGeom>
              <a:avLst/>
              <a:gdLst/>
              <a:ahLst/>
              <a:cxnLst/>
              <a:rect l="l" t="t" r="r" b="b"/>
              <a:pathLst>
                <a:path w="14135" h="16962" extrusionOk="0">
                  <a:moveTo>
                    <a:pt x="8481" y="1"/>
                  </a:moveTo>
                  <a:lnTo>
                    <a:pt x="8481" y="1"/>
                  </a:lnTo>
                  <a:cubicBezTo>
                    <a:pt x="6858" y="6220"/>
                    <a:pt x="6198" y="7340"/>
                    <a:pt x="1812" y="7340"/>
                  </a:cubicBezTo>
                  <a:cubicBezTo>
                    <a:pt x="1269" y="7340"/>
                    <a:pt x="667" y="7322"/>
                    <a:pt x="0" y="7296"/>
                  </a:cubicBezTo>
                  <a:lnTo>
                    <a:pt x="0" y="7296"/>
                  </a:lnTo>
                  <a:cubicBezTo>
                    <a:pt x="5836" y="9059"/>
                    <a:pt x="6201" y="9758"/>
                    <a:pt x="5684" y="16961"/>
                  </a:cubicBezTo>
                  <a:cubicBezTo>
                    <a:pt x="7307" y="10742"/>
                    <a:pt x="7967" y="9622"/>
                    <a:pt x="12331" y="9622"/>
                  </a:cubicBezTo>
                  <a:cubicBezTo>
                    <a:pt x="12872" y="9622"/>
                    <a:pt x="13470" y="9640"/>
                    <a:pt x="14134" y="9667"/>
                  </a:cubicBezTo>
                  <a:cubicBezTo>
                    <a:pt x="8329" y="7904"/>
                    <a:pt x="7964" y="7235"/>
                    <a:pt x="8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6"/>
            <p:cNvSpPr/>
            <p:nvPr/>
          </p:nvSpPr>
          <p:spPr>
            <a:xfrm>
              <a:off x="7333492" y="2597387"/>
              <a:ext cx="279381" cy="334383"/>
            </a:xfrm>
            <a:custGeom>
              <a:avLst/>
              <a:gdLst/>
              <a:ahLst/>
              <a:cxnLst/>
              <a:rect l="l" t="t" r="r" b="b"/>
              <a:pathLst>
                <a:path w="8178" h="9788" extrusionOk="0">
                  <a:moveTo>
                    <a:pt x="4895" y="0"/>
                  </a:moveTo>
                  <a:lnTo>
                    <a:pt x="4895" y="0"/>
                  </a:lnTo>
                  <a:cubicBezTo>
                    <a:pt x="4040" y="3447"/>
                    <a:pt x="3385" y="4217"/>
                    <a:pt x="844" y="4217"/>
                  </a:cubicBezTo>
                  <a:cubicBezTo>
                    <a:pt x="583" y="4217"/>
                    <a:pt x="303" y="4209"/>
                    <a:pt x="1" y="4195"/>
                  </a:cubicBezTo>
                  <a:lnTo>
                    <a:pt x="1" y="4195"/>
                  </a:lnTo>
                  <a:cubicBezTo>
                    <a:pt x="3162" y="5168"/>
                    <a:pt x="3557" y="5867"/>
                    <a:pt x="3253" y="9788"/>
                  </a:cubicBezTo>
                  <a:cubicBezTo>
                    <a:pt x="4166" y="6331"/>
                    <a:pt x="4776" y="5541"/>
                    <a:pt x="7351" y="5541"/>
                  </a:cubicBezTo>
                  <a:cubicBezTo>
                    <a:pt x="7606" y="5541"/>
                    <a:pt x="7881" y="5549"/>
                    <a:pt x="8177" y="5563"/>
                  </a:cubicBezTo>
                  <a:cubicBezTo>
                    <a:pt x="5016" y="4621"/>
                    <a:pt x="4591" y="3891"/>
                    <a:pt x="48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6" name="Google Shape;4246;p36"/>
          <p:cNvSpPr/>
          <p:nvPr/>
        </p:nvSpPr>
        <p:spPr>
          <a:xfrm rot="2378209">
            <a:off x="2948098" y="4139930"/>
            <a:ext cx="171333" cy="463030"/>
          </a:xfrm>
          <a:custGeom>
            <a:avLst/>
            <a:gdLst/>
            <a:ahLst/>
            <a:cxnLst/>
            <a:rect l="l" t="t" r="r" b="b"/>
            <a:pathLst>
              <a:path w="11765" h="31795" extrusionOk="0">
                <a:moveTo>
                  <a:pt x="6323" y="0"/>
                </a:moveTo>
                <a:lnTo>
                  <a:pt x="1" y="22372"/>
                </a:lnTo>
                <a:lnTo>
                  <a:pt x="7721" y="20821"/>
                </a:lnTo>
                <a:lnTo>
                  <a:pt x="8025" y="31794"/>
                </a:lnTo>
                <a:lnTo>
                  <a:pt x="11764" y="14925"/>
                </a:lnTo>
                <a:lnTo>
                  <a:pt x="11764" y="14925"/>
                </a:lnTo>
                <a:lnTo>
                  <a:pt x="4256" y="17022"/>
                </a:lnTo>
                <a:lnTo>
                  <a:pt x="632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6" name="Google Shape;3416;p31"/>
          <p:cNvGrpSpPr/>
          <p:nvPr/>
        </p:nvGrpSpPr>
        <p:grpSpPr>
          <a:xfrm>
            <a:off x="7353077" y="10147"/>
            <a:ext cx="1403889" cy="1566828"/>
            <a:chOff x="5378156" y="349199"/>
            <a:chExt cx="1502611" cy="1677007"/>
          </a:xfrm>
        </p:grpSpPr>
        <p:sp>
          <p:nvSpPr>
            <p:cNvPr id="3417" name="Google Shape;3417;p31"/>
            <p:cNvSpPr/>
            <p:nvPr/>
          </p:nvSpPr>
          <p:spPr>
            <a:xfrm>
              <a:off x="5378156" y="837257"/>
              <a:ext cx="967789" cy="1188949"/>
            </a:xfrm>
            <a:custGeom>
              <a:avLst/>
              <a:gdLst/>
              <a:ahLst/>
              <a:cxnLst/>
              <a:rect l="l" t="t" r="r" b="b"/>
              <a:pathLst>
                <a:path w="28330" h="34804" extrusionOk="0">
                  <a:moveTo>
                    <a:pt x="18755" y="1"/>
                  </a:moveTo>
                  <a:lnTo>
                    <a:pt x="1" y="34804"/>
                  </a:lnTo>
                  <a:lnTo>
                    <a:pt x="882" y="34652"/>
                  </a:lnTo>
                  <a:lnTo>
                    <a:pt x="28330" y="7661"/>
                  </a:lnTo>
                  <a:lnTo>
                    <a:pt x="24257" y="943"/>
                  </a:lnTo>
                  <a:lnTo>
                    <a:pt x="187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1"/>
            <p:cNvSpPr/>
            <p:nvPr/>
          </p:nvSpPr>
          <p:spPr>
            <a:xfrm>
              <a:off x="5449831" y="974354"/>
              <a:ext cx="828616" cy="981248"/>
            </a:xfrm>
            <a:custGeom>
              <a:avLst/>
              <a:gdLst/>
              <a:ahLst/>
              <a:cxnLst/>
              <a:rect l="l" t="t" r="r" b="b"/>
              <a:pathLst>
                <a:path w="24256" h="28724" extrusionOk="0">
                  <a:moveTo>
                    <a:pt x="22736" y="0"/>
                  </a:moveTo>
                  <a:lnTo>
                    <a:pt x="0" y="28724"/>
                  </a:lnTo>
                  <a:lnTo>
                    <a:pt x="0" y="28724"/>
                  </a:lnTo>
                  <a:lnTo>
                    <a:pt x="24256" y="942"/>
                  </a:lnTo>
                  <a:lnTo>
                    <a:pt x="2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1"/>
            <p:cNvSpPr/>
            <p:nvPr/>
          </p:nvSpPr>
          <p:spPr>
            <a:xfrm>
              <a:off x="5423867" y="852835"/>
              <a:ext cx="618900" cy="1100710"/>
            </a:xfrm>
            <a:custGeom>
              <a:avLst/>
              <a:gdLst/>
              <a:ahLst/>
              <a:cxnLst/>
              <a:rect l="l" t="t" r="r" b="b"/>
              <a:pathLst>
                <a:path w="18117" h="32221" extrusionOk="0">
                  <a:moveTo>
                    <a:pt x="15472" y="1"/>
                  </a:moveTo>
                  <a:lnTo>
                    <a:pt x="0" y="32220"/>
                  </a:lnTo>
                  <a:lnTo>
                    <a:pt x="18116" y="913"/>
                  </a:lnTo>
                  <a:lnTo>
                    <a:pt x="15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1"/>
            <p:cNvSpPr/>
            <p:nvPr/>
          </p:nvSpPr>
          <p:spPr>
            <a:xfrm>
              <a:off x="5530832" y="1166455"/>
              <a:ext cx="740377" cy="735185"/>
            </a:xfrm>
            <a:custGeom>
              <a:avLst/>
              <a:gdLst/>
              <a:ahLst/>
              <a:cxnLst/>
              <a:rect l="l" t="t" r="r" b="b"/>
              <a:pathLst>
                <a:path w="21673" h="21521" extrusionOk="0">
                  <a:moveTo>
                    <a:pt x="21125" y="0"/>
                  </a:moveTo>
                  <a:lnTo>
                    <a:pt x="0" y="21520"/>
                  </a:lnTo>
                  <a:lnTo>
                    <a:pt x="21672" y="699"/>
                  </a:lnTo>
                  <a:lnTo>
                    <a:pt x="211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1"/>
            <p:cNvSpPr/>
            <p:nvPr/>
          </p:nvSpPr>
          <p:spPr>
            <a:xfrm>
              <a:off x="5659594" y="349199"/>
              <a:ext cx="1145325" cy="926317"/>
            </a:xfrm>
            <a:custGeom>
              <a:avLst/>
              <a:gdLst/>
              <a:ahLst/>
              <a:cxnLst/>
              <a:rect l="l" t="t" r="r" b="b"/>
              <a:pathLst>
                <a:path w="33527" h="27116" extrusionOk="0">
                  <a:moveTo>
                    <a:pt x="19058" y="1"/>
                  </a:moveTo>
                  <a:cubicBezTo>
                    <a:pt x="18146" y="153"/>
                    <a:pt x="17265" y="487"/>
                    <a:pt x="16444" y="1004"/>
                  </a:cubicBezTo>
                  <a:cubicBezTo>
                    <a:pt x="13587" y="2919"/>
                    <a:pt x="12675" y="6597"/>
                    <a:pt x="14195" y="9576"/>
                  </a:cubicBezTo>
                  <a:cubicBezTo>
                    <a:pt x="13739" y="9180"/>
                    <a:pt x="13313" y="8725"/>
                    <a:pt x="12979" y="8208"/>
                  </a:cubicBezTo>
                  <a:cubicBezTo>
                    <a:pt x="11642" y="6171"/>
                    <a:pt x="11520" y="3709"/>
                    <a:pt x="12432" y="1703"/>
                  </a:cubicBezTo>
                  <a:cubicBezTo>
                    <a:pt x="11226" y="986"/>
                    <a:pt x="9900" y="642"/>
                    <a:pt x="8590" y="642"/>
                  </a:cubicBezTo>
                  <a:cubicBezTo>
                    <a:pt x="6069" y="642"/>
                    <a:pt x="3609" y="1916"/>
                    <a:pt x="2189" y="4256"/>
                  </a:cubicBezTo>
                  <a:cubicBezTo>
                    <a:pt x="0" y="7782"/>
                    <a:pt x="1125" y="12402"/>
                    <a:pt x="4681" y="14591"/>
                  </a:cubicBezTo>
                  <a:cubicBezTo>
                    <a:pt x="5167" y="14895"/>
                    <a:pt x="5684" y="15108"/>
                    <a:pt x="6170" y="15260"/>
                  </a:cubicBezTo>
                  <a:cubicBezTo>
                    <a:pt x="5745" y="18147"/>
                    <a:pt x="7052" y="21187"/>
                    <a:pt x="9696" y="22798"/>
                  </a:cubicBezTo>
                  <a:cubicBezTo>
                    <a:pt x="10923" y="23537"/>
                    <a:pt x="12272" y="23885"/>
                    <a:pt x="13600" y="23885"/>
                  </a:cubicBezTo>
                  <a:cubicBezTo>
                    <a:pt x="14838" y="23885"/>
                    <a:pt x="16058" y="23582"/>
                    <a:pt x="17143" y="23010"/>
                  </a:cubicBezTo>
                  <a:cubicBezTo>
                    <a:pt x="17447" y="24378"/>
                    <a:pt x="18237" y="25594"/>
                    <a:pt x="19514" y="26354"/>
                  </a:cubicBezTo>
                  <a:cubicBezTo>
                    <a:pt x="20357" y="26870"/>
                    <a:pt x="21294" y="27116"/>
                    <a:pt x="22221" y="27116"/>
                  </a:cubicBezTo>
                  <a:cubicBezTo>
                    <a:pt x="23971" y="27116"/>
                    <a:pt x="25684" y="26241"/>
                    <a:pt x="26657" y="24652"/>
                  </a:cubicBezTo>
                  <a:cubicBezTo>
                    <a:pt x="27143" y="23862"/>
                    <a:pt x="27356" y="23010"/>
                    <a:pt x="27417" y="22129"/>
                  </a:cubicBezTo>
                  <a:cubicBezTo>
                    <a:pt x="29058" y="21673"/>
                    <a:pt x="30457" y="20579"/>
                    <a:pt x="31368" y="19059"/>
                  </a:cubicBezTo>
                  <a:cubicBezTo>
                    <a:pt x="33527" y="15533"/>
                    <a:pt x="32432" y="10883"/>
                    <a:pt x="28846" y="8725"/>
                  </a:cubicBezTo>
                  <a:cubicBezTo>
                    <a:pt x="27903" y="8147"/>
                    <a:pt x="26870" y="7813"/>
                    <a:pt x="25806" y="7661"/>
                  </a:cubicBezTo>
                  <a:cubicBezTo>
                    <a:pt x="26201" y="5077"/>
                    <a:pt x="25046" y="2433"/>
                    <a:pt x="22706" y="974"/>
                  </a:cubicBezTo>
                  <a:cubicBezTo>
                    <a:pt x="21551" y="305"/>
                    <a:pt x="20304" y="1"/>
                    <a:pt x="19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1"/>
            <p:cNvSpPr/>
            <p:nvPr/>
          </p:nvSpPr>
          <p:spPr>
            <a:xfrm>
              <a:off x="5735367" y="388692"/>
              <a:ext cx="1145400" cy="927375"/>
            </a:xfrm>
            <a:custGeom>
              <a:avLst/>
              <a:gdLst/>
              <a:ahLst/>
              <a:cxnLst/>
              <a:rect l="l" t="t" r="r" b="b"/>
              <a:pathLst>
                <a:path w="33528" h="27146" extrusionOk="0">
                  <a:moveTo>
                    <a:pt x="19029" y="0"/>
                  </a:moveTo>
                  <a:cubicBezTo>
                    <a:pt x="18117" y="152"/>
                    <a:pt x="17266" y="517"/>
                    <a:pt x="16415" y="1033"/>
                  </a:cubicBezTo>
                  <a:cubicBezTo>
                    <a:pt x="13557" y="2948"/>
                    <a:pt x="12646" y="6626"/>
                    <a:pt x="14165" y="9575"/>
                  </a:cubicBezTo>
                  <a:cubicBezTo>
                    <a:pt x="13709" y="9210"/>
                    <a:pt x="13314" y="8754"/>
                    <a:pt x="12950" y="8207"/>
                  </a:cubicBezTo>
                  <a:cubicBezTo>
                    <a:pt x="11643" y="6201"/>
                    <a:pt x="11521" y="3739"/>
                    <a:pt x="12433" y="1733"/>
                  </a:cubicBezTo>
                  <a:cubicBezTo>
                    <a:pt x="11215" y="1014"/>
                    <a:pt x="9879" y="670"/>
                    <a:pt x="8562" y="670"/>
                  </a:cubicBezTo>
                  <a:cubicBezTo>
                    <a:pt x="6035" y="670"/>
                    <a:pt x="3578" y="1937"/>
                    <a:pt x="2159" y="4255"/>
                  </a:cubicBezTo>
                  <a:cubicBezTo>
                    <a:pt x="1" y="7812"/>
                    <a:pt x="1095" y="12432"/>
                    <a:pt x="4682" y="14590"/>
                  </a:cubicBezTo>
                  <a:cubicBezTo>
                    <a:pt x="5168" y="14894"/>
                    <a:pt x="5655" y="15137"/>
                    <a:pt x="6141" y="15289"/>
                  </a:cubicBezTo>
                  <a:cubicBezTo>
                    <a:pt x="5746" y="18177"/>
                    <a:pt x="7022" y="21216"/>
                    <a:pt x="9697" y="22797"/>
                  </a:cubicBezTo>
                  <a:cubicBezTo>
                    <a:pt x="10915" y="23556"/>
                    <a:pt x="12272" y="23912"/>
                    <a:pt x="13611" y="23912"/>
                  </a:cubicBezTo>
                  <a:cubicBezTo>
                    <a:pt x="14846" y="23912"/>
                    <a:pt x="16065" y="23609"/>
                    <a:pt x="17144" y="23040"/>
                  </a:cubicBezTo>
                  <a:cubicBezTo>
                    <a:pt x="17387" y="24408"/>
                    <a:pt x="18238" y="25623"/>
                    <a:pt x="19485" y="26383"/>
                  </a:cubicBezTo>
                  <a:cubicBezTo>
                    <a:pt x="20327" y="26899"/>
                    <a:pt x="21265" y="27145"/>
                    <a:pt x="22192" y="27145"/>
                  </a:cubicBezTo>
                  <a:cubicBezTo>
                    <a:pt x="23941" y="27145"/>
                    <a:pt x="25654" y="26270"/>
                    <a:pt x="26628" y="24681"/>
                  </a:cubicBezTo>
                  <a:cubicBezTo>
                    <a:pt x="27114" y="23861"/>
                    <a:pt x="27357" y="23040"/>
                    <a:pt x="27387" y="22158"/>
                  </a:cubicBezTo>
                  <a:cubicBezTo>
                    <a:pt x="28998" y="21702"/>
                    <a:pt x="30397" y="20608"/>
                    <a:pt x="31339" y="19088"/>
                  </a:cubicBezTo>
                  <a:cubicBezTo>
                    <a:pt x="33527" y="15563"/>
                    <a:pt x="32403" y="10912"/>
                    <a:pt x="28846" y="8754"/>
                  </a:cubicBezTo>
                  <a:cubicBezTo>
                    <a:pt x="27904" y="8176"/>
                    <a:pt x="26871" y="7842"/>
                    <a:pt x="25807" y="7690"/>
                  </a:cubicBezTo>
                  <a:cubicBezTo>
                    <a:pt x="26172" y="5106"/>
                    <a:pt x="25047" y="2432"/>
                    <a:pt x="22676" y="1003"/>
                  </a:cubicBezTo>
                  <a:cubicBezTo>
                    <a:pt x="21552" y="304"/>
                    <a:pt x="20305" y="0"/>
                    <a:pt x="190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23" name="Google Shape;3423;p31"/>
          <p:cNvGrpSpPr/>
          <p:nvPr/>
        </p:nvGrpSpPr>
        <p:grpSpPr>
          <a:xfrm>
            <a:off x="266835" y="0"/>
            <a:ext cx="1779833" cy="1513103"/>
            <a:chOff x="1838191" y="695889"/>
            <a:chExt cx="1779833" cy="1513103"/>
          </a:xfrm>
        </p:grpSpPr>
        <p:sp>
          <p:nvSpPr>
            <p:cNvPr id="3424" name="Google Shape;3424;p31"/>
            <p:cNvSpPr/>
            <p:nvPr/>
          </p:nvSpPr>
          <p:spPr>
            <a:xfrm>
              <a:off x="2360514" y="1214215"/>
              <a:ext cx="1257510" cy="994776"/>
            </a:xfrm>
            <a:custGeom>
              <a:avLst/>
              <a:gdLst/>
              <a:ahLst/>
              <a:cxnLst/>
              <a:rect l="l" t="t" r="r" b="b"/>
              <a:pathLst>
                <a:path w="36811" h="29120" extrusionOk="0">
                  <a:moveTo>
                    <a:pt x="7873" y="0"/>
                  </a:moveTo>
                  <a:lnTo>
                    <a:pt x="913" y="4377"/>
                  </a:lnTo>
                  <a:lnTo>
                    <a:pt x="1" y="10183"/>
                  </a:lnTo>
                  <a:lnTo>
                    <a:pt x="36810" y="29119"/>
                  </a:lnTo>
                  <a:lnTo>
                    <a:pt x="36628" y="28238"/>
                  </a:lnTo>
                  <a:lnTo>
                    <a:pt x="78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1"/>
            <p:cNvSpPr/>
            <p:nvPr/>
          </p:nvSpPr>
          <p:spPr>
            <a:xfrm>
              <a:off x="2500720" y="1286915"/>
              <a:ext cx="1042533" cy="849386"/>
            </a:xfrm>
            <a:custGeom>
              <a:avLst/>
              <a:gdLst/>
              <a:ahLst/>
              <a:cxnLst/>
              <a:rect l="l" t="t" r="r" b="b"/>
              <a:pathLst>
                <a:path w="30518" h="24864" extrusionOk="0">
                  <a:moveTo>
                    <a:pt x="943" y="0"/>
                  </a:moveTo>
                  <a:lnTo>
                    <a:pt x="0" y="1611"/>
                  </a:lnTo>
                  <a:lnTo>
                    <a:pt x="30518" y="24864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1"/>
            <p:cNvSpPr/>
            <p:nvPr/>
          </p:nvSpPr>
          <p:spPr>
            <a:xfrm>
              <a:off x="2379235" y="1535078"/>
              <a:ext cx="1162986" cy="628226"/>
            </a:xfrm>
            <a:custGeom>
              <a:avLst/>
              <a:gdLst/>
              <a:ahLst/>
              <a:cxnLst/>
              <a:rect l="l" t="t" r="r" b="b"/>
              <a:pathLst>
                <a:path w="34044" h="18390" extrusionOk="0">
                  <a:moveTo>
                    <a:pt x="851" y="1"/>
                  </a:moveTo>
                  <a:lnTo>
                    <a:pt x="0" y="2767"/>
                  </a:lnTo>
                  <a:lnTo>
                    <a:pt x="34043" y="18390"/>
                  </a:lnTo>
                  <a:lnTo>
                    <a:pt x="34043" y="18390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1"/>
            <p:cNvSpPr/>
            <p:nvPr/>
          </p:nvSpPr>
          <p:spPr>
            <a:xfrm>
              <a:off x="2702181" y="1290024"/>
              <a:ext cx="782942" cy="762172"/>
            </a:xfrm>
            <a:custGeom>
              <a:avLst/>
              <a:gdLst/>
              <a:ahLst/>
              <a:cxnLst/>
              <a:rect l="l" t="t" r="r" b="b"/>
              <a:pathLst>
                <a:path w="22919" h="22311" extrusionOk="0">
                  <a:moveTo>
                    <a:pt x="669" y="0"/>
                  </a:moveTo>
                  <a:lnTo>
                    <a:pt x="0" y="578"/>
                  </a:lnTo>
                  <a:lnTo>
                    <a:pt x="22918" y="22311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1"/>
            <p:cNvSpPr/>
            <p:nvPr/>
          </p:nvSpPr>
          <p:spPr>
            <a:xfrm>
              <a:off x="1838191" y="773781"/>
              <a:ext cx="1004136" cy="1129337"/>
            </a:xfrm>
            <a:custGeom>
              <a:avLst/>
              <a:gdLst/>
              <a:ahLst/>
              <a:cxnLst/>
              <a:rect l="l" t="t" r="r" b="b"/>
              <a:pathLst>
                <a:path w="29394" h="33059" extrusionOk="0">
                  <a:moveTo>
                    <a:pt x="15888" y="0"/>
                  </a:moveTo>
                  <a:cubicBezTo>
                    <a:pt x="13193" y="0"/>
                    <a:pt x="10564" y="1391"/>
                    <a:pt x="9089" y="3895"/>
                  </a:cubicBezTo>
                  <a:cubicBezTo>
                    <a:pt x="8481" y="4929"/>
                    <a:pt x="8177" y="5993"/>
                    <a:pt x="8086" y="7087"/>
                  </a:cubicBezTo>
                  <a:cubicBezTo>
                    <a:pt x="7797" y="7051"/>
                    <a:pt x="7507" y="7034"/>
                    <a:pt x="7218" y="7034"/>
                  </a:cubicBezTo>
                  <a:cubicBezTo>
                    <a:pt x="4805" y="7034"/>
                    <a:pt x="2459" y="8268"/>
                    <a:pt x="1156" y="10522"/>
                  </a:cubicBezTo>
                  <a:cubicBezTo>
                    <a:pt x="426" y="11737"/>
                    <a:pt x="122" y="13044"/>
                    <a:pt x="214" y="14351"/>
                  </a:cubicBezTo>
                  <a:cubicBezTo>
                    <a:pt x="396" y="15294"/>
                    <a:pt x="730" y="16206"/>
                    <a:pt x="1338" y="17087"/>
                  </a:cubicBezTo>
                  <a:cubicBezTo>
                    <a:pt x="2710" y="19024"/>
                    <a:pt x="4873" y="20064"/>
                    <a:pt x="7078" y="20064"/>
                  </a:cubicBezTo>
                  <a:cubicBezTo>
                    <a:pt x="8195" y="20064"/>
                    <a:pt x="9323" y="19797"/>
                    <a:pt x="10366" y="19245"/>
                  </a:cubicBezTo>
                  <a:lnTo>
                    <a:pt x="10366" y="19245"/>
                  </a:lnTo>
                  <a:cubicBezTo>
                    <a:pt x="9940" y="19731"/>
                    <a:pt x="9484" y="20187"/>
                    <a:pt x="8937" y="20583"/>
                  </a:cubicBezTo>
                  <a:cubicBezTo>
                    <a:pt x="7703" y="21423"/>
                    <a:pt x="6322" y="21822"/>
                    <a:pt x="4948" y="21822"/>
                  </a:cubicBezTo>
                  <a:cubicBezTo>
                    <a:pt x="3987" y="21822"/>
                    <a:pt x="3029" y="21627"/>
                    <a:pt x="2129" y="21251"/>
                  </a:cubicBezTo>
                  <a:lnTo>
                    <a:pt x="2129" y="21251"/>
                  </a:lnTo>
                  <a:cubicBezTo>
                    <a:pt x="1" y="25020"/>
                    <a:pt x="1278" y="29762"/>
                    <a:pt x="4986" y="31981"/>
                  </a:cubicBezTo>
                  <a:cubicBezTo>
                    <a:pt x="6242" y="32710"/>
                    <a:pt x="7617" y="33058"/>
                    <a:pt x="8972" y="33058"/>
                  </a:cubicBezTo>
                  <a:cubicBezTo>
                    <a:pt x="11683" y="33058"/>
                    <a:pt x="14317" y="31667"/>
                    <a:pt x="15776" y="29154"/>
                  </a:cubicBezTo>
                  <a:cubicBezTo>
                    <a:pt x="16080" y="28668"/>
                    <a:pt x="16323" y="28151"/>
                    <a:pt x="16475" y="27604"/>
                  </a:cubicBezTo>
                  <a:cubicBezTo>
                    <a:pt x="16809" y="27647"/>
                    <a:pt x="17144" y="27669"/>
                    <a:pt x="17478" y="27669"/>
                  </a:cubicBezTo>
                  <a:cubicBezTo>
                    <a:pt x="20185" y="27669"/>
                    <a:pt x="22826" y="26263"/>
                    <a:pt x="24287" y="23774"/>
                  </a:cubicBezTo>
                  <a:cubicBezTo>
                    <a:pt x="25776" y="21251"/>
                    <a:pt x="25685" y="18303"/>
                    <a:pt x="24378" y="15932"/>
                  </a:cubicBezTo>
                  <a:cubicBezTo>
                    <a:pt x="25776" y="15598"/>
                    <a:pt x="27083" y="14716"/>
                    <a:pt x="27874" y="13409"/>
                  </a:cubicBezTo>
                  <a:cubicBezTo>
                    <a:pt x="29394" y="10826"/>
                    <a:pt x="28512" y="7482"/>
                    <a:pt x="25928" y="5962"/>
                  </a:cubicBezTo>
                  <a:cubicBezTo>
                    <a:pt x="25077" y="5446"/>
                    <a:pt x="24226" y="5233"/>
                    <a:pt x="23314" y="5202"/>
                  </a:cubicBezTo>
                  <a:cubicBezTo>
                    <a:pt x="22706" y="3470"/>
                    <a:pt x="21521" y="2041"/>
                    <a:pt x="19880" y="1099"/>
                  </a:cubicBezTo>
                  <a:cubicBezTo>
                    <a:pt x="18625" y="355"/>
                    <a:pt x="17248" y="0"/>
                    <a:pt x="15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1"/>
            <p:cNvSpPr/>
            <p:nvPr/>
          </p:nvSpPr>
          <p:spPr>
            <a:xfrm>
              <a:off x="1880793" y="695889"/>
              <a:ext cx="1003077" cy="1129337"/>
            </a:xfrm>
            <a:custGeom>
              <a:avLst/>
              <a:gdLst/>
              <a:ahLst/>
              <a:cxnLst/>
              <a:rect l="l" t="t" r="r" b="b"/>
              <a:pathLst>
                <a:path w="29363" h="33059" extrusionOk="0">
                  <a:moveTo>
                    <a:pt x="15856" y="1"/>
                  </a:moveTo>
                  <a:cubicBezTo>
                    <a:pt x="13161" y="1"/>
                    <a:pt x="10533" y="1391"/>
                    <a:pt x="9058" y="3896"/>
                  </a:cubicBezTo>
                  <a:cubicBezTo>
                    <a:pt x="8450" y="4929"/>
                    <a:pt x="8146" y="5993"/>
                    <a:pt x="8055" y="7087"/>
                  </a:cubicBezTo>
                  <a:cubicBezTo>
                    <a:pt x="7766" y="7052"/>
                    <a:pt x="7476" y="7034"/>
                    <a:pt x="7187" y="7034"/>
                  </a:cubicBezTo>
                  <a:cubicBezTo>
                    <a:pt x="4773" y="7034"/>
                    <a:pt x="2428" y="8269"/>
                    <a:pt x="1125" y="10522"/>
                  </a:cubicBezTo>
                  <a:cubicBezTo>
                    <a:pt x="395" y="11738"/>
                    <a:pt x="91" y="13045"/>
                    <a:pt x="182" y="14352"/>
                  </a:cubicBezTo>
                  <a:cubicBezTo>
                    <a:pt x="365" y="15294"/>
                    <a:pt x="699" y="16206"/>
                    <a:pt x="1307" y="17087"/>
                  </a:cubicBezTo>
                  <a:cubicBezTo>
                    <a:pt x="2679" y="19024"/>
                    <a:pt x="4841" y="20064"/>
                    <a:pt x="7047" y="20064"/>
                  </a:cubicBezTo>
                  <a:cubicBezTo>
                    <a:pt x="8164" y="20064"/>
                    <a:pt x="9292" y="19797"/>
                    <a:pt x="10335" y="19246"/>
                  </a:cubicBezTo>
                  <a:lnTo>
                    <a:pt x="10335" y="19246"/>
                  </a:lnTo>
                  <a:cubicBezTo>
                    <a:pt x="9909" y="19732"/>
                    <a:pt x="9453" y="20188"/>
                    <a:pt x="8906" y="20583"/>
                  </a:cubicBezTo>
                  <a:cubicBezTo>
                    <a:pt x="7690" y="21423"/>
                    <a:pt x="6305" y="21822"/>
                    <a:pt x="4932" y="21822"/>
                  </a:cubicBezTo>
                  <a:cubicBezTo>
                    <a:pt x="3971" y="21822"/>
                    <a:pt x="3016" y="21627"/>
                    <a:pt x="2128" y="21252"/>
                  </a:cubicBezTo>
                  <a:lnTo>
                    <a:pt x="2128" y="21252"/>
                  </a:lnTo>
                  <a:cubicBezTo>
                    <a:pt x="0" y="25021"/>
                    <a:pt x="1246" y="29762"/>
                    <a:pt x="4955" y="31981"/>
                  </a:cubicBezTo>
                  <a:cubicBezTo>
                    <a:pt x="6211" y="32711"/>
                    <a:pt x="7586" y="33059"/>
                    <a:pt x="8941" y="33059"/>
                  </a:cubicBezTo>
                  <a:cubicBezTo>
                    <a:pt x="11652" y="33059"/>
                    <a:pt x="14286" y="31667"/>
                    <a:pt x="15745" y="29154"/>
                  </a:cubicBezTo>
                  <a:cubicBezTo>
                    <a:pt x="16049" y="28668"/>
                    <a:pt x="16292" y="28151"/>
                    <a:pt x="16444" y="27604"/>
                  </a:cubicBezTo>
                  <a:cubicBezTo>
                    <a:pt x="16778" y="27648"/>
                    <a:pt x="17113" y="27669"/>
                    <a:pt x="17447" y="27669"/>
                  </a:cubicBezTo>
                  <a:cubicBezTo>
                    <a:pt x="20154" y="27669"/>
                    <a:pt x="22795" y="26264"/>
                    <a:pt x="24256" y="23774"/>
                  </a:cubicBezTo>
                  <a:cubicBezTo>
                    <a:pt x="25745" y="21252"/>
                    <a:pt x="25684" y="18303"/>
                    <a:pt x="24347" y="15932"/>
                  </a:cubicBezTo>
                  <a:cubicBezTo>
                    <a:pt x="25745" y="15598"/>
                    <a:pt x="27052" y="14717"/>
                    <a:pt x="27843" y="13410"/>
                  </a:cubicBezTo>
                  <a:cubicBezTo>
                    <a:pt x="29362" y="10826"/>
                    <a:pt x="28481" y="7482"/>
                    <a:pt x="25897" y="5963"/>
                  </a:cubicBezTo>
                  <a:cubicBezTo>
                    <a:pt x="25077" y="5446"/>
                    <a:pt x="24195" y="5233"/>
                    <a:pt x="23283" y="5203"/>
                  </a:cubicBezTo>
                  <a:cubicBezTo>
                    <a:pt x="22645" y="3470"/>
                    <a:pt x="21490" y="2042"/>
                    <a:pt x="19849" y="1099"/>
                  </a:cubicBezTo>
                  <a:cubicBezTo>
                    <a:pt x="18594" y="355"/>
                    <a:pt x="17217" y="1"/>
                    <a:pt x="158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30" name="Google Shape;3430;p31"/>
          <p:cNvGrpSpPr/>
          <p:nvPr/>
        </p:nvGrpSpPr>
        <p:grpSpPr>
          <a:xfrm>
            <a:off x="7267943" y="1901657"/>
            <a:ext cx="1264791" cy="695388"/>
            <a:chOff x="5770693" y="1681707"/>
            <a:chExt cx="1264791" cy="695388"/>
          </a:xfrm>
        </p:grpSpPr>
        <p:sp>
          <p:nvSpPr>
            <p:cNvPr id="3431" name="Google Shape;3431;p31"/>
            <p:cNvSpPr/>
            <p:nvPr/>
          </p:nvSpPr>
          <p:spPr>
            <a:xfrm>
              <a:off x="5770693" y="1839336"/>
              <a:ext cx="1003077" cy="469376"/>
            </a:xfrm>
            <a:custGeom>
              <a:avLst/>
              <a:gdLst/>
              <a:ahLst/>
              <a:cxnLst/>
              <a:rect l="l" t="t" r="r" b="b"/>
              <a:pathLst>
                <a:path w="29363" h="13740" extrusionOk="0">
                  <a:moveTo>
                    <a:pt x="26475" y="1"/>
                  </a:moveTo>
                  <a:lnTo>
                    <a:pt x="0" y="13405"/>
                  </a:lnTo>
                  <a:lnTo>
                    <a:pt x="639" y="13739"/>
                  </a:lnTo>
                  <a:lnTo>
                    <a:pt x="27995" y="10244"/>
                  </a:lnTo>
                  <a:lnTo>
                    <a:pt x="29363" y="3496"/>
                  </a:lnTo>
                  <a:lnTo>
                    <a:pt x="264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1"/>
            <p:cNvSpPr/>
            <p:nvPr/>
          </p:nvSpPr>
          <p:spPr>
            <a:xfrm>
              <a:off x="5855827" y="2041823"/>
              <a:ext cx="882659" cy="244048"/>
            </a:xfrm>
            <a:custGeom>
              <a:avLst/>
              <a:gdLst/>
              <a:ahLst/>
              <a:cxnLst/>
              <a:rect l="l" t="t" r="r" b="b"/>
              <a:pathLst>
                <a:path w="25838" h="7144" extrusionOk="0">
                  <a:moveTo>
                    <a:pt x="25472" y="1"/>
                  </a:moveTo>
                  <a:lnTo>
                    <a:pt x="1" y="7144"/>
                  </a:lnTo>
                  <a:lnTo>
                    <a:pt x="1" y="7144"/>
                  </a:lnTo>
                  <a:lnTo>
                    <a:pt x="25837" y="1429"/>
                  </a:lnTo>
                  <a:lnTo>
                    <a:pt x="25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1"/>
            <p:cNvSpPr/>
            <p:nvPr/>
          </p:nvSpPr>
          <p:spPr>
            <a:xfrm>
              <a:off x="5842333" y="1815456"/>
              <a:ext cx="821373" cy="454823"/>
            </a:xfrm>
            <a:custGeom>
              <a:avLst/>
              <a:gdLst/>
              <a:ahLst/>
              <a:cxnLst/>
              <a:rect l="l" t="t" r="r" b="b"/>
              <a:pathLst>
                <a:path w="24044" h="13314" extrusionOk="0">
                  <a:moveTo>
                    <a:pt x="22949" y="1"/>
                  </a:moveTo>
                  <a:lnTo>
                    <a:pt x="1" y="13314"/>
                  </a:lnTo>
                  <a:lnTo>
                    <a:pt x="24044" y="2007"/>
                  </a:lnTo>
                  <a:lnTo>
                    <a:pt x="229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1"/>
            <p:cNvSpPr/>
            <p:nvPr/>
          </p:nvSpPr>
          <p:spPr>
            <a:xfrm>
              <a:off x="5938913" y="2189272"/>
              <a:ext cx="692620" cy="99717"/>
            </a:xfrm>
            <a:custGeom>
              <a:avLst/>
              <a:gdLst/>
              <a:ahLst/>
              <a:cxnLst/>
              <a:rect l="l" t="t" r="r" b="b"/>
              <a:pathLst>
                <a:path w="20275" h="2919" extrusionOk="0">
                  <a:moveTo>
                    <a:pt x="20274" y="1"/>
                  </a:moveTo>
                  <a:lnTo>
                    <a:pt x="1" y="2919"/>
                  </a:lnTo>
                  <a:lnTo>
                    <a:pt x="20183" y="761"/>
                  </a:lnTo>
                  <a:lnTo>
                    <a:pt x="20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1"/>
            <p:cNvSpPr/>
            <p:nvPr/>
          </p:nvSpPr>
          <p:spPr>
            <a:xfrm>
              <a:off x="6397896" y="1681707"/>
              <a:ext cx="607456" cy="677076"/>
            </a:xfrm>
            <a:custGeom>
              <a:avLst/>
              <a:gdLst/>
              <a:ahLst/>
              <a:cxnLst/>
              <a:rect l="l" t="t" r="r" b="b"/>
              <a:pathLst>
                <a:path w="17782" h="19820" extrusionOk="0">
                  <a:moveTo>
                    <a:pt x="11336" y="1"/>
                  </a:moveTo>
                  <a:cubicBezTo>
                    <a:pt x="10404" y="1"/>
                    <a:pt x="9456" y="224"/>
                    <a:pt x="8572" y="694"/>
                  </a:cubicBezTo>
                  <a:cubicBezTo>
                    <a:pt x="8146" y="906"/>
                    <a:pt x="7782" y="1180"/>
                    <a:pt x="7447" y="1484"/>
                  </a:cubicBezTo>
                  <a:cubicBezTo>
                    <a:pt x="6687" y="646"/>
                    <a:pt x="5602" y="183"/>
                    <a:pt x="4488" y="183"/>
                  </a:cubicBezTo>
                  <a:cubicBezTo>
                    <a:pt x="3865" y="183"/>
                    <a:pt x="3234" y="328"/>
                    <a:pt x="2645" y="633"/>
                  </a:cubicBezTo>
                  <a:cubicBezTo>
                    <a:pt x="700" y="1666"/>
                    <a:pt x="0" y="4068"/>
                    <a:pt x="1003" y="5952"/>
                  </a:cubicBezTo>
                  <a:cubicBezTo>
                    <a:pt x="1216" y="6347"/>
                    <a:pt x="1459" y="6651"/>
                    <a:pt x="1733" y="6925"/>
                  </a:cubicBezTo>
                  <a:cubicBezTo>
                    <a:pt x="2453" y="6611"/>
                    <a:pt x="3228" y="6454"/>
                    <a:pt x="4006" y="6454"/>
                  </a:cubicBezTo>
                  <a:cubicBezTo>
                    <a:pt x="4509" y="6454"/>
                    <a:pt x="5012" y="6520"/>
                    <a:pt x="5502" y="6651"/>
                  </a:cubicBezTo>
                  <a:cubicBezTo>
                    <a:pt x="5457" y="6650"/>
                    <a:pt x="5413" y="6650"/>
                    <a:pt x="5368" y="6650"/>
                  </a:cubicBezTo>
                  <a:cubicBezTo>
                    <a:pt x="4169" y="6650"/>
                    <a:pt x="3004" y="7042"/>
                    <a:pt x="2037" y="7745"/>
                  </a:cubicBezTo>
                  <a:cubicBezTo>
                    <a:pt x="791" y="9265"/>
                    <a:pt x="487" y="11423"/>
                    <a:pt x="1459" y="13308"/>
                  </a:cubicBezTo>
                  <a:cubicBezTo>
                    <a:pt x="2310" y="14858"/>
                    <a:pt x="3830" y="15800"/>
                    <a:pt x="5502" y="15922"/>
                  </a:cubicBezTo>
                  <a:cubicBezTo>
                    <a:pt x="5472" y="16560"/>
                    <a:pt x="5624" y="17198"/>
                    <a:pt x="5958" y="17806"/>
                  </a:cubicBezTo>
                  <a:cubicBezTo>
                    <a:pt x="6637" y="19079"/>
                    <a:pt x="7953" y="19819"/>
                    <a:pt x="9306" y="19819"/>
                  </a:cubicBezTo>
                  <a:cubicBezTo>
                    <a:pt x="9891" y="19819"/>
                    <a:pt x="10483" y="19681"/>
                    <a:pt x="11034" y="19387"/>
                  </a:cubicBezTo>
                  <a:cubicBezTo>
                    <a:pt x="11703" y="18992"/>
                    <a:pt x="12189" y="18475"/>
                    <a:pt x="12523" y="17897"/>
                  </a:cubicBezTo>
                  <a:cubicBezTo>
                    <a:pt x="13071" y="17867"/>
                    <a:pt x="13618" y="17715"/>
                    <a:pt x="14165" y="17442"/>
                  </a:cubicBezTo>
                  <a:cubicBezTo>
                    <a:pt x="16080" y="16408"/>
                    <a:pt x="16809" y="14037"/>
                    <a:pt x="15806" y="12122"/>
                  </a:cubicBezTo>
                  <a:cubicBezTo>
                    <a:pt x="15593" y="11788"/>
                    <a:pt x="15381" y="11484"/>
                    <a:pt x="15107" y="11210"/>
                  </a:cubicBezTo>
                  <a:cubicBezTo>
                    <a:pt x="14894" y="11234"/>
                    <a:pt x="14681" y="11246"/>
                    <a:pt x="14468" y="11246"/>
                  </a:cubicBezTo>
                  <a:cubicBezTo>
                    <a:pt x="13310" y="11246"/>
                    <a:pt x="12157" y="10896"/>
                    <a:pt x="11156" y="10177"/>
                  </a:cubicBezTo>
                  <a:lnTo>
                    <a:pt x="11156" y="10177"/>
                  </a:lnTo>
                  <a:cubicBezTo>
                    <a:pt x="11809" y="10451"/>
                    <a:pt x="12501" y="10587"/>
                    <a:pt x="13192" y="10587"/>
                  </a:cubicBezTo>
                  <a:cubicBezTo>
                    <a:pt x="13884" y="10587"/>
                    <a:pt x="14575" y="10451"/>
                    <a:pt x="15229" y="10177"/>
                  </a:cubicBezTo>
                  <a:cubicBezTo>
                    <a:pt x="17144" y="8444"/>
                    <a:pt x="17782" y="5526"/>
                    <a:pt x="16475" y="3064"/>
                  </a:cubicBezTo>
                  <a:cubicBezTo>
                    <a:pt x="15425" y="1112"/>
                    <a:pt x="13418" y="1"/>
                    <a:pt x="11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1"/>
            <p:cNvSpPr/>
            <p:nvPr/>
          </p:nvSpPr>
          <p:spPr>
            <a:xfrm>
              <a:off x="6427994" y="1699403"/>
              <a:ext cx="607490" cy="677691"/>
            </a:xfrm>
            <a:custGeom>
              <a:avLst/>
              <a:gdLst/>
              <a:ahLst/>
              <a:cxnLst/>
              <a:rect l="l" t="t" r="r" b="b"/>
              <a:pathLst>
                <a:path w="17783" h="19838" extrusionOk="0">
                  <a:moveTo>
                    <a:pt x="11361" y="0"/>
                  </a:moveTo>
                  <a:cubicBezTo>
                    <a:pt x="10431" y="0"/>
                    <a:pt x="9485" y="223"/>
                    <a:pt x="8603" y="692"/>
                  </a:cubicBezTo>
                  <a:cubicBezTo>
                    <a:pt x="8177" y="935"/>
                    <a:pt x="7813" y="1209"/>
                    <a:pt x="7448" y="1483"/>
                  </a:cubicBezTo>
                  <a:cubicBezTo>
                    <a:pt x="6708" y="665"/>
                    <a:pt x="5633" y="197"/>
                    <a:pt x="4523" y="197"/>
                  </a:cubicBezTo>
                  <a:cubicBezTo>
                    <a:pt x="3900" y="197"/>
                    <a:pt x="3266" y="345"/>
                    <a:pt x="2676" y="662"/>
                  </a:cubicBezTo>
                  <a:cubicBezTo>
                    <a:pt x="730" y="1695"/>
                    <a:pt x="1" y="4066"/>
                    <a:pt x="1034" y="5981"/>
                  </a:cubicBezTo>
                  <a:cubicBezTo>
                    <a:pt x="1247" y="6346"/>
                    <a:pt x="1490" y="6650"/>
                    <a:pt x="1764" y="6923"/>
                  </a:cubicBezTo>
                  <a:cubicBezTo>
                    <a:pt x="2497" y="6622"/>
                    <a:pt x="3289" y="6461"/>
                    <a:pt x="4081" y="6461"/>
                  </a:cubicBezTo>
                  <a:cubicBezTo>
                    <a:pt x="4570" y="6461"/>
                    <a:pt x="5058" y="6522"/>
                    <a:pt x="5533" y="6650"/>
                  </a:cubicBezTo>
                  <a:cubicBezTo>
                    <a:pt x="5491" y="6649"/>
                    <a:pt x="5449" y="6648"/>
                    <a:pt x="5408" y="6648"/>
                  </a:cubicBezTo>
                  <a:cubicBezTo>
                    <a:pt x="4205" y="6648"/>
                    <a:pt x="3037" y="7069"/>
                    <a:pt x="2068" y="7774"/>
                  </a:cubicBezTo>
                  <a:cubicBezTo>
                    <a:pt x="822" y="9294"/>
                    <a:pt x="518" y="11452"/>
                    <a:pt x="1490" y="13306"/>
                  </a:cubicBezTo>
                  <a:cubicBezTo>
                    <a:pt x="2341" y="14857"/>
                    <a:pt x="3861" y="15829"/>
                    <a:pt x="5533" y="15921"/>
                  </a:cubicBezTo>
                  <a:cubicBezTo>
                    <a:pt x="5533" y="16589"/>
                    <a:pt x="5654" y="17228"/>
                    <a:pt x="5989" y="17835"/>
                  </a:cubicBezTo>
                  <a:cubicBezTo>
                    <a:pt x="6663" y="19100"/>
                    <a:pt x="7965" y="19838"/>
                    <a:pt x="9308" y="19838"/>
                  </a:cubicBezTo>
                  <a:cubicBezTo>
                    <a:pt x="9903" y="19838"/>
                    <a:pt x="10505" y="19693"/>
                    <a:pt x="11065" y="19386"/>
                  </a:cubicBezTo>
                  <a:cubicBezTo>
                    <a:pt x="11734" y="19021"/>
                    <a:pt x="12220" y="18474"/>
                    <a:pt x="12554" y="17927"/>
                  </a:cubicBezTo>
                  <a:cubicBezTo>
                    <a:pt x="13101" y="17866"/>
                    <a:pt x="13649" y="17714"/>
                    <a:pt x="14196" y="17471"/>
                  </a:cubicBezTo>
                  <a:cubicBezTo>
                    <a:pt x="16111" y="16437"/>
                    <a:pt x="16840" y="14036"/>
                    <a:pt x="15807" y="12151"/>
                  </a:cubicBezTo>
                  <a:cubicBezTo>
                    <a:pt x="15624" y="11787"/>
                    <a:pt x="15412" y="11483"/>
                    <a:pt x="15138" y="11240"/>
                  </a:cubicBezTo>
                  <a:cubicBezTo>
                    <a:pt x="14935" y="11262"/>
                    <a:pt x="14731" y="11273"/>
                    <a:pt x="14528" y="11273"/>
                  </a:cubicBezTo>
                  <a:cubicBezTo>
                    <a:pt x="13360" y="11273"/>
                    <a:pt x="12196" y="10905"/>
                    <a:pt x="11187" y="10206"/>
                  </a:cubicBezTo>
                  <a:lnTo>
                    <a:pt x="11187" y="10206"/>
                  </a:lnTo>
                  <a:cubicBezTo>
                    <a:pt x="11825" y="10465"/>
                    <a:pt x="12516" y="10594"/>
                    <a:pt x="13212" y="10594"/>
                  </a:cubicBezTo>
                  <a:cubicBezTo>
                    <a:pt x="13907" y="10594"/>
                    <a:pt x="14606" y="10465"/>
                    <a:pt x="15260" y="10206"/>
                  </a:cubicBezTo>
                  <a:cubicBezTo>
                    <a:pt x="17174" y="8443"/>
                    <a:pt x="17782" y="5525"/>
                    <a:pt x="16506" y="3094"/>
                  </a:cubicBezTo>
                  <a:cubicBezTo>
                    <a:pt x="15455" y="1118"/>
                    <a:pt x="13446" y="0"/>
                    <a:pt x="11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7" name="Google Shape;3437;p31"/>
          <p:cNvGrpSpPr/>
          <p:nvPr/>
        </p:nvGrpSpPr>
        <p:grpSpPr>
          <a:xfrm>
            <a:off x="7210905" y="2919890"/>
            <a:ext cx="768423" cy="921056"/>
            <a:chOff x="6382318" y="2494590"/>
            <a:chExt cx="768423" cy="921056"/>
          </a:xfrm>
        </p:grpSpPr>
        <p:sp>
          <p:nvSpPr>
            <p:cNvPr id="3438" name="Google Shape;3438;p31"/>
            <p:cNvSpPr/>
            <p:nvPr/>
          </p:nvSpPr>
          <p:spPr>
            <a:xfrm>
              <a:off x="6382318" y="2494590"/>
              <a:ext cx="768423" cy="921056"/>
            </a:xfrm>
            <a:custGeom>
              <a:avLst/>
              <a:gdLst/>
              <a:ahLst/>
              <a:cxnLst/>
              <a:rect l="l" t="t" r="r" b="b"/>
              <a:pathLst>
                <a:path w="22494" h="26962" extrusionOk="0">
                  <a:moveTo>
                    <a:pt x="13466" y="0"/>
                  </a:moveTo>
                  <a:cubicBezTo>
                    <a:pt x="10888" y="9932"/>
                    <a:pt x="9836" y="11676"/>
                    <a:pt x="2805" y="11676"/>
                  </a:cubicBezTo>
                  <a:cubicBezTo>
                    <a:pt x="1961" y="11676"/>
                    <a:pt x="1030" y="11650"/>
                    <a:pt x="0" y="11611"/>
                  </a:cubicBezTo>
                  <a:lnTo>
                    <a:pt x="0" y="11611"/>
                  </a:lnTo>
                  <a:cubicBezTo>
                    <a:pt x="9210" y="14408"/>
                    <a:pt x="9879" y="15502"/>
                    <a:pt x="8998" y="26961"/>
                  </a:cubicBezTo>
                  <a:cubicBezTo>
                    <a:pt x="11588" y="16980"/>
                    <a:pt x="12638" y="15293"/>
                    <a:pt x="19784" y="15293"/>
                  </a:cubicBezTo>
                  <a:cubicBezTo>
                    <a:pt x="20603" y="15293"/>
                    <a:pt x="21502" y="15316"/>
                    <a:pt x="22493" y="15350"/>
                  </a:cubicBezTo>
                  <a:cubicBezTo>
                    <a:pt x="13283" y="12584"/>
                    <a:pt x="12615" y="11429"/>
                    <a:pt x="13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1"/>
            <p:cNvSpPr/>
            <p:nvPr/>
          </p:nvSpPr>
          <p:spPr>
            <a:xfrm>
              <a:off x="6515247" y="2653449"/>
              <a:ext cx="502581" cy="601238"/>
            </a:xfrm>
            <a:custGeom>
              <a:avLst/>
              <a:gdLst/>
              <a:ahLst/>
              <a:cxnLst/>
              <a:rect l="l" t="t" r="r" b="b"/>
              <a:pathLst>
                <a:path w="14712" h="17600" extrusionOk="0">
                  <a:moveTo>
                    <a:pt x="8815" y="1"/>
                  </a:moveTo>
                  <a:lnTo>
                    <a:pt x="8815" y="1"/>
                  </a:lnTo>
                  <a:cubicBezTo>
                    <a:pt x="7242" y="6210"/>
                    <a:pt x="6120" y="7609"/>
                    <a:pt x="1512" y="7609"/>
                  </a:cubicBezTo>
                  <a:cubicBezTo>
                    <a:pt x="1045" y="7609"/>
                    <a:pt x="543" y="7594"/>
                    <a:pt x="0" y="7569"/>
                  </a:cubicBezTo>
                  <a:lnTo>
                    <a:pt x="0" y="7569"/>
                  </a:lnTo>
                  <a:cubicBezTo>
                    <a:pt x="5715" y="9241"/>
                    <a:pt x="6474" y="10578"/>
                    <a:pt x="5897" y="17600"/>
                  </a:cubicBezTo>
                  <a:cubicBezTo>
                    <a:pt x="7453" y="11348"/>
                    <a:pt x="8577" y="9998"/>
                    <a:pt x="13286" y="9998"/>
                  </a:cubicBezTo>
                  <a:cubicBezTo>
                    <a:pt x="13728" y="9998"/>
                    <a:pt x="14203" y="10010"/>
                    <a:pt x="14712" y="10031"/>
                  </a:cubicBezTo>
                  <a:cubicBezTo>
                    <a:pt x="9028" y="8360"/>
                    <a:pt x="8268" y="7053"/>
                    <a:pt x="88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0" name="Google Shape;3440;p31"/>
          <p:cNvGrpSpPr/>
          <p:nvPr/>
        </p:nvGrpSpPr>
        <p:grpSpPr>
          <a:xfrm>
            <a:off x="713866" y="2348393"/>
            <a:ext cx="887817" cy="1064363"/>
            <a:chOff x="1928553" y="1981593"/>
            <a:chExt cx="887817" cy="1064363"/>
          </a:xfrm>
        </p:grpSpPr>
        <p:sp>
          <p:nvSpPr>
            <p:cNvPr id="3441" name="Google Shape;3441;p31"/>
            <p:cNvSpPr/>
            <p:nvPr/>
          </p:nvSpPr>
          <p:spPr>
            <a:xfrm>
              <a:off x="1928553" y="1981593"/>
              <a:ext cx="887817" cy="1064363"/>
            </a:xfrm>
            <a:custGeom>
              <a:avLst/>
              <a:gdLst/>
              <a:ahLst/>
              <a:cxnLst/>
              <a:rect l="l" t="t" r="r" b="b"/>
              <a:pathLst>
                <a:path w="25989" h="31157" extrusionOk="0">
                  <a:moveTo>
                    <a:pt x="15563" y="1"/>
                  </a:moveTo>
                  <a:cubicBezTo>
                    <a:pt x="12581" y="11466"/>
                    <a:pt x="11364" y="13481"/>
                    <a:pt x="3268" y="13481"/>
                  </a:cubicBezTo>
                  <a:cubicBezTo>
                    <a:pt x="2285" y="13481"/>
                    <a:pt x="1201" y="13451"/>
                    <a:pt x="0" y="13405"/>
                  </a:cubicBezTo>
                  <a:lnTo>
                    <a:pt x="0" y="13405"/>
                  </a:lnTo>
                  <a:cubicBezTo>
                    <a:pt x="10639" y="16658"/>
                    <a:pt x="11399" y="17934"/>
                    <a:pt x="10396" y="31156"/>
                  </a:cubicBezTo>
                  <a:cubicBezTo>
                    <a:pt x="13381" y="19704"/>
                    <a:pt x="14622" y="17677"/>
                    <a:pt x="22750" y="17677"/>
                  </a:cubicBezTo>
                  <a:cubicBezTo>
                    <a:pt x="23725" y="17677"/>
                    <a:pt x="24800" y="17706"/>
                    <a:pt x="25989" y="17752"/>
                  </a:cubicBezTo>
                  <a:cubicBezTo>
                    <a:pt x="15320" y="14560"/>
                    <a:pt x="14560" y="13253"/>
                    <a:pt x="15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1"/>
            <p:cNvSpPr/>
            <p:nvPr/>
          </p:nvSpPr>
          <p:spPr>
            <a:xfrm>
              <a:off x="2081195" y="2167476"/>
              <a:ext cx="580489" cy="694729"/>
            </a:xfrm>
            <a:custGeom>
              <a:avLst/>
              <a:gdLst/>
              <a:ahLst/>
              <a:cxnLst/>
              <a:rect l="l" t="t" r="r" b="b"/>
              <a:pathLst>
                <a:path w="16992" h="20336" extrusionOk="0">
                  <a:moveTo>
                    <a:pt x="10183" y="1"/>
                  </a:moveTo>
                  <a:cubicBezTo>
                    <a:pt x="8357" y="7167"/>
                    <a:pt x="7060" y="8767"/>
                    <a:pt x="1705" y="8767"/>
                  </a:cubicBezTo>
                  <a:cubicBezTo>
                    <a:pt x="1178" y="8767"/>
                    <a:pt x="611" y="8751"/>
                    <a:pt x="0" y="8724"/>
                  </a:cubicBezTo>
                  <a:lnTo>
                    <a:pt x="0" y="8724"/>
                  </a:lnTo>
                  <a:cubicBezTo>
                    <a:pt x="6596" y="10639"/>
                    <a:pt x="7508" y="12189"/>
                    <a:pt x="6809" y="20335"/>
                  </a:cubicBezTo>
                  <a:cubicBezTo>
                    <a:pt x="8625" y="13181"/>
                    <a:pt x="9893" y="11532"/>
                    <a:pt x="15192" y="11532"/>
                  </a:cubicBezTo>
                  <a:cubicBezTo>
                    <a:pt x="15746" y="11532"/>
                    <a:pt x="16344" y="11550"/>
                    <a:pt x="16992" y="11581"/>
                  </a:cubicBezTo>
                  <a:cubicBezTo>
                    <a:pt x="10426" y="9697"/>
                    <a:pt x="9514" y="8116"/>
                    <a:pt x="10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3" name="Google Shape;3443;p31"/>
          <p:cNvGrpSpPr/>
          <p:nvPr/>
        </p:nvGrpSpPr>
        <p:grpSpPr>
          <a:xfrm>
            <a:off x="6982929" y="4313231"/>
            <a:ext cx="482869" cy="579443"/>
            <a:chOff x="7231754" y="2474843"/>
            <a:chExt cx="482869" cy="579443"/>
          </a:xfrm>
        </p:grpSpPr>
        <p:sp>
          <p:nvSpPr>
            <p:cNvPr id="3444" name="Google Shape;3444;p31"/>
            <p:cNvSpPr/>
            <p:nvPr/>
          </p:nvSpPr>
          <p:spPr>
            <a:xfrm>
              <a:off x="7231754" y="2474843"/>
              <a:ext cx="482869" cy="579443"/>
            </a:xfrm>
            <a:custGeom>
              <a:avLst/>
              <a:gdLst/>
              <a:ahLst/>
              <a:cxnLst/>
              <a:rect l="l" t="t" r="r" b="b"/>
              <a:pathLst>
                <a:path w="14135" h="16962" extrusionOk="0">
                  <a:moveTo>
                    <a:pt x="8481" y="1"/>
                  </a:moveTo>
                  <a:lnTo>
                    <a:pt x="8481" y="1"/>
                  </a:lnTo>
                  <a:cubicBezTo>
                    <a:pt x="6858" y="6220"/>
                    <a:pt x="6198" y="7340"/>
                    <a:pt x="1812" y="7340"/>
                  </a:cubicBezTo>
                  <a:cubicBezTo>
                    <a:pt x="1269" y="7340"/>
                    <a:pt x="667" y="7322"/>
                    <a:pt x="0" y="7296"/>
                  </a:cubicBezTo>
                  <a:lnTo>
                    <a:pt x="0" y="7296"/>
                  </a:lnTo>
                  <a:cubicBezTo>
                    <a:pt x="5836" y="9059"/>
                    <a:pt x="6201" y="9758"/>
                    <a:pt x="5684" y="16961"/>
                  </a:cubicBezTo>
                  <a:cubicBezTo>
                    <a:pt x="7307" y="10742"/>
                    <a:pt x="7967" y="9622"/>
                    <a:pt x="12331" y="9622"/>
                  </a:cubicBezTo>
                  <a:cubicBezTo>
                    <a:pt x="12872" y="9622"/>
                    <a:pt x="13470" y="9640"/>
                    <a:pt x="14134" y="9667"/>
                  </a:cubicBezTo>
                  <a:cubicBezTo>
                    <a:pt x="8329" y="7904"/>
                    <a:pt x="7964" y="7235"/>
                    <a:pt x="8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1"/>
            <p:cNvSpPr/>
            <p:nvPr/>
          </p:nvSpPr>
          <p:spPr>
            <a:xfrm>
              <a:off x="7333492" y="2597387"/>
              <a:ext cx="279371" cy="334370"/>
            </a:xfrm>
            <a:custGeom>
              <a:avLst/>
              <a:gdLst/>
              <a:ahLst/>
              <a:cxnLst/>
              <a:rect l="l" t="t" r="r" b="b"/>
              <a:pathLst>
                <a:path w="8178" h="9788" extrusionOk="0">
                  <a:moveTo>
                    <a:pt x="4895" y="0"/>
                  </a:moveTo>
                  <a:lnTo>
                    <a:pt x="4895" y="0"/>
                  </a:lnTo>
                  <a:cubicBezTo>
                    <a:pt x="4040" y="3447"/>
                    <a:pt x="3385" y="4217"/>
                    <a:pt x="844" y="4217"/>
                  </a:cubicBezTo>
                  <a:cubicBezTo>
                    <a:pt x="583" y="4217"/>
                    <a:pt x="303" y="4209"/>
                    <a:pt x="1" y="4195"/>
                  </a:cubicBezTo>
                  <a:lnTo>
                    <a:pt x="1" y="4195"/>
                  </a:lnTo>
                  <a:cubicBezTo>
                    <a:pt x="3162" y="5168"/>
                    <a:pt x="3557" y="5867"/>
                    <a:pt x="3253" y="9788"/>
                  </a:cubicBezTo>
                  <a:cubicBezTo>
                    <a:pt x="4166" y="6331"/>
                    <a:pt x="4776" y="5541"/>
                    <a:pt x="7351" y="5541"/>
                  </a:cubicBezTo>
                  <a:cubicBezTo>
                    <a:pt x="7606" y="5541"/>
                    <a:pt x="7881" y="5549"/>
                    <a:pt x="8177" y="5563"/>
                  </a:cubicBezTo>
                  <a:cubicBezTo>
                    <a:pt x="5016" y="4621"/>
                    <a:pt x="4591" y="3891"/>
                    <a:pt x="48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6" name="Google Shape;3446;p31"/>
          <p:cNvGrpSpPr/>
          <p:nvPr/>
        </p:nvGrpSpPr>
        <p:grpSpPr>
          <a:xfrm>
            <a:off x="1247041" y="4039757"/>
            <a:ext cx="579443" cy="695728"/>
            <a:chOff x="3781091" y="425007"/>
            <a:chExt cx="579443" cy="695728"/>
          </a:xfrm>
        </p:grpSpPr>
        <p:sp>
          <p:nvSpPr>
            <p:cNvPr id="3447" name="Google Shape;3447;p31"/>
            <p:cNvSpPr/>
            <p:nvPr/>
          </p:nvSpPr>
          <p:spPr>
            <a:xfrm>
              <a:off x="3781091" y="425007"/>
              <a:ext cx="579443" cy="695728"/>
            </a:xfrm>
            <a:custGeom>
              <a:avLst/>
              <a:gdLst/>
              <a:ahLst/>
              <a:cxnLst/>
              <a:rect l="l" t="t" r="r" b="b"/>
              <a:pathLst>
                <a:path w="16962" h="20366" extrusionOk="0">
                  <a:moveTo>
                    <a:pt x="10183" y="1"/>
                  </a:moveTo>
                  <a:lnTo>
                    <a:pt x="10183" y="1"/>
                  </a:lnTo>
                  <a:cubicBezTo>
                    <a:pt x="8225" y="7507"/>
                    <a:pt x="7410" y="8832"/>
                    <a:pt x="2079" y="8832"/>
                  </a:cubicBezTo>
                  <a:cubicBezTo>
                    <a:pt x="1452" y="8832"/>
                    <a:pt x="762" y="8814"/>
                    <a:pt x="0" y="8785"/>
                  </a:cubicBezTo>
                  <a:lnTo>
                    <a:pt x="0" y="8785"/>
                  </a:lnTo>
                  <a:cubicBezTo>
                    <a:pt x="6930" y="10882"/>
                    <a:pt x="7447" y="11703"/>
                    <a:pt x="6778" y="20366"/>
                  </a:cubicBezTo>
                  <a:cubicBezTo>
                    <a:pt x="8733" y="12875"/>
                    <a:pt x="9548" y="11564"/>
                    <a:pt x="14851" y="11564"/>
                  </a:cubicBezTo>
                  <a:cubicBezTo>
                    <a:pt x="15487" y="11564"/>
                    <a:pt x="16187" y="11583"/>
                    <a:pt x="16961" y="11612"/>
                  </a:cubicBezTo>
                  <a:cubicBezTo>
                    <a:pt x="9970" y="9515"/>
                    <a:pt x="9484" y="8633"/>
                    <a:pt x="10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1"/>
            <p:cNvSpPr/>
            <p:nvPr/>
          </p:nvSpPr>
          <p:spPr>
            <a:xfrm>
              <a:off x="3896358" y="565214"/>
              <a:ext cx="346839" cy="415367"/>
            </a:xfrm>
            <a:custGeom>
              <a:avLst/>
              <a:gdLst/>
              <a:ahLst/>
              <a:cxnLst/>
              <a:rect l="l" t="t" r="r" b="b"/>
              <a:pathLst>
                <a:path w="10153" h="12159" extrusionOk="0">
                  <a:moveTo>
                    <a:pt x="6079" y="0"/>
                  </a:moveTo>
                  <a:lnTo>
                    <a:pt x="6079" y="0"/>
                  </a:lnTo>
                  <a:cubicBezTo>
                    <a:pt x="5002" y="4337"/>
                    <a:pt x="4226" y="5285"/>
                    <a:pt x="1037" y="5285"/>
                  </a:cubicBezTo>
                  <a:cubicBezTo>
                    <a:pt x="716" y="5285"/>
                    <a:pt x="372" y="5275"/>
                    <a:pt x="0" y="5259"/>
                  </a:cubicBezTo>
                  <a:lnTo>
                    <a:pt x="0" y="5259"/>
                  </a:lnTo>
                  <a:cubicBezTo>
                    <a:pt x="3921" y="6383"/>
                    <a:pt x="4468" y="7295"/>
                    <a:pt x="4073" y="12158"/>
                  </a:cubicBezTo>
                  <a:cubicBezTo>
                    <a:pt x="5178" y="7850"/>
                    <a:pt x="5931" y="6904"/>
                    <a:pt x="9115" y="6904"/>
                  </a:cubicBezTo>
                  <a:cubicBezTo>
                    <a:pt x="9436" y="6904"/>
                    <a:pt x="9780" y="6914"/>
                    <a:pt x="10152" y="6930"/>
                  </a:cubicBezTo>
                  <a:cubicBezTo>
                    <a:pt x="6231" y="5775"/>
                    <a:pt x="5654" y="4864"/>
                    <a:pt x="60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7DA696E-C525-40DB-8141-C2C033D4D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971550"/>
            <a:ext cx="5695950" cy="3200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4" name="Google Shape;3940;p33">
            <a:extLst>
              <a:ext uri="{FF2B5EF4-FFF2-40B4-BE49-F238E27FC236}">
                <a16:creationId xmlns:a16="http://schemas.microsoft.com/office/drawing/2014/main" id="{2016A2C2-5474-4C86-B250-9B1CD91A92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4611" y="404732"/>
            <a:ext cx="4715919" cy="6282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</a:rPr>
              <a:t>KADAR MASSA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6" name="Google Shape;3416;p31"/>
          <p:cNvGrpSpPr/>
          <p:nvPr/>
        </p:nvGrpSpPr>
        <p:grpSpPr>
          <a:xfrm>
            <a:off x="7353077" y="10147"/>
            <a:ext cx="1403889" cy="1566828"/>
            <a:chOff x="5378156" y="349199"/>
            <a:chExt cx="1502611" cy="1677007"/>
          </a:xfrm>
        </p:grpSpPr>
        <p:sp>
          <p:nvSpPr>
            <p:cNvPr id="3417" name="Google Shape;3417;p31"/>
            <p:cNvSpPr/>
            <p:nvPr/>
          </p:nvSpPr>
          <p:spPr>
            <a:xfrm>
              <a:off x="5378156" y="837257"/>
              <a:ext cx="967789" cy="1188949"/>
            </a:xfrm>
            <a:custGeom>
              <a:avLst/>
              <a:gdLst/>
              <a:ahLst/>
              <a:cxnLst/>
              <a:rect l="l" t="t" r="r" b="b"/>
              <a:pathLst>
                <a:path w="28330" h="34804" extrusionOk="0">
                  <a:moveTo>
                    <a:pt x="18755" y="1"/>
                  </a:moveTo>
                  <a:lnTo>
                    <a:pt x="1" y="34804"/>
                  </a:lnTo>
                  <a:lnTo>
                    <a:pt x="882" y="34652"/>
                  </a:lnTo>
                  <a:lnTo>
                    <a:pt x="28330" y="7661"/>
                  </a:lnTo>
                  <a:lnTo>
                    <a:pt x="24257" y="943"/>
                  </a:lnTo>
                  <a:lnTo>
                    <a:pt x="187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1"/>
            <p:cNvSpPr/>
            <p:nvPr/>
          </p:nvSpPr>
          <p:spPr>
            <a:xfrm>
              <a:off x="5449831" y="974354"/>
              <a:ext cx="828616" cy="981248"/>
            </a:xfrm>
            <a:custGeom>
              <a:avLst/>
              <a:gdLst/>
              <a:ahLst/>
              <a:cxnLst/>
              <a:rect l="l" t="t" r="r" b="b"/>
              <a:pathLst>
                <a:path w="24256" h="28724" extrusionOk="0">
                  <a:moveTo>
                    <a:pt x="22736" y="0"/>
                  </a:moveTo>
                  <a:lnTo>
                    <a:pt x="0" y="28724"/>
                  </a:lnTo>
                  <a:lnTo>
                    <a:pt x="0" y="28724"/>
                  </a:lnTo>
                  <a:lnTo>
                    <a:pt x="24256" y="942"/>
                  </a:lnTo>
                  <a:lnTo>
                    <a:pt x="2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1"/>
            <p:cNvSpPr/>
            <p:nvPr/>
          </p:nvSpPr>
          <p:spPr>
            <a:xfrm>
              <a:off x="5423867" y="852835"/>
              <a:ext cx="618900" cy="1100710"/>
            </a:xfrm>
            <a:custGeom>
              <a:avLst/>
              <a:gdLst/>
              <a:ahLst/>
              <a:cxnLst/>
              <a:rect l="l" t="t" r="r" b="b"/>
              <a:pathLst>
                <a:path w="18117" h="32221" extrusionOk="0">
                  <a:moveTo>
                    <a:pt x="15472" y="1"/>
                  </a:moveTo>
                  <a:lnTo>
                    <a:pt x="0" y="32220"/>
                  </a:lnTo>
                  <a:lnTo>
                    <a:pt x="18116" y="913"/>
                  </a:lnTo>
                  <a:lnTo>
                    <a:pt x="15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1"/>
            <p:cNvSpPr/>
            <p:nvPr/>
          </p:nvSpPr>
          <p:spPr>
            <a:xfrm>
              <a:off x="5530832" y="1166455"/>
              <a:ext cx="740377" cy="735185"/>
            </a:xfrm>
            <a:custGeom>
              <a:avLst/>
              <a:gdLst/>
              <a:ahLst/>
              <a:cxnLst/>
              <a:rect l="l" t="t" r="r" b="b"/>
              <a:pathLst>
                <a:path w="21673" h="21521" extrusionOk="0">
                  <a:moveTo>
                    <a:pt x="21125" y="0"/>
                  </a:moveTo>
                  <a:lnTo>
                    <a:pt x="0" y="21520"/>
                  </a:lnTo>
                  <a:lnTo>
                    <a:pt x="21672" y="699"/>
                  </a:lnTo>
                  <a:lnTo>
                    <a:pt x="211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1"/>
            <p:cNvSpPr/>
            <p:nvPr/>
          </p:nvSpPr>
          <p:spPr>
            <a:xfrm>
              <a:off x="5659594" y="349199"/>
              <a:ext cx="1145325" cy="926317"/>
            </a:xfrm>
            <a:custGeom>
              <a:avLst/>
              <a:gdLst/>
              <a:ahLst/>
              <a:cxnLst/>
              <a:rect l="l" t="t" r="r" b="b"/>
              <a:pathLst>
                <a:path w="33527" h="27116" extrusionOk="0">
                  <a:moveTo>
                    <a:pt x="19058" y="1"/>
                  </a:moveTo>
                  <a:cubicBezTo>
                    <a:pt x="18146" y="153"/>
                    <a:pt x="17265" y="487"/>
                    <a:pt x="16444" y="1004"/>
                  </a:cubicBezTo>
                  <a:cubicBezTo>
                    <a:pt x="13587" y="2919"/>
                    <a:pt x="12675" y="6597"/>
                    <a:pt x="14195" y="9576"/>
                  </a:cubicBezTo>
                  <a:cubicBezTo>
                    <a:pt x="13739" y="9180"/>
                    <a:pt x="13313" y="8725"/>
                    <a:pt x="12979" y="8208"/>
                  </a:cubicBezTo>
                  <a:cubicBezTo>
                    <a:pt x="11642" y="6171"/>
                    <a:pt x="11520" y="3709"/>
                    <a:pt x="12432" y="1703"/>
                  </a:cubicBezTo>
                  <a:cubicBezTo>
                    <a:pt x="11226" y="986"/>
                    <a:pt x="9900" y="642"/>
                    <a:pt x="8590" y="642"/>
                  </a:cubicBezTo>
                  <a:cubicBezTo>
                    <a:pt x="6069" y="642"/>
                    <a:pt x="3609" y="1916"/>
                    <a:pt x="2189" y="4256"/>
                  </a:cubicBezTo>
                  <a:cubicBezTo>
                    <a:pt x="0" y="7782"/>
                    <a:pt x="1125" y="12402"/>
                    <a:pt x="4681" y="14591"/>
                  </a:cubicBezTo>
                  <a:cubicBezTo>
                    <a:pt x="5167" y="14895"/>
                    <a:pt x="5684" y="15108"/>
                    <a:pt x="6170" y="15260"/>
                  </a:cubicBezTo>
                  <a:cubicBezTo>
                    <a:pt x="5745" y="18147"/>
                    <a:pt x="7052" y="21187"/>
                    <a:pt x="9696" y="22798"/>
                  </a:cubicBezTo>
                  <a:cubicBezTo>
                    <a:pt x="10923" y="23537"/>
                    <a:pt x="12272" y="23885"/>
                    <a:pt x="13600" y="23885"/>
                  </a:cubicBezTo>
                  <a:cubicBezTo>
                    <a:pt x="14838" y="23885"/>
                    <a:pt x="16058" y="23582"/>
                    <a:pt x="17143" y="23010"/>
                  </a:cubicBezTo>
                  <a:cubicBezTo>
                    <a:pt x="17447" y="24378"/>
                    <a:pt x="18237" y="25594"/>
                    <a:pt x="19514" y="26354"/>
                  </a:cubicBezTo>
                  <a:cubicBezTo>
                    <a:pt x="20357" y="26870"/>
                    <a:pt x="21294" y="27116"/>
                    <a:pt x="22221" y="27116"/>
                  </a:cubicBezTo>
                  <a:cubicBezTo>
                    <a:pt x="23971" y="27116"/>
                    <a:pt x="25684" y="26241"/>
                    <a:pt x="26657" y="24652"/>
                  </a:cubicBezTo>
                  <a:cubicBezTo>
                    <a:pt x="27143" y="23862"/>
                    <a:pt x="27356" y="23010"/>
                    <a:pt x="27417" y="22129"/>
                  </a:cubicBezTo>
                  <a:cubicBezTo>
                    <a:pt x="29058" y="21673"/>
                    <a:pt x="30457" y="20579"/>
                    <a:pt x="31368" y="19059"/>
                  </a:cubicBezTo>
                  <a:cubicBezTo>
                    <a:pt x="33527" y="15533"/>
                    <a:pt x="32432" y="10883"/>
                    <a:pt x="28846" y="8725"/>
                  </a:cubicBezTo>
                  <a:cubicBezTo>
                    <a:pt x="27903" y="8147"/>
                    <a:pt x="26870" y="7813"/>
                    <a:pt x="25806" y="7661"/>
                  </a:cubicBezTo>
                  <a:cubicBezTo>
                    <a:pt x="26201" y="5077"/>
                    <a:pt x="25046" y="2433"/>
                    <a:pt x="22706" y="974"/>
                  </a:cubicBezTo>
                  <a:cubicBezTo>
                    <a:pt x="21551" y="305"/>
                    <a:pt x="20304" y="1"/>
                    <a:pt x="19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1"/>
            <p:cNvSpPr/>
            <p:nvPr/>
          </p:nvSpPr>
          <p:spPr>
            <a:xfrm>
              <a:off x="5735367" y="388692"/>
              <a:ext cx="1145400" cy="927375"/>
            </a:xfrm>
            <a:custGeom>
              <a:avLst/>
              <a:gdLst/>
              <a:ahLst/>
              <a:cxnLst/>
              <a:rect l="l" t="t" r="r" b="b"/>
              <a:pathLst>
                <a:path w="33528" h="27146" extrusionOk="0">
                  <a:moveTo>
                    <a:pt x="19029" y="0"/>
                  </a:moveTo>
                  <a:cubicBezTo>
                    <a:pt x="18117" y="152"/>
                    <a:pt x="17266" y="517"/>
                    <a:pt x="16415" y="1033"/>
                  </a:cubicBezTo>
                  <a:cubicBezTo>
                    <a:pt x="13557" y="2948"/>
                    <a:pt x="12646" y="6626"/>
                    <a:pt x="14165" y="9575"/>
                  </a:cubicBezTo>
                  <a:cubicBezTo>
                    <a:pt x="13709" y="9210"/>
                    <a:pt x="13314" y="8754"/>
                    <a:pt x="12950" y="8207"/>
                  </a:cubicBezTo>
                  <a:cubicBezTo>
                    <a:pt x="11643" y="6201"/>
                    <a:pt x="11521" y="3739"/>
                    <a:pt x="12433" y="1733"/>
                  </a:cubicBezTo>
                  <a:cubicBezTo>
                    <a:pt x="11215" y="1014"/>
                    <a:pt x="9879" y="670"/>
                    <a:pt x="8562" y="670"/>
                  </a:cubicBezTo>
                  <a:cubicBezTo>
                    <a:pt x="6035" y="670"/>
                    <a:pt x="3578" y="1937"/>
                    <a:pt x="2159" y="4255"/>
                  </a:cubicBezTo>
                  <a:cubicBezTo>
                    <a:pt x="1" y="7812"/>
                    <a:pt x="1095" y="12432"/>
                    <a:pt x="4682" y="14590"/>
                  </a:cubicBezTo>
                  <a:cubicBezTo>
                    <a:pt x="5168" y="14894"/>
                    <a:pt x="5655" y="15137"/>
                    <a:pt x="6141" y="15289"/>
                  </a:cubicBezTo>
                  <a:cubicBezTo>
                    <a:pt x="5746" y="18177"/>
                    <a:pt x="7022" y="21216"/>
                    <a:pt x="9697" y="22797"/>
                  </a:cubicBezTo>
                  <a:cubicBezTo>
                    <a:pt x="10915" y="23556"/>
                    <a:pt x="12272" y="23912"/>
                    <a:pt x="13611" y="23912"/>
                  </a:cubicBezTo>
                  <a:cubicBezTo>
                    <a:pt x="14846" y="23912"/>
                    <a:pt x="16065" y="23609"/>
                    <a:pt x="17144" y="23040"/>
                  </a:cubicBezTo>
                  <a:cubicBezTo>
                    <a:pt x="17387" y="24408"/>
                    <a:pt x="18238" y="25623"/>
                    <a:pt x="19485" y="26383"/>
                  </a:cubicBezTo>
                  <a:cubicBezTo>
                    <a:pt x="20327" y="26899"/>
                    <a:pt x="21265" y="27145"/>
                    <a:pt x="22192" y="27145"/>
                  </a:cubicBezTo>
                  <a:cubicBezTo>
                    <a:pt x="23941" y="27145"/>
                    <a:pt x="25654" y="26270"/>
                    <a:pt x="26628" y="24681"/>
                  </a:cubicBezTo>
                  <a:cubicBezTo>
                    <a:pt x="27114" y="23861"/>
                    <a:pt x="27357" y="23040"/>
                    <a:pt x="27387" y="22158"/>
                  </a:cubicBezTo>
                  <a:cubicBezTo>
                    <a:pt x="28998" y="21702"/>
                    <a:pt x="30397" y="20608"/>
                    <a:pt x="31339" y="19088"/>
                  </a:cubicBezTo>
                  <a:cubicBezTo>
                    <a:pt x="33527" y="15563"/>
                    <a:pt x="32403" y="10912"/>
                    <a:pt x="28846" y="8754"/>
                  </a:cubicBezTo>
                  <a:cubicBezTo>
                    <a:pt x="27904" y="8176"/>
                    <a:pt x="26871" y="7842"/>
                    <a:pt x="25807" y="7690"/>
                  </a:cubicBezTo>
                  <a:cubicBezTo>
                    <a:pt x="26172" y="5106"/>
                    <a:pt x="25047" y="2432"/>
                    <a:pt x="22676" y="1003"/>
                  </a:cubicBezTo>
                  <a:cubicBezTo>
                    <a:pt x="21552" y="304"/>
                    <a:pt x="20305" y="0"/>
                    <a:pt x="190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23" name="Google Shape;3423;p31"/>
          <p:cNvGrpSpPr/>
          <p:nvPr/>
        </p:nvGrpSpPr>
        <p:grpSpPr>
          <a:xfrm>
            <a:off x="96214" y="153106"/>
            <a:ext cx="1779833" cy="1513103"/>
            <a:chOff x="1838191" y="695889"/>
            <a:chExt cx="1779833" cy="1513103"/>
          </a:xfrm>
        </p:grpSpPr>
        <p:sp>
          <p:nvSpPr>
            <p:cNvPr id="3424" name="Google Shape;3424;p31"/>
            <p:cNvSpPr/>
            <p:nvPr/>
          </p:nvSpPr>
          <p:spPr>
            <a:xfrm>
              <a:off x="2360514" y="1214215"/>
              <a:ext cx="1257510" cy="994776"/>
            </a:xfrm>
            <a:custGeom>
              <a:avLst/>
              <a:gdLst/>
              <a:ahLst/>
              <a:cxnLst/>
              <a:rect l="l" t="t" r="r" b="b"/>
              <a:pathLst>
                <a:path w="36811" h="29120" extrusionOk="0">
                  <a:moveTo>
                    <a:pt x="7873" y="0"/>
                  </a:moveTo>
                  <a:lnTo>
                    <a:pt x="913" y="4377"/>
                  </a:lnTo>
                  <a:lnTo>
                    <a:pt x="1" y="10183"/>
                  </a:lnTo>
                  <a:lnTo>
                    <a:pt x="36810" y="29119"/>
                  </a:lnTo>
                  <a:lnTo>
                    <a:pt x="36628" y="28238"/>
                  </a:lnTo>
                  <a:lnTo>
                    <a:pt x="78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1"/>
            <p:cNvSpPr/>
            <p:nvPr/>
          </p:nvSpPr>
          <p:spPr>
            <a:xfrm>
              <a:off x="2500720" y="1286915"/>
              <a:ext cx="1042533" cy="849386"/>
            </a:xfrm>
            <a:custGeom>
              <a:avLst/>
              <a:gdLst/>
              <a:ahLst/>
              <a:cxnLst/>
              <a:rect l="l" t="t" r="r" b="b"/>
              <a:pathLst>
                <a:path w="30518" h="24864" extrusionOk="0">
                  <a:moveTo>
                    <a:pt x="943" y="0"/>
                  </a:moveTo>
                  <a:lnTo>
                    <a:pt x="0" y="1611"/>
                  </a:lnTo>
                  <a:lnTo>
                    <a:pt x="30518" y="24864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1"/>
            <p:cNvSpPr/>
            <p:nvPr/>
          </p:nvSpPr>
          <p:spPr>
            <a:xfrm>
              <a:off x="2379235" y="1535078"/>
              <a:ext cx="1162986" cy="628226"/>
            </a:xfrm>
            <a:custGeom>
              <a:avLst/>
              <a:gdLst/>
              <a:ahLst/>
              <a:cxnLst/>
              <a:rect l="l" t="t" r="r" b="b"/>
              <a:pathLst>
                <a:path w="34044" h="18390" extrusionOk="0">
                  <a:moveTo>
                    <a:pt x="851" y="1"/>
                  </a:moveTo>
                  <a:lnTo>
                    <a:pt x="0" y="2767"/>
                  </a:lnTo>
                  <a:lnTo>
                    <a:pt x="34043" y="18390"/>
                  </a:lnTo>
                  <a:lnTo>
                    <a:pt x="34043" y="18390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1"/>
            <p:cNvSpPr/>
            <p:nvPr/>
          </p:nvSpPr>
          <p:spPr>
            <a:xfrm>
              <a:off x="2702181" y="1290024"/>
              <a:ext cx="782942" cy="762172"/>
            </a:xfrm>
            <a:custGeom>
              <a:avLst/>
              <a:gdLst/>
              <a:ahLst/>
              <a:cxnLst/>
              <a:rect l="l" t="t" r="r" b="b"/>
              <a:pathLst>
                <a:path w="22919" h="22311" extrusionOk="0">
                  <a:moveTo>
                    <a:pt x="669" y="0"/>
                  </a:moveTo>
                  <a:lnTo>
                    <a:pt x="0" y="578"/>
                  </a:lnTo>
                  <a:lnTo>
                    <a:pt x="22918" y="22311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1"/>
            <p:cNvSpPr/>
            <p:nvPr/>
          </p:nvSpPr>
          <p:spPr>
            <a:xfrm>
              <a:off x="1838191" y="773781"/>
              <a:ext cx="1004136" cy="1129337"/>
            </a:xfrm>
            <a:custGeom>
              <a:avLst/>
              <a:gdLst/>
              <a:ahLst/>
              <a:cxnLst/>
              <a:rect l="l" t="t" r="r" b="b"/>
              <a:pathLst>
                <a:path w="29394" h="33059" extrusionOk="0">
                  <a:moveTo>
                    <a:pt x="15888" y="0"/>
                  </a:moveTo>
                  <a:cubicBezTo>
                    <a:pt x="13193" y="0"/>
                    <a:pt x="10564" y="1391"/>
                    <a:pt x="9089" y="3895"/>
                  </a:cubicBezTo>
                  <a:cubicBezTo>
                    <a:pt x="8481" y="4929"/>
                    <a:pt x="8177" y="5993"/>
                    <a:pt x="8086" y="7087"/>
                  </a:cubicBezTo>
                  <a:cubicBezTo>
                    <a:pt x="7797" y="7051"/>
                    <a:pt x="7507" y="7034"/>
                    <a:pt x="7218" y="7034"/>
                  </a:cubicBezTo>
                  <a:cubicBezTo>
                    <a:pt x="4805" y="7034"/>
                    <a:pt x="2459" y="8268"/>
                    <a:pt x="1156" y="10522"/>
                  </a:cubicBezTo>
                  <a:cubicBezTo>
                    <a:pt x="426" y="11737"/>
                    <a:pt x="122" y="13044"/>
                    <a:pt x="214" y="14351"/>
                  </a:cubicBezTo>
                  <a:cubicBezTo>
                    <a:pt x="396" y="15294"/>
                    <a:pt x="730" y="16206"/>
                    <a:pt x="1338" y="17087"/>
                  </a:cubicBezTo>
                  <a:cubicBezTo>
                    <a:pt x="2710" y="19024"/>
                    <a:pt x="4873" y="20064"/>
                    <a:pt x="7078" y="20064"/>
                  </a:cubicBezTo>
                  <a:cubicBezTo>
                    <a:pt x="8195" y="20064"/>
                    <a:pt x="9323" y="19797"/>
                    <a:pt x="10366" y="19245"/>
                  </a:cubicBezTo>
                  <a:lnTo>
                    <a:pt x="10366" y="19245"/>
                  </a:lnTo>
                  <a:cubicBezTo>
                    <a:pt x="9940" y="19731"/>
                    <a:pt x="9484" y="20187"/>
                    <a:pt x="8937" y="20583"/>
                  </a:cubicBezTo>
                  <a:cubicBezTo>
                    <a:pt x="7703" y="21423"/>
                    <a:pt x="6322" y="21822"/>
                    <a:pt x="4948" y="21822"/>
                  </a:cubicBezTo>
                  <a:cubicBezTo>
                    <a:pt x="3987" y="21822"/>
                    <a:pt x="3029" y="21627"/>
                    <a:pt x="2129" y="21251"/>
                  </a:cubicBezTo>
                  <a:lnTo>
                    <a:pt x="2129" y="21251"/>
                  </a:lnTo>
                  <a:cubicBezTo>
                    <a:pt x="1" y="25020"/>
                    <a:pt x="1278" y="29762"/>
                    <a:pt x="4986" y="31981"/>
                  </a:cubicBezTo>
                  <a:cubicBezTo>
                    <a:pt x="6242" y="32710"/>
                    <a:pt x="7617" y="33058"/>
                    <a:pt x="8972" y="33058"/>
                  </a:cubicBezTo>
                  <a:cubicBezTo>
                    <a:pt x="11683" y="33058"/>
                    <a:pt x="14317" y="31667"/>
                    <a:pt x="15776" y="29154"/>
                  </a:cubicBezTo>
                  <a:cubicBezTo>
                    <a:pt x="16080" y="28668"/>
                    <a:pt x="16323" y="28151"/>
                    <a:pt x="16475" y="27604"/>
                  </a:cubicBezTo>
                  <a:cubicBezTo>
                    <a:pt x="16809" y="27647"/>
                    <a:pt x="17144" y="27669"/>
                    <a:pt x="17478" y="27669"/>
                  </a:cubicBezTo>
                  <a:cubicBezTo>
                    <a:pt x="20185" y="27669"/>
                    <a:pt x="22826" y="26263"/>
                    <a:pt x="24287" y="23774"/>
                  </a:cubicBezTo>
                  <a:cubicBezTo>
                    <a:pt x="25776" y="21251"/>
                    <a:pt x="25685" y="18303"/>
                    <a:pt x="24378" y="15932"/>
                  </a:cubicBezTo>
                  <a:cubicBezTo>
                    <a:pt x="25776" y="15598"/>
                    <a:pt x="27083" y="14716"/>
                    <a:pt x="27874" y="13409"/>
                  </a:cubicBezTo>
                  <a:cubicBezTo>
                    <a:pt x="29394" y="10826"/>
                    <a:pt x="28512" y="7482"/>
                    <a:pt x="25928" y="5962"/>
                  </a:cubicBezTo>
                  <a:cubicBezTo>
                    <a:pt x="25077" y="5446"/>
                    <a:pt x="24226" y="5233"/>
                    <a:pt x="23314" y="5202"/>
                  </a:cubicBezTo>
                  <a:cubicBezTo>
                    <a:pt x="22706" y="3470"/>
                    <a:pt x="21521" y="2041"/>
                    <a:pt x="19880" y="1099"/>
                  </a:cubicBezTo>
                  <a:cubicBezTo>
                    <a:pt x="18625" y="355"/>
                    <a:pt x="17248" y="0"/>
                    <a:pt x="15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1"/>
            <p:cNvSpPr/>
            <p:nvPr/>
          </p:nvSpPr>
          <p:spPr>
            <a:xfrm>
              <a:off x="1880793" y="695889"/>
              <a:ext cx="1003077" cy="1129337"/>
            </a:xfrm>
            <a:custGeom>
              <a:avLst/>
              <a:gdLst/>
              <a:ahLst/>
              <a:cxnLst/>
              <a:rect l="l" t="t" r="r" b="b"/>
              <a:pathLst>
                <a:path w="29363" h="33059" extrusionOk="0">
                  <a:moveTo>
                    <a:pt x="15856" y="1"/>
                  </a:moveTo>
                  <a:cubicBezTo>
                    <a:pt x="13161" y="1"/>
                    <a:pt x="10533" y="1391"/>
                    <a:pt x="9058" y="3896"/>
                  </a:cubicBezTo>
                  <a:cubicBezTo>
                    <a:pt x="8450" y="4929"/>
                    <a:pt x="8146" y="5993"/>
                    <a:pt x="8055" y="7087"/>
                  </a:cubicBezTo>
                  <a:cubicBezTo>
                    <a:pt x="7766" y="7052"/>
                    <a:pt x="7476" y="7034"/>
                    <a:pt x="7187" y="7034"/>
                  </a:cubicBezTo>
                  <a:cubicBezTo>
                    <a:pt x="4773" y="7034"/>
                    <a:pt x="2428" y="8269"/>
                    <a:pt x="1125" y="10522"/>
                  </a:cubicBezTo>
                  <a:cubicBezTo>
                    <a:pt x="395" y="11738"/>
                    <a:pt x="91" y="13045"/>
                    <a:pt x="182" y="14352"/>
                  </a:cubicBezTo>
                  <a:cubicBezTo>
                    <a:pt x="365" y="15294"/>
                    <a:pt x="699" y="16206"/>
                    <a:pt x="1307" y="17087"/>
                  </a:cubicBezTo>
                  <a:cubicBezTo>
                    <a:pt x="2679" y="19024"/>
                    <a:pt x="4841" y="20064"/>
                    <a:pt x="7047" y="20064"/>
                  </a:cubicBezTo>
                  <a:cubicBezTo>
                    <a:pt x="8164" y="20064"/>
                    <a:pt x="9292" y="19797"/>
                    <a:pt x="10335" y="19246"/>
                  </a:cubicBezTo>
                  <a:lnTo>
                    <a:pt x="10335" y="19246"/>
                  </a:lnTo>
                  <a:cubicBezTo>
                    <a:pt x="9909" y="19732"/>
                    <a:pt x="9453" y="20188"/>
                    <a:pt x="8906" y="20583"/>
                  </a:cubicBezTo>
                  <a:cubicBezTo>
                    <a:pt x="7690" y="21423"/>
                    <a:pt x="6305" y="21822"/>
                    <a:pt x="4932" y="21822"/>
                  </a:cubicBezTo>
                  <a:cubicBezTo>
                    <a:pt x="3971" y="21822"/>
                    <a:pt x="3016" y="21627"/>
                    <a:pt x="2128" y="21252"/>
                  </a:cubicBezTo>
                  <a:lnTo>
                    <a:pt x="2128" y="21252"/>
                  </a:lnTo>
                  <a:cubicBezTo>
                    <a:pt x="0" y="25021"/>
                    <a:pt x="1246" y="29762"/>
                    <a:pt x="4955" y="31981"/>
                  </a:cubicBezTo>
                  <a:cubicBezTo>
                    <a:pt x="6211" y="32711"/>
                    <a:pt x="7586" y="33059"/>
                    <a:pt x="8941" y="33059"/>
                  </a:cubicBezTo>
                  <a:cubicBezTo>
                    <a:pt x="11652" y="33059"/>
                    <a:pt x="14286" y="31667"/>
                    <a:pt x="15745" y="29154"/>
                  </a:cubicBezTo>
                  <a:cubicBezTo>
                    <a:pt x="16049" y="28668"/>
                    <a:pt x="16292" y="28151"/>
                    <a:pt x="16444" y="27604"/>
                  </a:cubicBezTo>
                  <a:cubicBezTo>
                    <a:pt x="16778" y="27648"/>
                    <a:pt x="17113" y="27669"/>
                    <a:pt x="17447" y="27669"/>
                  </a:cubicBezTo>
                  <a:cubicBezTo>
                    <a:pt x="20154" y="27669"/>
                    <a:pt x="22795" y="26264"/>
                    <a:pt x="24256" y="23774"/>
                  </a:cubicBezTo>
                  <a:cubicBezTo>
                    <a:pt x="25745" y="21252"/>
                    <a:pt x="25684" y="18303"/>
                    <a:pt x="24347" y="15932"/>
                  </a:cubicBezTo>
                  <a:cubicBezTo>
                    <a:pt x="25745" y="15598"/>
                    <a:pt x="27052" y="14717"/>
                    <a:pt x="27843" y="13410"/>
                  </a:cubicBezTo>
                  <a:cubicBezTo>
                    <a:pt x="29362" y="10826"/>
                    <a:pt x="28481" y="7482"/>
                    <a:pt x="25897" y="5963"/>
                  </a:cubicBezTo>
                  <a:cubicBezTo>
                    <a:pt x="25077" y="5446"/>
                    <a:pt x="24195" y="5233"/>
                    <a:pt x="23283" y="5203"/>
                  </a:cubicBezTo>
                  <a:cubicBezTo>
                    <a:pt x="22645" y="3470"/>
                    <a:pt x="21490" y="2042"/>
                    <a:pt x="19849" y="1099"/>
                  </a:cubicBezTo>
                  <a:cubicBezTo>
                    <a:pt x="18594" y="355"/>
                    <a:pt x="17217" y="1"/>
                    <a:pt x="158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30" name="Google Shape;3430;p31"/>
          <p:cNvGrpSpPr/>
          <p:nvPr/>
        </p:nvGrpSpPr>
        <p:grpSpPr>
          <a:xfrm>
            <a:off x="7267943" y="1901657"/>
            <a:ext cx="1264791" cy="695388"/>
            <a:chOff x="5770693" y="1681707"/>
            <a:chExt cx="1264791" cy="695388"/>
          </a:xfrm>
        </p:grpSpPr>
        <p:sp>
          <p:nvSpPr>
            <p:cNvPr id="3431" name="Google Shape;3431;p31"/>
            <p:cNvSpPr/>
            <p:nvPr/>
          </p:nvSpPr>
          <p:spPr>
            <a:xfrm>
              <a:off x="5770693" y="1839336"/>
              <a:ext cx="1003077" cy="469376"/>
            </a:xfrm>
            <a:custGeom>
              <a:avLst/>
              <a:gdLst/>
              <a:ahLst/>
              <a:cxnLst/>
              <a:rect l="l" t="t" r="r" b="b"/>
              <a:pathLst>
                <a:path w="29363" h="13740" extrusionOk="0">
                  <a:moveTo>
                    <a:pt x="26475" y="1"/>
                  </a:moveTo>
                  <a:lnTo>
                    <a:pt x="0" y="13405"/>
                  </a:lnTo>
                  <a:lnTo>
                    <a:pt x="639" y="13739"/>
                  </a:lnTo>
                  <a:lnTo>
                    <a:pt x="27995" y="10244"/>
                  </a:lnTo>
                  <a:lnTo>
                    <a:pt x="29363" y="3496"/>
                  </a:lnTo>
                  <a:lnTo>
                    <a:pt x="264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1"/>
            <p:cNvSpPr/>
            <p:nvPr/>
          </p:nvSpPr>
          <p:spPr>
            <a:xfrm>
              <a:off x="5855827" y="2041823"/>
              <a:ext cx="882659" cy="244048"/>
            </a:xfrm>
            <a:custGeom>
              <a:avLst/>
              <a:gdLst/>
              <a:ahLst/>
              <a:cxnLst/>
              <a:rect l="l" t="t" r="r" b="b"/>
              <a:pathLst>
                <a:path w="25838" h="7144" extrusionOk="0">
                  <a:moveTo>
                    <a:pt x="25472" y="1"/>
                  </a:moveTo>
                  <a:lnTo>
                    <a:pt x="1" y="7144"/>
                  </a:lnTo>
                  <a:lnTo>
                    <a:pt x="1" y="7144"/>
                  </a:lnTo>
                  <a:lnTo>
                    <a:pt x="25837" y="1429"/>
                  </a:lnTo>
                  <a:lnTo>
                    <a:pt x="25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1"/>
            <p:cNvSpPr/>
            <p:nvPr/>
          </p:nvSpPr>
          <p:spPr>
            <a:xfrm>
              <a:off x="5842333" y="1815456"/>
              <a:ext cx="821373" cy="454823"/>
            </a:xfrm>
            <a:custGeom>
              <a:avLst/>
              <a:gdLst/>
              <a:ahLst/>
              <a:cxnLst/>
              <a:rect l="l" t="t" r="r" b="b"/>
              <a:pathLst>
                <a:path w="24044" h="13314" extrusionOk="0">
                  <a:moveTo>
                    <a:pt x="22949" y="1"/>
                  </a:moveTo>
                  <a:lnTo>
                    <a:pt x="1" y="13314"/>
                  </a:lnTo>
                  <a:lnTo>
                    <a:pt x="24044" y="2007"/>
                  </a:lnTo>
                  <a:lnTo>
                    <a:pt x="229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1"/>
            <p:cNvSpPr/>
            <p:nvPr/>
          </p:nvSpPr>
          <p:spPr>
            <a:xfrm>
              <a:off x="5938913" y="2189272"/>
              <a:ext cx="692620" cy="99717"/>
            </a:xfrm>
            <a:custGeom>
              <a:avLst/>
              <a:gdLst/>
              <a:ahLst/>
              <a:cxnLst/>
              <a:rect l="l" t="t" r="r" b="b"/>
              <a:pathLst>
                <a:path w="20275" h="2919" extrusionOk="0">
                  <a:moveTo>
                    <a:pt x="20274" y="1"/>
                  </a:moveTo>
                  <a:lnTo>
                    <a:pt x="1" y="2919"/>
                  </a:lnTo>
                  <a:lnTo>
                    <a:pt x="20183" y="761"/>
                  </a:lnTo>
                  <a:lnTo>
                    <a:pt x="20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1"/>
            <p:cNvSpPr/>
            <p:nvPr/>
          </p:nvSpPr>
          <p:spPr>
            <a:xfrm>
              <a:off x="6397896" y="1681707"/>
              <a:ext cx="607456" cy="677076"/>
            </a:xfrm>
            <a:custGeom>
              <a:avLst/>
              <a:gdLst/>
              <a:ahLst/>
              <a:cxnLst/>
              <a:rect l="l" t="t" r="r" b="b"/>
              <a:pathLst>
                <a:path w="17782" h="19820" extrusionOk="0">
                  <a:moveTo>
                    <a:pt x="11336" y="1"/>
                  </a:moveTo>
                  <a:cubicBezTo>
                    <a:pt x="10404" y="1"/>
                    <a:pt x="9456" y="224"/>
                    <a:pt x="8572" y="694"/>
                  </a:cubicBezTo>
                  <a:cubicBezTo>
                    <a:pt x="8146" y="906"/>
                    <a:pt x="7782" y="1180"/>
                    <a:pt x="7447" y="1484"/>
                  </a:cubicBezTo>
                  <a:cubicBezTo>
                    <a:pt x="6687" y="646"/>
                    <a:pt x="5602" y="183"/>
                    <a:pt x="4488" y="183"/>
                  </a:cubicBezTo>
                  <a:cubicBezTo>
                    <a:pt x="3865" y="183"/>
                    <a:pt x="3234" y="328"/>
                    <a:pt x="2645" y="633"/>
                  </a:cubicBezTo>
                  <a:cubicBezTo>
                    <a:pt x="700" y="1666"/>
                    <a:pt x="0" y="4068"/>
                    <a:pt x="1003" y="5952"/>
                  </a:cubicBezTo>
                  <a:cubicBezTo>
                    <a:pt x="1216" y="6347"/>
                    <a:pt x="1459" y="6651"/>
                    <a:pt x="1733" y="6925"/>
                  </a:cubicBezTo>
                  <a:cubicBezTo>
                    <a:pt x="2453" y="6611"/>
                    <a:pt x="3228" y="6454"/>
                    <a:pt x="4006" y="6454"/>
                  </a:cubicBezTo>
                  <a:cubicBezTo>
                    <a:pt x="4509" y="6454"/>
                    <a:pt x="5012" y="6520"/>
                    <a:pt x="5502" y="6651"/>
                  </a:cubicBezTo>
                  <a:cubicBezTo>
                    <a:pt x="5457" y="6650"/>
                    <a:pt x="5413" y="6650"/>
                    <a:pt x="5368" y="6650"/>
                  </a:cubicBezTo>
                  <a:cubicBezTo>
                    <a:pt x="4169" y="6650"/>
                    <a:pt x="3004" y="7042"/>
                    <a:pt x="2037" y="7745"/>
                  </a:cubicBezTo>
                  <a:cubicBezTo>
                    <a:pt x="791" y="9265"/>
                    <a:pt x="487" y="11423"/>
                    <a:pt x="1459" y="13308"/>
                  </a:cubicBezTo>
                  <a:cubicBezTo>
                    <a:pt x="2310" y="14858"/>
                    <a:pt x="3830" y="15800"/>
                    <a:pt x="5502" y="15922"/>
                  </a:cubicBezTo>
                  <a:cubicBezTo>
                    <a:pt x="5472" y="16560"/>
                    <a:pt x="5624" y="17198"/>
                    <a:pt x="5958" y="17806"/>
                  </a:cubicBezTo>
                  <a:cubicBezTo>
                    <a:pt x="6637" y="19079"/>
                    <a:pt x="7953" y="19819"/>
                    <a:pt x="9306" y="19819"/>
                  </a:cubicBezTo>
                  <a:cubicBezTo>
                    <a:pt x="9891" y="19819"/>
                    <a:pt x="10483" y="19681"/>
                    <a:pt x="11034" y="19387"/>
                  </a:cubicBezTo>
                  <a:cubicBezTo>
                    <a:pt x="11703" y="18992"/>
                    <a:pt x="12189" y="18475"/>
                    <a:pt x="12523" y="17897"/>
                  </a:cubicBezTo>
                  <a:cubicBezTo>
                    <a:pt x="13071" y="17867"/>
                    <a:pt x="13618" y="17715"/>
                    <a:pt x="14165" y="17442"/>
                  </a:cubicBezTo>
                  <a:cubicBezTo>
                    <a:pt x="16080" y="16408"/>
                    <a:pt x="16809" y="14037"/>
                    <a:pt x="15806" y="12122"/>
                  </a:cubicBezTo>
                  <a:cubicBezTo>
                    <a:pt x="15593" y="11788"/>
                    <a:pt x="15381" y="11484"/>
                    <a:pt x="15107" y="11210"/>
                  </a:cubicBezTo>
                  <a:cubicBezTo>
                    <a:pt x="14894" y="11234"/>
                    <a:pt x="14681" y="11246"/>
                    <a:pt x="14468" y="11246"/>
                  </a:cubicBezTo>
                  <a:cubicBezTo>
                    <a:pt x="13310" y="11246"/>
                    <a:pt x="12157" y="10896"/>
                    <a:pt x="11156" y="10177"/>
                  </a:cubicBezTo>
                  <a:lnTo>
                    <a:pt x="11156" y="10177"/>
                  </a:lnTo>
                  <a:cubicBezTo>
                    <a:pt x="11809" y="10451"/>
                    <a:pt x="12501" y="10587"/>
                    <a:pt x="13192" y="10587"/>
                  </a:cubicBezTo>
                  <a:cubicBezTo>
                    <a:pt x="13884" y="10587"/>
                    <a:pt x="14575" y="10451"/>
                    <a:pt x="15229" y="10177"/>
                  </a:cubicBezTo>
                  <a:cubicBezTo>
                    <a:pt x="17144" y="8444"/>
                    <a:pt x="17782" y="5526"/>
                    <a:pt x="16475" y="3064"/>
                  </a:cubicBezTo>
                  <a:cubicBezTo>
                    <a:pt x="15425" y="1112"/>
                    <a:pt x="13418" y="1"/>
                    <a:pt x="11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1"/>
            <p:cNvSpPr/>
            <p:nvPr/>
          </p:nvSpPr>
          <p:spPr>
            <a:xfrm>
              <a:off x="6427994" y="1699403"/>
              <a:ext cx="607490" cy="677691"/>
            </a:xfrm>
            <a:custGeom>
              <a:avLst/>
              <a:gdLst/>
              <a:ahLst/>
              <a:cxnLst/>
              <a:rect l="l" t="t" r="r" b="b"/>
              <a:pathLst>
                <a:path w="17783" h="19838" extrusionOk="0">
                  <a:moveTo>
                    <a:pt x="11361" y="0"/>
                  </a:moveTo>
                  <a:cubicBezTo>
                    <a:pt x="10431" y="0"/>
                    <a:pt x="9485" y="223"/>
                    <a:pt x="8603" y="692"/>
                  </a:cubicBezTo>
                  <a:cubicBezTo>
                    <a:pt x="8177" y="935"/>
                    <a:pt x="7813" y="1209"/>
                    <a:pt x="7448" y="1483"/>
                  </a:cubicBezTo>
                  <a:cubicBezTo>
                    <a:pt x="6708" y="665"/>
                    <a:pt x="5633" y="197"/>
                    <a:pt x="4523" y="197"/>
                  </a:cubicBezTo>
                  <a:cubicBezTo>
                    <a:pt x="3900" y="197"/>
                    <a:pt x="3266" y="345"/>
                    <a:pt x="2676" y="662"/>
                  </a:cubicBezTo>
                  <a:cubicBezTo>
                    <a:pt x="730" y="1695"/>
                    <a:pt x="1" y="4066"/>
                    <a:pt x="1034" y="5981"/>
                  </a:cubicBezTo>
                  <a:cubicBezTo>
                    <a:pt x="1247" y="6346"/>
                    <a:pt x="1490" y="6650"/>
                    <a:pt x="1764" y="6923"/>
                  </a:cubicBezTo>
                  <a:cubicBezTo>
                    <a:pt x="2497" y="6622"/>
                    <a:pt x="3289" y="6461"/>
                    <a:pt x="4081" y="6461"/>
                  </a:cubicBezTo>
                  <a:cubicBezTo>
                    <a:pt x="4570" y="6461"/>
                    <a:pt x="5058" y="6522"/>
                    <a:pt x="5533" y="6650"/>
                  </a:cubicBezTo>
                  <a:cubicBezTo>
                    <a:pt x="5491" y="6649"/>
                    <a:pt x="5449" y="6648"/>
                    <a:pt x="5408" y="6648"/>
                  </a:cubicBezTo>
                  <a:cubicBezTo>
                    <a:pt x="4205" y="6648"/>
                    <a:pt x="3037" y="7069"/>
                    <a:pt x="2068" y="7774"/>
                  </a:cubicBezTo>
                  <a:cubicBezTo>
                    <a:pt x="822" y="9294"/>
                    <a:pt x="518" y="11452"/>
                    <a:pt x="1490" y="13306"/>
                  </a:cubicBezTo>
                  <a:cubicBezTo>
                    <a:pt x="2341" y="14857"/>
                    <a:pt x="3861" y="15829"/>
                    <a:pt x="5533" y="15921"/>
                  </a:cubicBezTo>
                  <a:cubicBezTo>
                    <a:pt x="5533" y="16589"/>
                    <a:pt x="5654" y="17228"/>
                    <a:pt x="5989" y="17835"/>
                  </a:cubicBezTo>
                  <a:cubicBezTo>
                    <a:pt x="6663" y="19100"/>
                    <a:pt x="7965" y="19838"/>
                    <a:pt x="9308" y="19838"/>
                  </a:cubicBezTo>
                  <a:cubicBezTo>
                    <a:pt x="9903" y="19838"/>
                    <a:pt x="10505" y="19693"/>
                    <a:pt x="11065" y="19386"/>
                  </a:cubicBezTo>
                  <a:cubicBezTo>
                    <a:pt x="11734" y="19021"/>
                    <a:pt x="12220" y="18474"/>
                    <a:pt x="12554" y="17927"/>
                  </a:cubicBezTo>
                  <a:cubicBezTo>
                    <a:pt x="13101" y="17866"/>
                    <a:pt x="13649" y="17714"/>
                    <a:pt x="14196" y="17471"/>
                  </a:cubicBezTo>
                  <a:cubicBezTo>
                    <a:pt x="16111" y="16437"/>
                    <a:pt x="16840" y="14036"/>
                    <a:pt x="15807" y="12151"/>
                  </a:cubicBezTo>
                  <a:cubicBezTo>
                    <a:pt x="15624" y="11787"/>
                    <a:pt x="15412" y="11483"/>
                    <a:pt x="15138" y="11240"/>
                  </a:cubicBezTo>
                  <a:cubicBezTo>
                    <a:pt x="14935" y="11262"/>
                    <a:pt x="14731" y="11273"/>
                    <a:pt x="14528" y="11273"/>
                  </a:cubicBezTo>
                  <a:cubicBezTo>
                    <a:pt x="13360" y="11273"/>
                    <a:pt x="12196" y="10905"/>
                    <a:pt x="11187" y="10206"/>
                  </a:cubicBezTo>
                  <a:lnTo>
                    <a:pt x="11187" y="10206"/>
                  </a:lnTo>
                  <a:cubicBezTo>
                    <a:pt x="11825" y="10465"/>
                    <a:pt x="12516" y="10594"/>
                    <a:pt x="13212" y="10594"/>
                  </a:cubicBezTo>
                  <a:cubicBezTo>
                    <a:pt x="13907" y="10594"/>
                    <a:pt x="14606" y="10465"/>
                    <a:pt x="15260" y="10206"/>
                  </a:cubicBezTo>
                  <a:cubicBezTo>
                    <a:pt x="17174" y="8443"/>
                    <a:pt x="17782" y="5525"/>
                    <a:pt x="16506" y="3094"/>
                  </a:cubicBezTo>
                  <a:cubicBezTo>
                    <a:pt x="15455" y="1118"/>
                    <a:pt x="13446" y="0"/>
                    <a:pt x="11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7" name="Google Shape;3437;p31"/>
          <p:cNvGrpSpPr/>
          <p:nvPr/>
        </p:nvGrpSpPr>
        <p:grpSpPr>
          <a:xfrm>
            <a:off x="7684904" y="3069342"/>
            <a:ext cx="768423" cy="921056"/>
            <a:chOff x="6382318" y="2494590"/>
            <a:chExt cx="768423" cy="921056"/>
          </a:xfrm>
        </p:grpSpPr>
        <p:sp>
          <p:nvSpPr>
            <p:cNvPr id="3438" name="Google Shape;3438;p31"/>
            <p:cNvSpPr/>
            <p:nvPr/>
          </p:nvSpPr>
          <p:spPr>
            <a:xfrm>
              <a:off x="6382318" y="2494590"/>
              <a:ext cx="768423" cy="921056"/>
            </a:xfrm>
            <a:custGeom>
              <a:avLst/>
              <a:gdLst/>
              <a:ahLst/>
              <a:cxnLst/>
              <a:rect l="l" t="t" r="r" b="b"/>
              <a:pathLst>
                <a:path w="22494" h="26962" extrusionOk="0">
                  <a:moveTo>
                    <a:pt x="13466" y="0"/>
                  </a:moveTo>
                  <a:cubicBezTo>
                    <a:pt x="10888" y="9932"/>
                    <a:pt x="9836" y="11676"/>
                    <a:pt x="2805" y="11676"/>
                  </a:cubicBezTo>
                  <a:cubicBezTo>
                    <a:pt x="1961" y="11676"/>
                    <a:pt x="1030" y="11650"/>
                    <a:pt x="0" y="11611"/>
                  </a:cubicBezTo>
                  <a:lnTo>
                    <a:pt x="0" y="11611"/>
                  </a:lnTo>
                  <a:cubicBezTo>
                    <a:pt x="9210" y="14408"/>
                    <a:pt x="9879" y="15502"/>
                    <a:pt x="8998" y="26961"/>
                  </a:cubicBezTo>
                  <a:cubicBezTo>
                    <a:pt x="11588" y="16980"/>
                    <a:pt x="12638" y="15293"/>
                    <a:pt x="19784" y="15293"/>
                  </a:cubicBezTo>
                  <a:cubicBezTo>
                    <a:pt x="20603" y="15293"/>
                    <a:pt x="21502" y="15316"/>
                    <a:pt x="22493" y="15350"/>
                  </a:cubicBezTo>
                  <a:cubicBezTo>
                    <a:pt x="13283" y="12584"/>
                    <a:pt x="12615" y="11429"/>
                    <a:pt x="13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1"/>
            <p:cNvSpPr/>
            <p:nvPr/>
          </p:nvSpPr>
          <p:spPr>
            <a:xfrm>
              <a:off x="6515247" y="2653449"/>
              <a:ext cx="502581" cy="601238"/>
            </a:xfrm>
            <a:custGeom>
              <a:avLst/>
              <a:gdLst/>
              <a:ahLst/>
              <a:cxnLst/>
              <a:rect l="l" t="t" r="r" b="b"/>
              <a:pathLst>
                <a:path w="14712" h="17600" extrusionOk="0">
                  <a:moveTo>
                    <a:pt x="8815" y="1"/>
                  </a:moveTo>
                  <a:lnTo>
                    <a:pt x="8815" y="1"/>
                  </a:lnTo>
                  <a:cubicBezTo>
                    <a:pt x="7242" y="6210"/>
                    <a:pt x="6120" y="7609"/>
                    <a:pt x="1512" y="7609"/>
                  </a:cubicBezTo>
                  <a:cubicBezTo>
                    <a:pt x="1045" y="7609"/>
                    <a:pt x="543" y="7594"/>
                    <a:pt x="0" y="7569"/>
                  </a:cubicBezTo>
                  <a:lnTo>
                    <a:pt x="0" y="7569"/>
                  </a:lnTo>
                  <a:cubicBezTo>
                    <a:pt x="5715" y="9241"/>
                    <a:pt x="6474" y="10578"/>
                    <a:pt x="5897" y="17600"/>
                  </a:cubicBezTo>
                  <a:cubicBezTo>
                    <a:pt x="7453" y="11348"/>
                    <a:pt x="8577" y="9998"/>
                    <a:pt x="13286" y="9998"/>
                  </a:cubicBezTo>
                  <a:cubicBezTo>
                    <a:pt x="13728" y="9998"/>
                    <a:pt x="14203" y="10010"/>
                    <a:pt x="14712" y="10031"/>
                  </a:cubicBezTo>
                  <a:cubicBezTo>
                    <a:pt x="9028" y="8360"/>
                    <a:pt x="8268" y="7053"/>
                    <a:pt x="88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40" name="Google Shape;3440;p31"/>
          <p:cNvGrpSpPr/>
          <p:nvPr/>
        </p:nvGrpSpPr>
        <p:grpSpPr>
          <a:xfrm>
            <a:off x="713866" y="2348393"/>
            <a:ext cx="887817" cy="1064363"/>
            <a:chOff x="1928553" y="1981593"/>
            <a:chExt cx="887817" cy="1064363"/>
          </a:xfrm>
        </p:grpSpPr>
        <p:sp>
          <p:nvSpPr>
            <p:cNvPr id="3441" name="Google Shape;3441;p31"/>
            <p:cNvSpPr/>
            <p:nvPr/>
          </p:nvSpPr>
          <p:spPr>
            <a:xfrm>
              <a:off x="1928553" y="1981593"/>
              <a:ext cx="887817" cy="1064363"/>
            </a:xfrm>
            <a:custGeom>
              <a:avLst/>
              <a:gdLst/>
              <a:ahLst/>
              <a:cxnLst/>
              <a:rect l="l" t="t" r="r" b="b"/>
              <a:pathLst>
                <a:path w="25989" h="31157" extrusionOk="0">
                  <a:moveTo>
                    <a:pt x="15563" y="1"/>
                  </a:moveTo>
                  <a:cubicBezTo>
                    <a:pt x="12581" y="11466"/>
                    <a:pt x="11364" y="13481"/>
                    <a:pt x="3268" y="13481"/>
                  </a:cubicBezTo>
                  <a:cubicBezTo>
                    <a:pt x="2285" y="13481"/>
                    <a:pt x="1201" y="13451"/>
                    <a:pt x="0" y="13405"/>
                  </a:cubicBezTo>
                  <a:lnTo>
                    <a:pt x="0" y="13405"/>
                  </a:lnTo>
                  <a:cubicBezTo>
                    <a:pt x="10639" y="16658"/>
                    <a:pt x="11399" y="17934"/>
                    <a:pt x="10396" y="31156"/>
                  </a:cubicBezTo>
                  <a:cubicBezTo>
                    <a:pt x="13381" y="19704"/>
                    <a:pt x="14622" y="17677"/>
                    <a:pt x="22750" y="17677"/>
                  </a:cubicBezTo>
                  <a:cubicBezTo>
                    <a:pt x="23725" y="17677"/>
                    <a:pt x="24800" y="17706"/>
                    <a:pt x="25989" y="17752"/>
                  </a:cubicBezTo>
                  <a:cubicBezTo>
                    <a:pt x="15320" y="14560"/>
                    <a:pt x="14560" y="13253"/>
                    <a:pt x="15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1"/>
            <p:cNvSpPr/>
            <p:nvPr/>
          </p:nvSpPr>
          <p:spPr>
            <a:xfrm>
              <a:off x="2081195" y="2167476"/>
              <a:ext cx="580489" cy="694729"/>
            </a:xfrm>
            <a:custGeom>
              <a:avLst/>
              <a:gdLst/>
              <a:ahLst/>
              <a:cxnLst/>
              <a:rect l="l" t="t" r="r" b="b"/>
              <a:pathLst>
                <a:path w="16992" h="20336" extrusionOk="0">
                  <a:moveTo>
                    <a:pt x="10183" y="1"/>
                  </a:moveTo>
                  <a:cubicBezTo>
                    <a:pt x="8357" y="7167"/>
                    <a:pt x="7060" y="8767"/>
                    <a:pt x="1705" y="8767"/>
                  </a:cubicBezTo>
                  <a:cubicBezTo>
                    <a:pt x="1178" y="8767"/>
                    <a:pt x="611" y="8751"/>
                    <a:pt x="0" y="8724"/>
                  </a:cubicBezTo>
                  <a:lnTo>
                    <a:pt x="0" y="8724"/>
                  </a:lnTo>
                  <a:cubicBezTo>
                    <a:pt x="6596" y="10639"/>
                    <a:pt x="7508" y="12189"/>
                    <a:pt x="6809" y="20335"/>
                  </a:cubicBezTo>
                  <a:cubicBezTo>
                    <a:pt x="8625" y="13181"/>
                    <a:pt x="9893" y="11532"/>
                    <a:pt x="15192" y="11532"/>
                  </a:cubicBezTo>
                  <a:cubicBezTo>
                    <a:pt x="15746" y="11532"/>
                    <a:pt x="16344" y="11550"/>
                    <a:pt x="16992" y="11581"/>
                  </a:cubicBezTo>
                  <a:cubicBezTo>
                    <a:pt x="10426" y="9697"/>
                    <a:pt x="9514" y="8116"/>
                    <a:pt x="10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3" name="Google Shape;3443;p31"/>
          <p:cNvGrpSpPr/>
          <p:nvPr/>
        </p:nvGrpSpPr>
        <p:grpSpPr>
          <a:xfrm>
            <a:off x="6982929" y="4313231"/>
            <a:ext cx="482869" cy="579443"/>
            <a:chOff x="7231754" y="2474843"/>
            <a:chExt cx="482869" cy="579443"/>
          </a:xfrm>
        </p:grpSpPr>
        <p:sp>
          <p:nvSpPr>
            <p:cNvPr id="3444" name="Google Shape;3444;p31"/>
            <p:cNvSpPr/>
            <p:nvPr/>
          </p:nvSpPr>
          <p:spPr>
            <a:xfrm>
              <a:off x="7231754" y="2474843"/>
              <a:ext cx="482869" cy="579443"/>
            </a:xfrm>
            <a:custGeom>
              <a:avLst/>
              <a:gdLst/>
              <a:ahLst/>
              <a:cxnLst/>
              <a:rect l="l" t="t" r="r" b="b"/>
              <a:pathLst>
                <a:path w="14135" h="16962" extrusionOk="0">
                  <a:moveTo>
                    <a:pt x="8481" y="1"/>
                  </a:moveTo>
                  <a:lnTo>
                    <a:pt x="8481" y="1"/>
                  </a:lnTo>
                  <a:cubicBezTo>
                    <a:pt x="6858" y="6220"/>
                    <a:pt x="6198" y="7340"/>
                    <a:pt x="1812" y="7340"/>
                  </a:cubicBezTo>
                  <a:cubicBezTo>
                    <a:pt x="1269" y="7340"/>
                    <a:pt x="667" y="7322"/>
                    <a:pt x="0" y="7296"/>
                  </a:cubicBezTo>
                  <a:lnTo>
                    <a:pt x="0" y="7296"/>
                  </a:lnTo>
                  <a:cubicBezTo>
                    <a:pt x="5836" y="9059"/>
                    <a:pt x="6201" y="9758"/>
                    <a:pt x="5684" y="16961"/>
                  </a:cubicBezTo>
                  <a:cubicBezTo>
                    <a:pt x="7307" y="10742"/>
                    <a:pt x="7967" y="9622"/>
                    <a:pt x="12331" y="9622"/>
                  </a:cubicBezTo>
                  <a:cubicBezTo>
                    <a:pt x="12872" y="9622"/>
                    <a:pt x="13470" y="9640"/>
                    <a:pt x="14134" y="9667"/>
                  </a:cubicBezTo>
                  <a:cubicBezTo>
                    <a:pt x="8329" y="7904"/>
                    <a:pt x="7964" y="7235"/>
                    <a:pt x="8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1"/>
            <p:cNvSpPr/>
            <p:nvPr/>
          </p:nvSpPr>
          <p:spPr>
            <a:xfrm>
              <a:off x="7333492" y="2597387"/>
              <a:ext cx="279371" cy="334370"/>
            </a:xfrm>
            <a:custGeom>
              <a:avLst/>
              <a:gdLst/>
              <a:ahLst/>
              <a:cxnLst/>
              <a:rect l="l" t="t" r="r" b="b"/>
              <a:pathLst>
                <a:path w="8178" h="9788" extrusionOk="0">
                  <a:moveTo>
                    <a:pt x="4895" y="0"/>
                  </a:moveTo>
                  <a:lnTo>
                    <a:pt x="4895" y="0"/>
                  </a:lnTo>
                  <a:cubicBezTo>
                    <a:pt x="4040" y="3447"/>
                    <a:pt x="3385" y="4217"/>
                    <a:pt x="844" y="4217"/>
                  </a:cubicBezTo>
                  <a:cubicBezTo>
                    <a:pt x="583" y="4217"/>
                    <a:pt x="303" y="4209"/>
                    <a:pt x="1" y="4195"/>
                  </a:cubicBezTo>
                  <a:lnTo>
                    <a:pt x="1" y="4195"/>
                  </a:lnTo>
                  <a:cubicBezTo>
                    <a:pt x="3162" y="5168"/>
                    <a:pt x="3557" y="5867"/>
                    <a:pt x="3253" y="9788"/>
                  </a:cubicBezTo>
                  <a:cubicBezTo>
                    <a:pt x="4166" y="6331"/>
                    <a:pt x="4776" y="5541"/>
                    <a:pt x="7351" y="5541"/>
                  </a:cubicBezTo>
                  <a:cubicBezTo>
                    <a:pt x="7606" y="5541"/>
                    <a:pt x="7881" y="5549"/>
                    <a:pt x="8177" y="5563"/>
                  </a:cubicBezTo>
                  <a:cubicBezTo>
                    <a:pt x="5016" y="4621"/>
                    <a:pt x="4591" y="3891"/>
                    <a:pt x="48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6" name="Google Shape;3446;p31"/>
          <p:cNvGrpSpPr/>
          <p:nvPr/>
        </p:nvGrpSpPr>
        <p:grpSpPr>
          <a:xfrm>
            <a:off x="1097055" y="4188022"/>
            <a:ext cx="579443" cy="695728"/>
            <a:chOff x="3781091" y="425007"/>
            <a:chExt cx="579443" cy="695728"/>
          </a:xfrm>
        </p:grpSpPr>
        <p:sp>
          <p:nvSpPr>
            <p:cNvPr id="3447" name="Google Shape;3447;p31"/>
            <p:cNvSpPr/>
            <p:nvPr/>
          </p:nvSpPr>
          <p:spPr>
            <a:xfrm>
              <a:off x="3781091" y="425007"/>
              <a:ext cx="579443" cy="695728"/>
            </a:xfrm>
            <a:custGeom>
              <a:avLst/>
              <a:gdLst/>
              <a:ahLst/>
              <a:cxnLst/>
              <a:rect l="l" t="t" r="r" b="b"/>
              <a:pathLst>
                <a:path w="16962" h="20366" extrusionOk="0">
                  <a:moveTo>
                    <a:pt x="10183" y="1"/>
                  </a:moveTo>
                  <a:lnTo>
                    <a:pt x="10183" y="1"/>
                  </a:lnTo>
                  <a:cubicBezTo>
                    <a:pt x="8225" y="7507"/>
                    <a:pt x="7410" y="8832"/>
                    <a:pt x="2079" y="8832"/>
                  </a:cubicBezTo>
                  <a:cubicBezTo>
                    <a:pt x="1452" y="8832"/>
                    <a:pt x="762" y="8814"/>
                    <a:pt x="0" y="8785"/>
                  </a:cubicBezTo>
                  <a:lnTo>
                    <a:pt x="0" y="8785"/>
                  </a:lnTo>
                  <a:cubicBezTo>
                    <a:pt x="6930" y="10882"/>
                    <a:pt x="7447" y="11703"/>
                    <a:pt x="6778" y="20366"/>
                  </a:cubicBezTo>
                  <a:cubicBezTo>
                    <a:pt x="8733" y="12875"/>
                    <a:pt x="9548" y="11564"/>
                    <a:pt x="14851" y="11564"/>
                  </a:cubicBezTo>
                  <a:cubicBezTo>
                    <a:pt x="15487" y="11564"/>
                    <a:pt x="16187" y="11583"/>
                    <a:pt x="16961" y="11612"/>
                  </a:cubicBezTo>
                  <a:cubicBezTo>
                    <a:pt x="9970" y="9515"/>
                    <a:pt x="9484" y="8633"/>
                    <a:pt x="10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1"/>
            <p:cNvSpPr/>
            <p:nvPr/>
          </p:nvSpPr>
          <p:spPr>
            <a:xfrm>
              <a:off x="3896358" y="565214"/>
              <a:ext cx="346839" cy="415367"/>
            </a:xfrm>
            <a:custGeom>
              <a:avLst/>
              <a:gdLst/>
              <a:ahLst/>
              <a:cxnLst/>
              <a:rect l="l" t="t" r="r" b="b"/>
              <a:pathLst>
                <a:path w="10153" h="12159" extrusionOk="0">
                  <a:moveTo>
                    <a:pt x="6079" y="0"/>
                  </a:moveTo>
                  <a:lnTo>
                    <a:pt x="6079" y="0"/>
                  </a:lnTo>
                  <a:cubicBezTo>
                    <a:pt x="5002" y="4337"/>
                    <a:pt x="4226" y="5285"/>
                    <a:pt x="1037" y="5285"/>
                  </a:cubicBezTo>
                  <a:cubicBezTo>
                    <a:pt x="716" y="5285"/>
                    <a:pt x="372" y="5275"/>
                    <a:pt x="0" y="5259"/>
                  </a:cubicBezTo>
                  <a:lnTo>
                    <a:pt x="0" y="5259"/>
                  </a:lnTo>
                  <a:cubicBezTo>
                    <a:pt x="3921" y="6383"/>
                    <a:pt x="4468" y="7295"/>
                    <a:pt x="4073" y="12158"/>
                  </a:cubicBezTo>
                  <a:cubicBezTo>
                    <a:pt x="5178" y="7850"/>
                    <a:pt x="5931" y="6904"/>
                    <a:pt x="9115" y="6904"/>
                  </a:cubicBezTo>
                  <a:cubicBezTo>
                    <a:pt x="9436" y="6904"/>
                    <a:pt x="9780" y="6914"/>
                    <a:pt x="10152" y="6930"/>
                  </a:cubicBezTo>
                  <a:cubicBezTo>
                    <a:pt x="6231" y="5775"/>
                    <a:pt x="5654" y="4864"/>
                    <a:pt x="60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3940;p33">
            <a:extLst>
              <a:ext uri="{FF2B5EF4-FFF2-40B4-BE49-F238E27FC236}">
                <a16:creationId xmlns:a16="http://schemas.microsoft.com/office/drawing/2014/main" id="{2016A2C2-5474-4C86-B250-9B1CD91A92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4611" y="404732"/>
            <a:ext cx="4715919" cy="6282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/>
                </a:solidFill>
              </a:rPr>
              <a:t>KADAR VOLUME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669CD7-5A4D-45FE-98A9-EE1041FD65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74" b="6649"/>
          <a:stretch/>
        </p:blipFill>
        <p:spPr>
          <a:xfrm>
            <a:off x="1445443" y="1084269"/>
            <a:ext cx="6143625" cy="31901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7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6" name="Google Shape;3456;p32"/>
          <p:cNvSpPr txBox="1">
            <a:spLocks noGrp="1"/>
          </p:cNvSpPr>
          <p:nvPr>
            <p:ph type="title"/>
          </p:nvPr>
        </p:nvSpPr>
        <p:spPr>
          <a:xfrm>
            <a:off x="713875" y="541850"/>
            <a:ext cx="771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FRAKSI MOL (X)</a:t>
            </a:r>
            <a:endParaRPr dirty="0"/>
          </a:p>
        </p:txBody>
      </p:sp>
      <p:sp>
        <p:nvSpPr>
          <p:cNvPr id="3457" name="Google Shape;3457;p32"/>
          <p:cNvSpPr txBox="1">
            <a:spLocks noGrp="1"/>
          </p:cNvSpPr>
          <p:nvPr>
            <p:ph type="body" idx="1"/>
          </p:nvPr>
        </p:nvSpPr>
        <p:spPr>
          <a:xfrm>
            <a:off x="713875" y="1783425"/>
            <a:ext cx="2261337" cy="25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273D40"/>
              </a:buClr>
              <a:buSzPts val="600"/>
              <a:buNone/>
            </a:pPr>
            <a:r>
              <a:rPr lang="en-ID" dirty="0" err="1"/>
              <a:t>fraksi</a:t>
            </a:r>
            <a:r>
              <a:rPr lang="en-ID" dirty="0"/>
              <a:t> mol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perbandingan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mol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zat</a:t>
            </a:r>
            <a:r>
              <a:rPr lang="en-ID" dirty="0"/>
              <a:t> </a:t>
            </a:r>
            <a:r>
              <a:rPr lang="en-ID" dirty="0" err="1"/>
              <a:t>terlarut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zat</a:t>
            </a:r>
            <a:r>
              <a:rPr lang="en-ID" dirty="0"/>
              <a:t> </a:t>
            </a:r>
            <a:r>
              <a:rPr lang="en-ID" dirty="0" err="1"/>
              <a:t>pelarut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mol total yang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larutan</a:t>
            </a:r>
            <a:r>
              <a:rPr lang="en-ID" dirty="0"/>
              <a:t>. </a:t>
            </a:r>
            <a:r>
              <a:rPr lang="en-ID" dirty="0" err="1"/>
              <a:t>Simbol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fraksi</a:t>
            </a:r>
            <a:r>
              <a:rPr lang="en-ID" dirty="0"/>
              <a:t> mol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huruf</a:t>
            </a:r>
            <a:r>
              <a:rPr lang="en-ID" dirty="0"/>
              <a:t> X </a:t>
            </a:r>
            <a:r>
              <a:rPr lang="en-ID" dirty="0" err="1"/>
              <a:t>kapital</a:t>
            </a:r>
            <a:r>
              <a:rPr lang="en-ID" dirty="0"/>
              <a:t>.</a:t>
            </a:r>
            <a:endParaRPr dirty="0"/>
          </a:p>
        </p:txBody>
      </p:sp>
      <p:grpSp>
        <p:nvGrpSpPr>
          <p:cNvPr id="3459" name="Google Shape;3459;p32"/>
          <p:cNvGrpSpPr/>
          <p:nvPr/>
        </p:nvGrpSpPr>
        <p:grpSpPr>
          <a:xfrm>
            <a:off x="6923423" y="121695"/>
            <a:ext cx="2055844" cy="1661730"/>
            <a:chOff x="5459402" y="2315577"/>
            <a:chExt cx="2925636" cy="2364779"/>
          </a:xfrm>
        </p:grpSpPr>
        <p:sp>
          <p:nvSpPr>
            <p:cNvPr id="3460" name="Google Shape;3460;p32"/>
            <p:cNvSpPr/>
            <p:nvPr/>
          </p:nvSpPr>
          <p:spPr>
            <a:xfrm>
              <a:off x="5832671" y="2666106"/>
              <a:ext cx="1987190" cy="1460400"/>
            </a:xfrm>
            <a:custGeom>
              <a:avLst/>
              <a:gdLst/>
              <a:ahLst/>
              <a:cxnLst/>
              <a:rect l="l" t="t" r="r" b="b"/>
              <a:pathLst>
                <a:path w="116842" h="85868" extrusionOk="0">
                  <a:moveTo>
                    <a:pt x="106322" y="69210"/>
                  </a:moveTo>
                  <a:cubicBezTo>
                    <a:pt x="106323" y="69211"/>
                    <a:pt x="106324" y="69211"/>
                    <a:pt x="106324" y="69211"/>
                  </a:cubicBezTo>
                  <a:cubicBezTo>
                    <a:pt x="106325" y="69211"/>
                    <a:pt x="106325" y="69211"/>
                    <a:pt x="106325" y="69211"/>
                  </a:cubicBezTo>
                  <a:cubicBezTo>
                    <a:pt x="106324" y="69211"/>
                    <a:pt x="106323" y="69210"/>
                    <a:pt x="106322" y="69210"/>
                  </a:cubicBezTo>
                  <a:close/>
                  <a:moveTo>
                    <a:pt x="58543" y="0"/>
                  </a:moveTo>
                  <a:cubicBezTo>
                    <a:pt x="58542" y="3"/>
                    <a:pt x="54742" y="19545"/>
                    <a:pt x="38208" y="24894"/>
                  </a:cubicBezTo>
                  <a:cubicBezTo>
                    <a:pt x="36271" y="25530"/>
                    <a:pt x="34122" y="25843"/>
                    <a:pt x="31797" y="25843"/>
                  </a:cubicBezTo>
                  <a:cubicBezTo>
                    <a:pt x="24344" y="25843"/>
                    <a:pt x="15076" y="22628"/>
                    <a:pt x="5137" y="16535"/>
                  </a:cubicBezTo>
                  <a:lnTo>
                    <a:pt x="5137" y="16535"/>
                  </a:lnTo>
                  <a:cubicBezTo>
                    <a:pt x="5138" y="16536"/>
                    <a:pt x="18876" y="33861"/>
                    <a:pt x="15958" y="43527"/>
                  </a:cubicBezTo>
                  <a:cubicBezTo>
                    <a:pt x="14195" y="49211"/>
                    <a:pt x="8724" y="53314"/>
                    <a:pt x="1" y="56627"/>
                  </a:cubicBezTo>
                  <a:cubicBezTo>
                    <a:pt x="1" y="56627"/>
                    <a:pt x="15016" y="57569"/>
                    <a:pt x="23557" y="62402"/>
                  </a:cubicBezTo>
                  <a:cubicBezTo>
                    <a:pt x="29849" y="65928"/>
                    <a:pt x="27357" y="75320"/>
                    <a:pt x="27357" y="75320"/>
                  </a:cubicBezTo>
                  <a:cubicBezTo>
                    <a:pt x="27357" y="75320"/>
                    <a:pt x="37166" y="70310"/>
                    <a:pt x="48098" y="70310"/>
                  </a:cubicBezTo>
                  <a:cubicBezTo>
                    <a:pt x="57044" y="70310"/>
                    <a:pt x="66743" y="73666"/>
                    <a:pt x="72434" y="85868"/>
                  </a:cubicBezTo>
                  <a:cubicBezTo>
                    <a:pt x="72434" y="85868"/>
                    <a:pt x="71886" y="70974"/>
                    <a:pt x="82890" y="67083"/>
                  </a:cubicBezTo>
                  <a:cubicBezTo>
                    <a:pt x="84950" y="66360"/>
                    <a:pt x="87391" y="65928"/>
                    <a:pt x="90285" y="65928"/>
                  </a:cubicBezTo>
                  <a:cubicBezTo>
                    <a:pt x="94564" y="65928"/>
                    <a:pt x="99832" y="66872"/>
                    <a:pt x="106322" y="69210"/>
                  </a:cubicBezTo>
                  <a:lnTo>
                    <a:pt x="106322" y="69210"/>
                  </a:lnTo>
                  <a:cubicBezTo>
                    <a:pt x="106075" y="69050"/>
                    <a:pt x="86737" y="49401"/>
                    <a:pt x="116842" y="40062"/>
                  </a:cubicBezTo>
                  <a:cubicBezTo>
                    <a:pt x="116842" y="40062"/>
                    <a:pt x="100793" y="40031"/>
                    <a:pt x="95717" y="33800"/>
                  </a:cubicBezTo>
                  <a:cubicBezTo>
                    <a:pt x="93011" y="30487"/>
                    <a:pt x="94136" y="24073"/>
                    <a:pt x="98209" y="17873"/>
                  </a:cubicBezTo>
                  <a:lnTo>
                    <a:pt x="98209" y="17873"/>
                  </a:lnTo>
                  <a:cubicBezTo>
                    <a:pt x="98208" y="17873"/>
                    <a:pt x="88061" y="22734"/>
                    <a:pt x="78530" y="22734"/>
                  </a:cubicBezTo>
                  <a:cubicBezTo>
                    <a:pt x="76385" y="22734"/>
                    <a:pt x="74272" y="22488"/>
                    <a:pt x="72312" y="21885"/>
                  </a:cubicBezTo>
                  <a:cubicBezTo>
                    <a:pt x="65078" y="19697"/>
                    <a:pt x="57570" y="12432"/>
                    <a:pt x="585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32"/>
            <p:cNvSpPr/>
            <p:nvPr/>
          </p:nvSpPr>
          <p:spPr>
            <a:xfrm>
              <a:off x="5833181" y="2664541"/>
              <a:ext cx="2008399" cy="1426810"/>
            </a:xfrm>
            <a:custGeom>
              <a:avLst/>
              <a:gdLst/>
              <a:ahLst/>
              <a:cxnLst/>
              <a:rect l="l" t="t" r="r" b="b"/>
              <a:pathLst>
                <a:path w="118089" h="83893" extrusionOk="0">
                  <a:moveTo>
                    <a:pt x="54136" y="1"/>
                  </a:moveTo>
                  <a:cubicBezTo>
                    <a:pt x="54136" y="1"/>
                    <a:pt x="52282" y="19849"/>
                    <a:pt x="35868" y="27114"/>
                  </a:cubicBezTo>
                  <a:cubicBezTo>
                    <a:pt x="33058" y="28371"/>
                    <a:pt x="29713" y="28989"/>
                    <a:pt x="25949" y="28989"/>
                  </a:cubicBezTo>
                  <a:cubicBezTo>
                    <a:pt x="18881" y="28989"/>
                    <a:pt x="10337" y="26809"/>
                    <a:pt x="1095" y="22585"/>
                  </a:cubicBezTo>
                  <a:lnTo>
                    <a:pt x="1095" y="22585"/>
                  </a:lnTo>
                  <a:cubicBezTo>
                    <a:pt x="1096" y="22586"/>
                    <a:pt x="16992" y="38239"/>
                    <a:pt x="15016" y="48208"/>
                  </a:cubicBezTo>
                  <a:cubicBezTo>
                    <a:pt x="13831" y="54105"/>
                    <a:pt x="8633" y="58816"/>
                    <a:pt x="1" y="63102"/>
                  </a:cubicBezTo>
                  <a:cubicBezTo>
                    <a:pt x="1" y="63102"/>
                    <a:pt x="1264" y="63040"/>
                    <a:pt x="3284" y="63040"/>
                  </a:cubicBezTo>
                  <a:cubicBezTo>
                    <a:pt x="8336" y="63040"/>
                    <a:pt x="18121" y="63428"/>
                    <a:pt x="24743" y="66142"/>
                  </a:cubicBezTo>
                  <a:cubicBezTo>
                    <a:pt x="31552" y="68908"/>
                    <a:pt x="29971" y="78574"/>
                    <a:pt x="29971" y="78574"/>
                  </a:cubicBezTo>
                  <a:cubicBezTo>
                    <a:pt x="29971" y="78574"/>
                    <a:pt x="41823" y="70981"/>
                    <a:pt x="54638" y="70981"/>
                  </a:cubicBezTo>
                  <a:cubicBezTo>
                    <a:pt x="62732" y="70981"/>
                    <a:pt x="71209" y="74009"/>
                    <a:pt x="77328" y="83893"/>
                  </a:cubicBezTo>
                  <a:cubicBezTo>
                    <a:pt x="77328" y="83893"/>
                    <a:pt x="75200" y="69151"/>
                    <a:pt x="86082" y="63984"/>
                  </a:cubicBezTo>
                  <a:cubicBezTo>
                    <a:pt x="88928" y="62621"/>
                    <a:pt x="92627" y="61767"/>
                    <a:pt x="97410" y="61767"/>
                  </a:cubicBezTo>
                  <a:cubicBezTo>
                    <a:pt x="101055" y="61767"/>
                    <a:pt x="105330" y="62263"/>
                    <a:pt x="110337" y="63406"/>
                  </a:cubicBezTo>
                  <a:cubicBezTo>
                    <a:pt x="110337" y="63406"/>
                    <a:pt x="88057" y="45959"/>
                    <a:pt x="118088" y="33132"/>
                  </a:cubicBezTo>
                  <a:lnTo>
                    <a:pt x="118088" y="33132"/>
                  </a:lnTo>
                  <a:cubicBezTo>
                    <a:pt x="118088" y="33132"/>
                    <a:pt x="115610" y="33402"/>
                    <a:pt x="112234" y="33402"/>
                  </a:cubicBezTo>
                  <a:cubicBezTo>
                    <a:pt x="106912" y="33402"/>
                    <a:pt x="99355" y="32731"/>
                    <a:pt x="95747" y="29272"/>
                  </a:cubicBezTo>
                  <a:cubicBezTo>
                    <a:pt x="92677" y="26324"/>
                    <a:pt x="93133" y="19789"/>
                    <a:pt x="96659" y="13162"/>
                  </a:cubicBezTo>
                  <a:lnTo>
                    <a:pt x="96659" y="13162"/>
                  </a:lnTo>
                  <a:cubicBezTo>
                    <a:pt x="96658" y="13163"/>
                    <a:pt x="84656" y="20452"/>
                    <a:pt x="74017" y="20452"/>
                  </a:cubicBezTo>
                  <a:cubicBezTo>
                    <a:pt x="72817" y="20452"/>
                    <a:pt x="71635" y="20360"/>
                    <a:pt x="70489" y="20153"/>
                  </a:cubicBezTo>
                  <a:cubicBezTo>
                    <a:pt x="62890" y="18785"/>
                    <a:pt x="54409" y="12463"/>
                    <a:pt x="54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32"/>
            <p:cNvSpPr/>
            <p:nvPr/>
          </p:nvSpPr>
          <p:spPr>
            <a:xfrm>
              <a:off x="5933480" y="2817584"/>
              <a:ext cx="1779376" cy="1166255"/>
            </a:xfrm>
            <a:custGeom>
              <a:avLst/>
              <a:gdLst/>
              <a:ahLst/>
              <a:cxnLst/>
              <a:rect l="l" t="t" r="r" b="b"/>
              <a:pathLst>
                <a:path w="104623" h="68573" extrusionOk="0">
                  <a:moveTo>
                    <a:pt x="48482" y="0"/>
                  </a:moveTo>
                  <a:cubicBezTo>
                    <a:pt x="48482" y="0"/>
                    <a:pt x="47631" y="12797"/>
                    <a:pt x="33588" y="20031"/>
                  </a:cubicBezTo>
                  <a:cubicBezTo>
                    <a:pt x="29946" y="21887"/>
                    <a:pt x="26011" y="22575"/>
                    <a:pt x="22179" y="22575"/>
                  </a:cubicBezTo>
                  <a:cubicBezTo>
                    <a:pt x="11202" y="22575"/>
                    <a:pt x="1066" y="16931"/>
                    <a:pt x="1065" y="16930"/>
                  </a:cubicBezTo>
                  <a:lnTo>
                    <a:pt x="1065" y="16930"/>
                  </a:lnTo>
                  <a:cubicBezTo>
                    <a:pt x="1065" y="16931"/>
                    <a:pt x="12645" y="30122"/>
                    <a:pt x="11156" y="39271"/>
                  </a:cubicBezTo>
                  <a:cubicBezTo>
                    <a:pt x="9697" y="48481"/>
                    <a:pt x="1" y="52463"/>
                    <a:pt x="1" y="52463"/>
                  </a:cubicBezTo>
                  <a:cubicBezTo>
                    <a:pt x="1" y="52463"/>
                    <a:pt x="1306" y="52405"/>
                    <a:pt x="3305" y="52405"/>
                  </a:cubicBezTo>
                  <a:cubicBezTo>
                    <a:pt x="8429" y="52405"/>
                    <a:pt x="18111" y="52783"/>
                    <a:pt x="22068" y="55472"/>
                  </a:cubicBezTo>
                  <a:cubicBezTo>
                    <a:pt x="27539" y="59180"/>
                    <a:pt x="26779" y="65624"/>
                    <a:pt x="26779" y="65624"/>
                  </a:cubicBezTo>
                  <a:cubicBezTo>
                    <a:pt x="26779" y="65624"/>
                    <a:pt x="33010" y="61855"/>
                    <a:pt x="36840" y="60548"/>
                  </a:cubicBezTo>
                  <a:cubicBezTo>
                    <a:pt x="40909" y="59197"/>
                    <a:pt x="44845" y="58521"/>
                    <a:pt x="48560" y="58521"/>
                  </a:cubicBezTo>
                  <a:cubicBezTo>
                    <a:pt x="53033" y="58521"/>
                    <a:pt x="57183" y="59501"/>
                    <a:pt x="60853" y="61460"/>
                  </a:cubicBezTo>
                  <a:cubicBezTo>
                    <a:pt x="64014" y="63132"/>
                    <a:pt x="69333" y="68572"/>
                    <a:pt x="69333" y="68572"/>
                  </a:cubicBezTo>
                  <a:cubicBezTo>
                    <a:pt x="69333" y="68572"/>
                    <a:pt x="70762" y="57904"/>
                    <a:pt x="76446" y="53679"/>
                  </a:cubicBezTo>
                  <a:cubicBezTo>
                    <a:pt x="79070" y="51723"/>
                    <a:pt x="83195" y="51129"/>
                    <a:pt x="87240" y="51129"/>
                  </a:cubicBezTo>
                  <a:cubicBezTo>
                    <a:pt x="93505" y="51129"/>
                    <a:pt x="99577" y="52554"/>
                    <a:pt x="99577" y="52554"/>
                  </a:cubicBezTo>
                  <a:cubicBezTo>
                    <a:pt x="99577" y="52554"/>
                    <a:pt x="93224" y="45502"/>
                    <a:pt x="93771" y="38724"/>
                  </a:cubicBezTo>
                  <a:cubicBezTo>
                    <a:pt x="94288" y="31916"/>
                    <a:pt x="104622" y="26931"/>
                    <a:pt x="104623" y="26931"/>
                  </a:cubicBezTo>
                  <a:lnTo>
                    <a:pt x="104623" y="26931"/>
                  </a:lnTo>
                  <a:cubicBezTo>
                    <a:pt x="104623" y="26931"/>
                    <a:pt x="104450" y="26942"/>
                    <a:pt x="104121" y="26942"/>
                  </a:cubicBezTo>
                  <a:cubicBezTo>
                    <a:pt x="102551" y="26942"/>
                    <a:pt x="97419" y="26672"/>
                    <a:pt x="90458" y="23557"/>
                  </a:cubicBezTo>
                  <a:cubicBezTo>
                    <a:pt x="82009" y="19788"/>
                    <a:pt x="88543" y="7022"/>
                    <a:pt x="88543" y="7021"/>
                  </a:cubicBezTo>
                  <a:lnTo>
                    <a:pt x="88543" y="7021"/>
                  </a:lnTo>
                  <a:cubicBezTo>
                    <a:pt x="88542" y="7022"/>
                    <a:pt x="78962" y="14037"/>
                    <a:pt x="68248" y="14037"/>
                  </a:cubicBezTo>
                  <a:cubicBezTo>
                    <a:pt x="65768" y="14037"/>
                    <a:pt x="63228" y="13661"/>
                    <a:pt x="60731" y="12736"/>
                  </a:cubicBezTo>
                  <a:cubicBezTo>
                    <a:pt x="50336" y="8845"/>
                    <a:pt x="48482" y="0"/>
                    <a:pt x="484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3" name="Google Shape;3463;p32"/>
            <p:cNvGrpSpPr/>
            <p:nvPr/>
          </p:nvGrpSpPr>
          <p:grpSpPr>
            <a:xfrm>
              <a:off x="6173878" y="3019204"/>
              <a:ext cx="1518399" cy="1106352"/>
              <a:chOff x="6173878" y="3019204"/>
              <a:chExt cx="1518399" cy="1106352"/>
            </a:xfrm>
          </p:grpSpPr>
          <p:sp>
            <p:nvSpPr>
              <p:cNvPr id="3464" name="Google Shape;3464;p32"/>
              <p:cNvSpPr/>
              <p:nvPr/>
            </p:nvSpPr>
            <p:spPr>
              <a:xfrm>
                <a:off x="7142717" y="4085741"/>
                <a:ext cx="39815" cy="39815"/>
              </a:xfrm>
              <a:custGeom>
                <a:avLst/>
                <a:gdLst/>
                <a:ahLst/>
                <a:cxnLst/>
                <a:rect l="l" t="t" r="r" b="b"/>
                <a:pathLst>
                  <a:path w="2341" h="2341" extrusionOk="0">
                    <a:moveTo>
                      <a:pt x="304" y="1703"/>
                    </a:moveTo>
                    <a:cubicBezTo>
                      <a:pt x="0" y="1186"/>
                      <a:pt x="152" y="608"/>
                      <a:pt x="669" y="335"/>
                    </a:cubicBezTo>
                    <a:cubicBezTo>
                      <a:pt x="1155" y="0"/>
                      <a:pt x="1763" y="183"/>
                      <a:pt x="2037" y="700"/>
                    </a:cubicBezTo>
                    <a:cubicBezTo>
                      <a:pt x="2341" y="1186"/>
                      <a:pt x="2158" y="1794"/>
                      <a:pt x="1672" y="2067"/>
                    </a:cubicBezTo>
                    <a:cubicBezTo>
                      <a:pt x="1186" y="2341"/>
                      <a:pt x="608" y="2189"/>
                      <a:pt x="304" y="17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32"/>
              <p:cNvSpPr/>
              <p:nvPr/>
            </p:nvSpPr>
            <p:spPr>
              <a:xfrm>
                <a:off x="7076537" y="4071777"/>
                <a:ext cx="38267" cy="38267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extrusionOk="0">
                    <a:moveTo>
                      <a:pt x="1612" y="1976"/>
                    </a:moveTo>
                    <a:cubicBezTo>
                      <a:pt x="1095" y="2250"/>
                      <a:pt x="487" y="2037"/>
                      <a:pt x="244" y="1551"/>
                    </a:cubicBezTo>
                    <a:cubicBezTo>
                      <a:pt x="1" y="1095"/>
                      <a:pt x="153" y="487"/>
                      <a:pt x="609" y="274"/>
                    </a:cubicBezTo>
                    <a:cubicBezTo>
                      <a:pt x="1064" y="1"/>
                      <a:pt x="1642" y="153"/>
                      <a:pt x="1946" y="609"/>
                    </a:cubicBezTo>
                    <a:cubicBezTo>
                      <a:pt x="2250" y="1065"/>
                      <a:pt x="2098" y="1703"/>
                      <a:pt x="1612" y="19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32"/>
              <p:cNvSpPr/>
              <p:nvPr/>
            </p:nvSpPr>
            <p:spPr>
              <a:xfrm>
                <a:off x="7119449" y="4046452"/>
                <a:ext cx="38794" cy="38267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2250" extrusionOk="0">
                    <a:moveTo>
                      <a:pt x="1672" y="1946"/>
                    </a:moveTo>
                    <a:cubicBezTo>
                      <a:pt x="1216" y="2250"/>
                      <a:pt x="548" y="2098"/>
                      <a:pt x="244" y="1642"/>
                    </a:cubicBezTo>
                    <a:cubicBezTo>
                      <a:pt x="0" y="1186"/>
                      <a:pt x="92" y="608"/>
                      <a:pt x="548" y="304"/>
                    </a:cubicBezTo>
                    <a:cubicBezTo>
                      <a:pt x="1004" y="0"/>
                      <a:pt x="1581" y="122"/>
                      <a:pt x="1885" y="547"/>
                    </a:cubicBezTo>
                    <a:cubicBezTo>
                      <a:pt x="2280" y="1003"/>
                      <a:pt x="2159" y="1611"/>
                      <a:pt x="1672" y="194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32"/>
              <p:cNvSpPr/>
              <p:nvPr/>
            </p:nvSpPr>
            <p:spPr>
              <a:xfrm>
                <a:off x="7159776" y="4022146"/>
                <a:ext cx="38794" cy="37757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2220" extrusionOk="0">
                    <a:moveTo>
                      <a:pt x="304" y="1642"/>
                    </a:moveTo>
                    <a:cubicBezTo>
                      <a:pt x="0" y="1125"/>
                      <a:pt x="152" y="517"/>
                      <a:pt x="669" y="274"/>
                    </a:cubicBezTo>
                    <a:cubicBezTo>
                      <a:pt x="1125" y="1"/>
                      <a:pt x="1672" y="153"/>
                      <a:pt x="1976" y="609"/>
                    </a:cubicBezTo>
                    <a:cubicBezTo>
                      <a:pt x="2280" y="1095"/>
                      <a:pt x="2128" y="1703"/>
                      <a:pt x="1642" y="1976"/>
                    </a:cubicBezTo>
                    <a:cubicBezTo>
                      <a:pt x="1186" y="2220"/>
                      <a:pt x="608" y="2098"/>
                      <a:pt x="304" y="16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32"/>
              <p:cNvSpPr/>
              <p:nvPr/>
            </p:nvSpPr>
            <p:spPr>
              <a:xfrm>
                <a:off x="7176836" y="3958568"/>
                <a:ext cx="36719" cy="36192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128" extrusionOk="0">
                    <a:moveTo>
                      <a:pt x="274" y="1611"/>
                    </a:moveTo>
                    <a:cubicBezTo>
                      <a:pt x="0" y="1186"/>
                      <a:pt x="152" y="547"/>
                      <a:pt x="578" y="274"/>
                    </a:cubicBezTo>
                    <a:cubicBezTo>
                      <a:pt x="973" y="0"/>
                      <a:pt x="1642" y="122"/>
                      <a:pt x="1885" y="547"/>
                    </a:cubicBezTo>
                    <a:cubicBezTo>
                      <a:pt x="2159" y="912"/>
                      <a:pt x="2007" y="1611"/>
                      <a:pt x="1581" y="1854"/>
                    </a:cubicBezTo>
                    <a:cubicBezTo>
                      <a:pt x="1216" y="2128"/>
                      <a:pt x="578" y="1976"/>
                      <a:pt x="274" y="16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32"/>
              <p:cNvSpPr/>
              <p:nvPr/>
            </p:nvSpPr>
            <p:spPr>
              <a:xfrm>
                <a:off x="7463242" y="3787445"/>
                <a:ext cx="37246" cy="36719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2159" extrusionOk="0">
                    <a:moveTo>
                      <a:pt x="244" y="1611"/>
                    </a:moveTo>
                    <a:cubicBezTo>
                      <a:pt x="1" y="1186"/>
                      <a:pt x="183" y="547"/>
                      <a:pt x="609" y="274"/>
                    </a:cubicBezTo>
                    <a:cubicBezTo>
                      <a:pt x="1004" y="0"/>
                      <a:pt x="1703" y="152"/>
                      <a:pt x="1916" y="578"/>
                    </a:cubicBezTo>
                    <a:cubicBezTo>
                      <a:pt x="2189" y="1003"/>
                      <a:pt x="2007" y="1642"/>
                      <a:pt x="1581" y="1915"/>
                    </a:cubicBezTo>
                    <a:cubicBezTo>
                      <a:pt x="1156" y="2158"/>
                      <a:pt x="517" y="2006"/>
                      <a:pt x="244" y="16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32"/>
              <p:cNvSpPr/>
              <p:nvPr/>
            </p:nvSpPr>
            <p:spPr>
              <a:xfrm>
                <a:off x="7585261" y="3715584"/>
                <a:ext cx="36719" cy="36192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128" extrusionOk="0">
                    <a:moveTo>
                      <a:pt x="1885" y="547"/>
                    </a:moveTo>
                    <a:cubicBezTo>
                      <a:pt x="2158" y="973"/>
                      <a:pt x="2006" y="1611"/>
                      <a:pt x="1581" y="1885"/>
                    </a:cubicBezTo>
                    <a:cubicBezTo>
                      <a:pt x="1185" y="2128"/>
                      <a:pt x="517" y="2037"/>
                      <a:pt x="274" y="1611"/>
                    </a:cubicBezTo>
                    <a:cubicBezTo>
                      <a:pt x="0" y="1186"/>
                      <a:pt x="152" y="547"/>
                      <a:pt x="578" y="274"/>
                    </a:cubicBezTo>
                    <a:cubicBezTo>
                      <a:pt x="942" y="0"/>
                      <a:pt x="1581" y="122"/>
                      <a:pt x="1885" y="5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32"/>
              <p:cNvSpPr/>
              <p:nvPr/>
            </p:nvSpPr>
            <p:spPr>
              <a:xfrm>
                <a:off x="7096182" y="4006124"/>
                <a:ext cx="36719" cy="37229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189" extrusionOk="0">
                    <a:moveTo>
                      <a:pt x="213" y="1581"/>
                    </a:moveTo>
                    <a:cubicBezTo>
                      <a:pt x="1" y="1125"/>
                      <a:pt x="122" y="517"/>
                      <a:pt x="609" y="244"/>
                    </a:cubicBezTo>
                    <a:cubicBezTo>
                      <a:pt x="1065" y="1"/>
                      <a:pt x="1612" y="183"/>
                      <a:pt x="1885" y="639"/>
                    </a:cubicBezTo>
                    <a:cubicBezTo>
                      <a:pt x="2159" y="1095"/>
                      <a:pt x="1976" y="1703"/>
                      <a:pt x="1520" y="1915"/>
                    </a:cubicBezTo>
                    <a:cubicBezTo>
                      <a:pt x="1095" y="2189"/>
                      <a:pt x="487" y="2007"/>
                      <a:pt x="213" y="15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32"/>
              <p:cNvSpPr/>
              <p:nvPr/>
            </p:nvSpPr>
            <p:spPr>
              <a:xfrm>
                <a:off x="7052759" y="4032488"/>
                <a:ext cx="36719" cy="36719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159" extrusionOk="0">
                    <a:moveTo>
                      <a:pt x="1551" y="1885"/>
                    </a:moveTo>
                    <a:cubicBezTo>
                      <a:pt x="1095" y="2159"/>
                      <a:pt x="487" y="1976"/>
                      <a:pt x="244" y="1520"/>
                    </a:cubicBezTo>
                    <a:cubicBezTo>
                      <a:pt x="0" y="1065"/>
                      <a:pt x="183" y="457"/>
                      <a:pt x="639" y="213"/>
                    </a:cubicBezTo>
                    <a:cubicBezTo>
                      <a:pt x="1095" y="1"/>
                      <a:pt x="1703" y="153"/>
                      <a:pt x="1976" y="609"/>
                    </a:cubicBezTo>
                    <a:cubicBezTo>
                      <a:pt x="2159" y="1034"/>
                      <a:pt x="2007" y="1672"/>
                      <a:pt x="1551" y="18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32"/>
              <p:cNvSpPr/>
              <p:nvPr/>
            </p:nvSpPr>
            <p:spPr>
              <a:xfrm>
                <a:off x="7544407" y="3739873"/>
                <a:ext cx="36719" cy="36719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159" extrusionOk="0">
                    <a:moveTo>
                      <a:pt x="1612" y="1885"/>
                    </a:moveTo>
                    <a:cubicBezTo>
                      <a:pt x="1125" y="2159"/>
                      <a:pt x="578" y="2037"/>
                      <a:pt x="274" y="1581"/>
                    </a:cubicBezTo>
                    <a:cubicBezTo>
                      <a:pt x="1" y="1125"/>
                      <a:pt x="122" y="548"/>
                      <a:pt x="578" y="244"/>
                    </a:cubicBezTo>
                    <a:cubicBezTo>
                      <a:pt x="973" y="1"/>
                      <a:pt x="1642" y="153"/>
                      <a:pt x="1885" y="548"/>
                    </a:cubicBezTo>
                    <a:cubicBezTo>
                      <a:pt x="2159" y="973"/>
                      <a:pt x="2007" y="1612"/>
                      <a:pt x="1612" y="18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32"/>
              <p:cNvSpPr/>
              <p:nvPr/>
            </p:nvSpPr>
            <p:spPr>
              <a:xfrm>
                <a:off x="7503569" y="3764178"/>
                <a:ext cx="37229" cy="36209"/>
              </a:xfrm>
              <a:custGeom>
                <a:avLst/>
                <a:gdLst/>
                <a:ahLst/>
                <a:cxnLst/>
                <a:rect l="l" t="t" r="r" b="b"/>
                <a:pathLst>
                  <a:path w="2189" h="2129" extrusionOk="0">
                    <a:moveTo>
                      <a:pt x="608" y="244"/>
                    </a:moveTo>
                    <a:cubicBezTo>
                      <a:pt x="1064" y="0"/>
                      <a:pt x="1642" y="152"/>
                      <a:pt x="1915" y="608"/>
                    </a:cubicBezTo>
                    <a:cubicBezTo>
                      <a:pt x="2189" y="1064"/>
                      <a:pt x="1976" y="1672"/>
                      <a:pt x="1520" y="1915"/>
                    </a:cubicBezTo>
                    <a:cubicBezTo>
                      <a:pt x="1064" y="2128"/>
                      <a:pt x="456" y="1976"/>
                      <a:pt x="244" y="1520"/>
                    </a:cubicBezTo>
                    <a:cubicBezTo>
                      <a:pt x="0" y="1064"/>
                      <a:pt x="213" y="456"/>
                      <a:pt x="608" y="2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32"/>
              <p:cNvSpPr/>
              <p:nvPr/>
            </p:nvSpPr>
            <p:spPr>
              <a:xfrm>
                <a:off x="7136509" y="3982346"/>
                <a:ext cx="37246" cy="36192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2128" extrusionOk="0">
                    <a:moveTo>
                      <a:pt x="1551" y="1915"/>
                    </a:moveTo>
                    <a:cubicBezTo>
                      <a:pt x="1095" y="2128"/>
                      <a:pt x="548" y="1976"/>
                      <a:pt x="274" y="1520"/>
                    </a:cubicBezTo>
                    <a:cubicBezTo>
                      <a:pt x="1" y="1095"/>
                      <a:pt x="183" y="456"/>
                      <a:pt x="639" y="243"/>
                    </a:cubicBezTo>
                    <a:cubicBezTo>
                      <a:pt x="1095" y="0"/>
                      <a:pt x="1703" y="213"/>
                      <a:pt x="1946" y="608"/>
                    </a:cubicBezTo>
                    <a:cubicBezTo>
                      <a:pt x="2189" y="1095"/>
                      <a:pt x="1976" y="1702"/>
                      <a:pt x="1551" y="19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32"/>
              <p:cNvSpPr/>
              <p:nvPr/>
            </p:nvSpPr>
            <p:spPr>
              <a:xfrm>
                <a:off x="7315897" y="3821565"/>
                <a:ext cx="35172" cy="3619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128" extrusionOk="0">
                    <a:moveTo>
                      <a:pt x="1825" y="578"/>
                    </a:moveTo>
                    <a:cubicBezTo>
                      <a:pt x="2068" y="973"/>
                      <a:pt x="1977" y="1581"/>
                      <a:pt x="1581" y="1824"/>
                    </a:cubicBezTo>
                    <a:cubicBezTo>
                      <a:pt x="1156" y="2128"/>
                      <a:pt x="518" y="1976"/>
                      <a:pt x="244" y="1581"/>
                    </a:cubicBezTo>
                    <a:cubicBezTo>
                      <a:pt x="1" y="1155"/>
                      <a:pt x="92" y="608"/>
                      <a:pt x="487" y="304"/>
                    </a:cubicBezTo>
                    <a:cubicBezTo>
                      <a:pt x="943" y="0"/>
                      <a:pt x="1551" y="122"/>
                      <a:pt x="1825" y="5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32"/>
              <p:cNvSpPr/>
              <p:nvPr/>
            </p:nvSpPr>
            <p:spPr>
              <a:xfrm>
                <a:off x="7601793" y="3651989"/>
                <a:ext cx="35682" cy="35172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068" extrusionOk="0">
                    <a:moveTo>
                      <a:pt x="274" y="1551"/>
                    </a:moveTo>
                    <a:cubicBezTo>
                      <a:pt x="1" y="1125"/>
                      <a:pt x="122" y="548"/>
                      <a:pt x="517" y="304"/>
                    </a:cubicBezTo>
                    <a:cubicBezTo>
                      <a:pt x="913" y="1"/>
                      <a:pt x="1520" y="92"/>
                      <a:pt x="1824" y="517"/>
                    </a:cubicBezTo>
                    <a:cubicBezTo>
                      <a:pt x="2098" y="943"/>
                      <a:pt x="1946" y="1581"/>
                      <a:pt x="1520" y="1855"/>
                    </a:cubicBezTo>
                    <a:cubicBezTo>
                      <a:pt x="1125" y="2067"/>
                      <a:pt x="548" y="1915"/>
                      <a:pt x="274" y="15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32"/>
              <p:cNvSpPr/>
              <p:nvPr/>
            </p:nvSpPr>
            <p:spPr>
              <a:xfrm>
                <a:off x="7480302" y="3723340"/>
                <a:ext cx="36209" cy="36192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8" extrusionOk="0">
                    <a:moveTo>
                      <a:pt x="1855" y="669"/>
                    </a:moveTo>
                    <a:cubicBezTo>
                      <a:pt x="2128" y="1125"/>
                      <a:pt x="1916" y="1733"/>
                      <a:pt x="1460" y="1945"/>
                    </a:cubicBezTo>
                    <a:cubicBezTo>
                      <a:pt x="1034" y="2128"/>
                      <a:pt x="426" y="1945"/>
                      <a:pt x="244" y="1581"/>
                    </a:cubicBezTo>
                    <a:cubicBezTo>
                      <a:pt x="1" y="1155"/>
                      <a:pt x="153" y="578"/>
                      <a:pt x="578" y="304"/>
                    </a:cubicBezTo>
                    <a:cubicBezTo>
                      <a:pt x="1034" y="0"/>
                      <a:pt x="1612" y="152"/>
                      <a:pt x="1855" y="6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32"/>
              <p:cNvSpPr/>
              <p:nvPr/>
            </p:nvSpPr>
            <p:spPr>
              <a:xfrm>
                <a:off x="7113241" y="3942529"/>
                <a:ext cx="35699" cy="35699"/>
              </a:xfrm>
              <a:custGeom>
                <a:avLst/>
                <a:gdLst/>
                <a:ahLst/>
                <a:cxnLst/>
                <a:rect l="l" t="t" r="r" b="b"/>
                <a:pathLst>
                  <a:path w="2099" h="2099" extrusionOk="0">
                    <a:moveTo>
                      <a:pt x="274" y="1551"/>
                    </a:moveTo>
                    <a:cubicBezTo>
                      <a:pt x="1" y="1156"/>
                      <a:pt x="92" y="609"/>
                      <a:pt x="487" y="305"/>
                    </a:cubicBezTo>
                    <a:cubicBezTo>
                      <a:pt x="913" y="1"/>
                      <a:pt x="1521" y="122"/>
                      <a:pt x="1824" y="548"/>
                    </a:cubicBezTo>
                    <a:cubicBezTo>
                      <a:pt x="2098" y="943"/>
                      <a:pt x="1946" y="1581"/>
                      <a:pt x="1521" y="1855"/>
                    </a:cubicBezTo>
                    <a:cubicBezTo>
                      <a:pt x="1125" y="2098"/>
                      <a:pt x="548" y="1946"/>
                      <a:pt x="274" y="15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32"/>
              <p:cNvSpPr/>
              <p:nvPr/>
            </p:nvSpPr>
            <p:spPr>
              <a:xfrm>
                <a:off x="7028981" y="3991650"/>
                <a:ext cx="36719" cy="36209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129" extrusionOk="0">
                    <a:moveTo>
                      <a:pt x="243" y="1551"/>
                    </a:moveTo>
                    <a:cubicBezTo>
                      <a:pt x="0" y="1155"/>
                      <a:pt x="152" y="578"/>
                      <a:pt x="547" y="304"/>
                    </a:cubicBezTo>
                    <a:cubicBezTo>
                      <a:pt x="1003" y="0"/>
                      <a:pt x="1611" y="152"/>
                      <a:pt x="1885" y="608"/>
                    </a:cubicBezTo>
                    <a:cubicBezTo>
                      <a:pt x="2158" y="1064"/>
                      <a:pt x="1976" y="1672"/>
                      <a:pt x="1520" y="1915"/>
                    </a:cubicBezTo>
                    <a:cubicBezTo>
                      <a:pt x="1094" y="2128"/>
                      <a:pt x="517" y="1976"/>
                      <a:pt x="243" y="15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32"/>
              <p:cNvSpPr/>
              <p:nvPr/>
            </p:nvSpPr>
            <p:spPr>
              <a:xfrm>
                <a:off x="7072914" y="3966835"/>
                <a:ext cx="35172" cy="3568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98" extrusionOk="0">
                    <a:moveTo>
                      <a:pt x="1551" y="1855"/>
                    </a:moveTo>
                    <a:cubicBezTo>
                      <a:pt x="1126" y="2098"/>
                      <a:pt x="487" y="1946"/>
                      <a:pt x="214" y="1520"/>
                    </a:cubicBezTo>
                    <a:cubicBezTo>
                      <a:pt x="1" y="1125"/>
                      <a:pt x="92" y="548"/>
                      <a:pt x="518" y="274"/>
                    </a:cubicBezTo>
                    <a:cubicBezTo>
                      <a:pt x="943" y="0"/>
                      <a:pt x="1460" y="92"/>
                      <a:pt x="1764" y="517"/>
                    </a:cubicBezTo>
                    <a:cubicBezTo>
                      <a:pt x="2068" y="912"/>
                      <a:pt x="1977" y="1551"/>
                      <a:pt x="1551" y="18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32"/>
              <p:cNvSpPr/>
              <p:nvPr/>
            </p:nvSpPr>
            <p:spPr>
              <a:xfrm>
                <a:off x="7521139" y="3699035"/>
                <a:ext cx="35699" cy="36719"/>
              </a:xfrm>
              <a:custGeom>
                <a:avLst/>
                <a:gdLst/>
                <a:ahLst/>
                <a:cxnLst/>
                <a:rect l="l" t="t" r="r" b="b"/>
                <a:pathLst>
                  <a:path w="2099" h="2159" extrusionOk="0">
                    <a:moveTo>
                      <a:pt x="1521" y="1885"/>
                    </a:moveTo>
                    <a:cubicBezTo>
                      <a:pt x="1065" y="2159"/>
                      <a:pt x="457" y="1976"/>
                      <a:pt x="214" y="1490"/>
                    </a:cubicBezTo>
                    <a:cubicBezTo>
                      <a:pt x="1" y="1034"/>
                      <a:pt x="153" y="487"/>
                      <a:pt x="609" y="274"/>
                    </a:cubicBezTo>
                    <a:cubicBezTo>
                      <a:pt x="1065" y="1"/>
                      <a:pt x="1673" y="183"/>
                      <a:pt x="1916" y="639"/>
                    </a:cubicBezTo>
                    <a:cubicBezTo>
                      <a:pt x="2098" y="1095"/>
                      <a:pt x="1916" y="1672"/>
                      <a:pt x="1521" y="18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32"/>
              <p:cNvSpPr/>
              <p:nvPr/>
            </p:nvSpPr>
            <p:spPr>
              <a:xfrm>
                <a:off x="7274550" y="3845853"/>
                <a:ext cx="35682" cy="36209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129" extrusionOk="0">
                    <a:moveTo>
                      <a:pt x="243" y="1521"/>
                    </a:moveTo>
                    <a:cubicBezTo>
                      <a:pt x="0" y="1065"/>
                      <a:pt x="213" y="457"/>
                      <a:pt x="669" y="214"/>
                    </a:cubicBezTo>
                    <a:cubicBezTo>
                      <a:pt x="1125" y="1"/>
                      <a:pt x="1642" y="183"/>
                      <a:pt x="1885" y="609"/>
                    </a:cubicBezTo>
                    <a:cubicBezTo>
                      <a:pt x="2098" y="1065"/>
                      <a:pt x="1915" y="1673"/>
                      <a:pt x="1459" y="1885"/>
                    </a:cubicBezTo>
                    <a:cubicBezTo>
                      <a:pt x="1094" y="2129"/>
                      <a:pt x="487" y="1916"/>
                      <a:pt x="243" y="15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32"/>
              <p:cNvSpPr/>
              <p:nvPr/>
            </p:nvSpPr>
            <p:spPr>
              <a:xfrm>
                <a:off x="7399137" y="3771406"/>
                <a:ext cx="36209" cy="36209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129" extrusionOk="0">
                    <a:moveTo>
                      <a:pt x="1520" y="1885"/>
                    </a:moveTo>
                    <a:cubicBezTo>
                      <a:pt x="1064" y="2129"/>
                      <a:pt x="457" y="1946"/>
                      <a:pt x="213" y="1490"/>
                    </a:cubicBezTo>
                    <a:cubicBezTo>
                      <a:pt x="1" y="1034"/>
                      <a:pt x="183" y="487"/>
                      <a:pt x="608" y="274"/>
                    </a:cubicBezTo>
                    <a:cubicBezTo>
                      <a:pt x="1064" y="1"/>
                      <a:pt x="1672" y="183"/>
                      <a:pt x="1885" y="670"/>
                    </a:cubicBezTo>
                    <a:cubicBezTo>
                      <a:pt x="2128" y="1095"/>
                      <a:pt x="1946" y="1673"/>
                      <a:pt x="1520" y="18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32"/>
              <p:cNvSpPr/>
              <p:nvPr/>
            </p:nvSpPr>
            <p:spPr>
              <a:xfrm>
                <a:off x="7439464" y="3747628"/>
                <a:ext cx="36719" cy="36209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129" extrusionOk="0">
                    <a:moveTo>
                      <a:pt x="274" y="1551"/>
                    </a:moveTo>
                    <a:cubicBezTo>
                      <a:pt x="0" y="1125"/>
                      <a:pt x="183" y="548"/>
                      <a:pt x="548" y="305"/>
                    </a:cubicBezTo>
                    <a:cubicBezTo>
                      <a:pt x="973" y="1"/>
                      <a:pt x="1611" y="153"/>
                      <a:pt x="1885" y="548"/>
                    </a:cubicBezTo>
                    <a:cubicBezTo>
                      <a:pt x="2159" y="973"/>
                      <a:pt x="1946" y="1672"/>
                      <a:pt x="1490" y="1885"/>
                    </a:cubicBezTo>
                    <a:cubicBezTo>
                      <a:pt x="1125" y="2128"/>
                      <a:pt x="517" y="1976"/>
                      <a:pt x="274" y="15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32"/>
              <p:cNvSpPr/>
              <p:nvPr/>
            </p:nvSpPr>
            <p:spPr>
              <a:xfrm>
                <a:off x="6988654" y="4016466"/>
                <a:ext cx="35682" cy="36209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129" extrusionOk="0">
                    <a:moveTo>
                      <a:pt x="1824" y="548"/>
                    </a:moveTo>
                    <a:cubicBezTo>
                      <a:pt x="2098" y="943"/>
                      <a:pt x="1946" y="1551"/>
                      <a:pt x="1611" y="1824"/>
                    </a:cubicBezTo>
                    <a:cubicBezTo>
                      <a:pt x="1186" y="2128"/>
                      <a:pt x="548" y="2007"/>
                      <a:pt x="274" y="1551"/>
                    </a:cubicBezTo>
                    <a:cubicBezTo>
                      <a:pt x="0" y="1155"/>
                      <a:pt x="122" y="548"/>
                      <a:pt x="487" y="304"/>
                    </a:cubicBezTo>
                    <a:cubicBezTo>
                      <a:pt x="943" y="0"/>
                      <a:pt x="1551" y="92"/>
                      <a:pt x="1824" y="5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32"/>
              <p:cNvSpPr/>
              <p:nvPr/>
            </p:nvSpPr>
            <p:spPr>
              <a:xfrm>
                <a:off x="7561466" y="3675767"/>
                <a:ext cx="35172" cy="36209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129" extrusionOk="0">
                    <a:moveTo>
                      <a:pt x="1521" y="1855"/>
                    </a:moveTo>
                    <a:cubicBezTo>
                      <a:pt x="1095" y="2128"/>
                      <a:pt x="396" y="1885"/>
                      <a:pt x="214" y="1490"/>
                    </a:cubicBezTo>
                    <a:cubicBezTo>
                      <a:pt x="1" y="1034"/>
                      <a:pt x="183" y="487"/>
                      <a:pt x="609" y="274"/>
                    </a:cubicBezTo>
                    <a:cubicBezTo>
                      <a:pt x="1065" y="1"/>
                      <a:pt x="1642" y="183"/>
                      <a:pt x="1885" y="639"/>
                    </a:cubicBezTo>
                    <a:cubicBezTo>
                      <a:pt x="2068" y="1065"/>
                      <a:pt x="1916" y="1642"/>
                      <a:pt x="1521" y="18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32"/>
              <p:cNvSpPr/>
              <p:nvPr/>
            </p:nvSpPr>
            <p:spPr>
              <a:xfrm>
                <a:off x="7153568" y="3918751"/>
                <a:ext cx="36209" cy="34661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038" extrusionOk="0">
                    <a:moveTo>
                      <a:pt x="1885" y="578"/>
                    </a:moveTo>
                    <a:cubicBezTo>
                      <a:pt x="2128" y="1034"/>
                      <a:pt x="1916" y="1642"/>
                      <a:pt x="1490" y="1855"/>
                    </a:cubicBezTo>
                    <a:cubicBezTo>
                      <a:pt x="1064" y="2037"/>
                      <a:pt x="457" y="1885"/>
                      <a:pt x="213" y="1490"/>
                    </a:cubicBezTo>
                    <a:cubicBezTo>
                      <a:pt x="1" y="1034"/>
                      <a:pt x="183" y="426"/>
                      <a:pt x="639" y="183"/>
                    </a:cubicBezTo>
                    <a:cubicBezTo>
                      <a:pt x="1064" y="1"/>
                      <a:pt x="1672" y="153"/>
                      <a:pt x="1885" y="5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32"/>
              <p:cNvSpPr/>
              <p:nvPr/>
            </p:nvSpPr>
            <p:spPr>
              <a:xfrm>
                <a:off x="7537178" y="3635440"/>
                <a:ext cx="35172" cy="3517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1459" y="1825"/>
                    </a:moveTo>
                    <a:cubicBezTo>
                      <a:pt x="1034" y="2068"/>
                      <a:pt x="456" y="1916"/>
                      <a:pt x="243" y="1460"/>
                    </a:cubicBezTo>
                    <a:cubicBezTo>
                      <a:pt x="0" y="1034"/>
                      <a:pt x="213" y="457"/>
                      <a:pt x="608" y="244"/>
                    </a:cubicBezTo>
                    <a:cubicBezTo>
                      <a:pt x="1034" y="1"/>
                      <a:pt x="1611" y="214"/>
                      <a:pt x="1824" y="609"/>
                    </a:cubicBezTo>
                    <a:cubicBezTo>
                      <a:pt x="2067" y="1034"/>
                      <a:pt x="1915" y="1612"/>
                      <a:pt x="1459" y="18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32"/>
              <p:cNvSpPr/>
              <p:nvPr/>
            </p:nvSpPr>
            <p:spPr>
              <a:xfrm>
                <a:off x="7621966" y="3585809"/>
                <a:ext cx="35155" cy="34134"/>
              </a:xfrm>
              <a:custGeom>
                <a:avLst/>
                <a:gdLst/>
                <a:ahLst/>
                <a:cxnLst/>
                <a:rect l="l" t="t" r="r" b="b"/>
                <a:pathLst>
                  <a:path w="2067" h="2007" extrusionOk="0">
                    <a:moveTo>
                      <a:pt x="243" y="1460"/>
                    </a:moveTo>
                    <a:cubicBezTo>
                      <a:pt x="0" y="1034"/>
                      <a:pt x="152" y="457"/>
                      <a:pt x="578" y="244"/>
                    </a:cubicBezTo>
                    <a:cubicBezTo>
                      <a:pt x="1003" y="1"/>
                      <a:pt x="1520" y="122"/>
                      <a:pt x="1793" y="578"/>
                    </a:cubicBezTo>
                    <a:cubicBezTo>
                      <a:pt x="2067" y="1034"/>
                      <a:pt x="1915" y="1521"/>
                      <a:pt x="1459" y="1794"/>
                    </a:cubicBezTo>
                    <a:cubicBezTo>
                      <a:pt x="1034" y="2007"/>
                      <a:pt x="456" y="1855"/>
                      <a:pt x="243" y="14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32"/>
              <p:cNvSpPr/>
              <p:nvPr/>
            </p:nvSpPr>
            <p:spPr>
              <a:xfrm>
                <a:off x="7497361" y="3660256"/>
                <a:ext cx="34661" cy="34134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007" extrusionOk="0">
                    <a:moveTo>
                      <a:pt x="1429" y="1794"/>
                    </a:moveTo>
                    <a:cubicBezTo>
                      <a:pt x="1034" y="2007"/>
                      <a:pt x="457" y="1855"/>
                      <a:pt x="214" y="1429"/>
                    </a:cubicBezTo>
                    <a:cubicBezTo>
                      <a:pt x="1" y="1034"/>
                      <a:pt x="153" y="457"/>
                      <a:pt x="578" y="214"/>
                    </a:cubicBezTo>
                    <a:cubicBezTo>
                      <a:pt x="973" y="1"/>
                      <a:pt x="1551" y="153"/>
                      <a:pt x="1794" y="578"/>
                    </a:cubicBezTo>
                    <a:cubicBezTo>
                      <a:pt x="2037" y="974"/>
                      <a:pt x="1885" y="1521"/>
                      <a:pt x="1429" y="17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32"/>
              <p:cNvSpPr/>
              <p:nvPr/>
            </p:nvSpPr>
            <p:spPr>
              <a:xfrm>
                <a:off x="7335542" y="3755912"/>
                <a:ext cx="34134" cy="3464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037" extrusionOk="0">
                    <a:moveTo>
                      <a:pt x="1490" y="1793"/>
                    </a:moveTo>
                    <a:cubicBezTo>
                      <a:pt x="1065" y="2037"/>
                      <a:pt x="518" y="1945"/>
                      <a:pt x="274" y="1520"/>
                    </a:cubicBezTo>
                    <a:cubicBezTo>
                      <a:pt x="1" y="1094"/>
                      <a:pt x="122" y="517"/>
                      <a:pt x="548" y="274"/>
                    </a:cubicBezTo>
                    <a:cubicBezTo>
                      <a:pt x="974" y="0"/>
                      <a:pt x="1490" y="122"/>
                      <a:pt x="1764" y="517"/>
                    </a:cubicBezTo>
                    <a:cubicBezTo>
                      <a:pt x="2007" y="973"/>
                      <a:pt x="1916" y="1520"/>
                      <a:pt x="1490" y="17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32"/>
              <p:cNvSpPr/>
              <p:nvPr/>
            </p:nvSpPr>
            <p:spPr>
              <a:xfrm>
                <a:off x="7130301" y="3878424"/>
                <a:ext cx="34134" cy="34661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038" extrusionOk="0">
                    <a:moveTo>
                      <a:pt x="1490" y="1764"/>
                    </a:moveTo>
                    <a:cubicBezTo>
                      <a:pt x="1065" y="2037"/>
                      <a:pt x="487" y="1885"/>
                      <a:pt x="214" y="1460"/>
                    </a:cubicBezTo>
                    <a:cubicBezTo>
                      <a:pt x="1" y="1034"/>
                      <a:pt x="153" y="457"/>
                      <a:pt x="578" y="244"/>
                    </a:cubicBezTo>
                    <a:cubicBezTo>
                      <a:pt x="943" y="1"/>
                      <a:pt x="1490" y="153"/>
                      <a:pt x="1733" y="548"/>
                    </a:cubicBezTo>
                    <a:cubicBezTo>
                      <a:pt x="2007" y="913"/>
                      <a:pt x="1885" y="1521"/>
                      <a:pt x="1490" y="17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32"/>
              <p:cNvSpPr/>
              <p:nvPr/>
            </p:nvSpPr>
            <p:spPr>
              <a:xfrm>
                <a:off x="7049663" y="3926507"/>
                <a:ext cx="34134" cy="34661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038" extrusionOk="0">
                    <a:moveTo>
                      <a:pt x="1733" y="578"/>
                    </a:moveTo>
                    <a:cubicBezTo>
                      <a:pt x="2006" y="973"/>
                      <a:pt x="1854" y="1520"/>
                      <a:pt x="1429" y="1764"/>
                    </a:cubicBezTo>
                    <a:cubicBezTo>
                      <a:pt x="1003" y="2037"/>
                      <a:pt x="456" y="1885"/>
                      <a:pt x="213" y="1490"/>
                    </a:cubicBezTo>
                    <a:cubicBezTo>
                      <a:pt x="0" y="1064"/>
                      <a:pt x="91" y="487"/>
                      <a:pt x="517" y="244"/>
                    </a:cubicBezTo>
                    <a:cubicBezTo>
                      <a:pt x="942" y="1"/>
                      <a:pt x="1520" y="153"/>
                      <a:pt x="1733" y="5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32"/>
              <p:cNvSpPr/>
              <p:nvPr/>
            </p:nvSpPr>
            <p:spPr>
              <a:xfrm>
                <a:off x="7416724" y="3707828"/>
                <a:ext cx="34644" cy="35172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068" extrusionOk="0">
                    <a:moveTo>
                      <a:pt x="1459" y="1794"/>
                    </a:moveTo>
                    <a:cubicBezTo>
                      <a:pt x="1064" y="2067"/>
                      <a:pt x="486" y="1915"/>
                      <a:pt x="213" y="1459"/>
                    </a:cubicBezTo>
                    <a:cubicBezTo>
                      <a:pt x="0" y="1064"/>
                      <a:pt x="152" y="547"/>
                      <a:pt x="486" y="274"/>
                    </a:cubicBezTo>
                    <a:cubicBezTo>
                      <a:pt x="912" y="0"/>
                      <a:pt x="1459" y="122"/>
                      <a:pt x="1733" y="547"/>
                    </a:cubicBezTo>
                    <a:cubicBezTo>
                      <a:pt x="2037" y="973"/>
                      <a:pt x="1885" y="1520"/>
                      <a:pt x="1459" y="17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32"/>
              <p:cNvSpPr/>
              <p:nvPr/>
            </p:nvSpPr>
            <p:spPr>
              <a:xfrm>
                <a:off x="7006224" y="3952360"/>
                <a:ext cx="34134" cy="3464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037" extrusionOk="0">
                    <a:moveTo>
                      <a:pt x="214" y="1490"/>
                    </a:moveTo>
                    <a:cubicBezTo>
                      <a:pt x="1" y="1064"/>
                      <a:pt x="122" y="487"/>
                      <a:pt x="518" y="274"/>
                    </a:cubicBezTo>
                    <a:cubicBezTo>
                      <a:pt x="943" y="0"/>
                      <a:pt x="1490" y="152"/>
                      <a:pt x="1733" y="578"/>
                    </a:cubicBezTo>
                    <a:cubicBezTo>
                      <a:pt x="2007" y="973"/>
                      <a:pt x="1885" y="1520"/>
                      <a:pt x="1429" y="1794"/>
                    </a:cubicBezTo>
                    <a:cubicBezTo>
                      <a:pt x="1065" y="2037"/>
                      <a:pt x="487" y="1885"/>
                      <a:pt x="214" y="14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32"/>
              <p:cNvSpPr/>
              <p:nvPr/>
            </p:nvSpPr>
            <p:spPr>
              <a:xfrm>
                <a:off x="7578016" y="3611152"/>
                <a:ext cx="35172" cy="3464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7" extrusionOk="0">
                    <a:moveTo>
                      <a:pt x="1520" y="1794"/>
                    </a:moveTo>
                    <a:cubicBezTo>
                      <a:pt x="1095" y="2037"/>
                      <a:pt x="548" y="1885"/>
                      <a:pt x="274" y="1520"/>
                    </a:cubicBezTo>
                    <a:cubicBezTo>
                      <a:pt x="0" y="1125"/>
                      <a:pt x="152" y="517"/>
                      <a:pt x="548" y="274"/>
                    </a:cubicBezTo>
                    <a:cubicBezTo>
                      <a:pt x="943" y="0"/>
                      <a:pt x="1520" y="152"/>
                      <a:pt x="1763" y="578"/>
                    </a:cubicBezTo>
                    <a:cubicBezTo>
                      <a:pt x="2067" y="973"/>
                      <a:pt x="1946" y="1520"/>
                      <a:pt x="1520" y="17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32"/>
              <p:cNvSpPr/>
              <p:nvPr/>
            </p:nvSpPr>
            <p:spPr>
              <a:xfrm>
                <a:off x="7210955" y="3830358"/>
                <a:ext cx="35172" cy="3413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07" extrusionOk="0">
                    <a:moveTo>
                      <a:pt x="1460" y="1763"/>
                    </a:moveTo>
                    <a:cubicBezTo>
                      <a:pt x="973" y="2006"/>
                      <a:pt x="487" y="1854"/>
                      <a:pt x="213" y="1429"/>
                    </a:cubicBezTo>
                    <a:cubicBezTo>
                      <a:pt x="1" y="1003"/>
                      <a:pt x="153" y="456"/>
                      <a:pt x="578" y="213"/>
                    </a:cubicBezTo>
                    <a:cubicBezTo>
                      <a:pt x="973" y="0"/>
                      <a:pt x="1551" y="122"/>
                      <a:pt x="1794" y="578"/>
                    </a:cubicBezTo>
                    <a:cubicBezTo>
                      <a:pt x="2067" y="1003"/>
                      <a:pt x="1855" y="1550"/>
                      <a:pt x="1460" y="17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32"/>
              <p:cNvSpPr/>
              <p:nvPr/>
            </p:nvSpPr>
            <p:spPr>
              <a:xfrm>
                <a:off x="7251792" y="3806053"/>
                <a:ext cx="34134" cy="35172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068" extrusionOk="0">
                    <a:moveTo>
                      <a:pt x="1429" y="1794"/>
                    </a:moveTo>
                    <a:cubicBezTo>
                      <a:pt x="1034" y="2067"/>
                      <a:pt x="457" y="1915"/>
                      <a:pt x="214" y="1459"/>
                    </a:cubicBezTo>
                    <a:cubicBezTo>
                      <a:pt x="1" y="1034"/>
                      <a:pt x="153" y="548"/>
                      <a:pt x="487" y="274"/>
                    </a:cubicBezTo>
                    <a:cubicBezTo>
                      <a:pt x="913" y="0"/>
                      <a:pt x="1460" y="122"/>
                      <a:pt x="1733" y="548"/>
                    </a:cubicBezTo>
                    <a:cubicBezTo>
                      <a:pt x="2007" y="973"/>
                      <a:pt x="1855" y="1520"/>
                      <a:pt x="1429" y="17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32"/>
              <p:cNvSpPr/>
              <p:nvPr/>
            </p:nvSpPr>
            <p:spPr>
              <a:xfrm>
                <a:off x="7292120" y="3781748"/>
                <a:ext cx="34661" cy="34661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038" extrusionOk="0">
                    <a:moveTo>
                      <a:pt x="1490" y="1794"/>
                    </a:moveTo>
                    <a:cubicBezTo>
                      <a:pt x="1095" y="2037"/>
                      <a:pt x="517" y="1885"/>
                      <a:pt x="274" y="1521"/>
                    </a:cubicBezTo>
                    <a:cubicBezTo>
                      <a:pt x="1" y="1095"/>
                      <a:pt x="183" y="518"/>
                      <a:pt x="578" y="274"/>
                    </a:cubicBezTo>
                    <a:cubicBezTo>
                      <a:pt x="1004" y="1"/>
                      <a:pt x="1581" y="153"/>
                      <a:pt x="1794" y="578"/>
                    </a:cubicBezTo>
                    <a:cubicBezTo>
                      <a:pt x="2037" y="973"/>
                      <a:pt x="1916" y="1521"/>
                      <a:pt x="1490" y="17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32"/>
              <p:cNvSpPr/>
              <p:nvPr/>
            </p:nvSpPr>
            <p:spPr>
              <a:xfrm>
                <a:off x="7089974" y="3902729"/>
                <a:ext cx="34661" cy="34134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007" extrusionOk="0">
                    <a:moveTo>
                      <a:pt x="1764" y="517"/>
                    </a:moveTo>
                    <a:cubicBezTo>
                      <a:pt x="2037" y="943"/>
                      <a:pt x="1885" y="1520"/>
                      <a:pt x="1490" y="1733"/>
                    </a:cubicBezTo>
                    <a:cubicBezTo>
                      <a:pt x="1065" y="2007"/>
                      <a:pt x="548" y="1885"/>
                      <a:pt x="274" y="1459"/>
                    </a:cubicBezTo>
                    <a:cubicBezTo>
                      <a:pt x="1" y="1064"/>
                      <a:pt x="153" y="487"/>
                      <a:pt x="548" y="213"/>
                    </a:cubicBezTo>
                    <a:cubicBezTo>
                      <a:pt x="913" y="0"/>
                      <a:pt x="1490" y="92"/>
                      <a:pt x="1764" y="5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32"/>
              <p:cNvSpPr/>
              <p:nvPr/>
            </p:nvSpPr>
            <p:spPr>
              <a:xfrm>
                <a:off x="7457034" y="3684051"/>
                <a:ext cx="34661" cy="35155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067" extrusionOk="0">
                    <a:moveTo>
                      <a:pt x="1764" y="578"/>
                    </a:moveTo>
                    <a:cubicBezTo>
                      <a:pt x="2037" y="1003"/>
                      <a:pt x="1885" y="1550"/>
                      <a:pt x="1460" y="1793"/>
                    </a:cubicBezTo>
                    <a:cubicBezTo>
                      <a:pt x="1034" y="2067"/>
                      <a:pt x="457" y="1915"/>
                      <a:pt x="244" y="1489"/>
                    </a:cubicBezTo>
                    <a:cubicBezTo>
                      <a:pt x="1" y="1064"/>
                      <a:pt x="153" y="486"/>
                      <a:pt x="548" y="274"/>
                    </a:cubicBezTo>
                    <a:cubicBezTo>
                      <a:pt x="943" y="0"/>
                      <a:pt x="1521" y="152"/>
                      <a:pt x="1764" y="5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32"/>
              <p:cNvSpPr/>
              <p:nvPr/>
            </p:nvSpPr>
            <p:spPr>
              <a:xfrm>
                <a:off x="7375869" y="3732117"/>
                <a:ext cx="34661" cy="34134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007" extrusionOk="0">
                    <a:moveTo>
                      <a:pt x="1429" y="1764"/>
                    </a:moveTo>
                    <a:cubicBezTo>
                      <a:pt x="1034" y="2007"/>
                      <a:pt x="457" y="1855"/>
                      <a:pt x="214" y="1429"/>
                    </a:cubicBezTo>
                    <a:cubicBezTo>
                      <a:pt x="1" y="1004"/>
                      <a:pt x="153" y="457"/>
                      <a:pt x="578" y="214"/>
                    </a:cubicBezTo>
                    <a:cubicBezTo>
                      <a:pt x="973" y="1"/>
                      <a:pt x="1551" y="122"/>
                      <a:pt x="1794" y="548"/>
                    </a:cubicBezTo>
                    <a:cubicBezTo>
                      <a:pt x="2037" y="1004"/>
                      <a:pt x="1855" y="1551"/>
                      <a:pt x="1429" y="17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32"/>
              <p:cNvSpPr/>
              <p:nvPr/>
            </p:nvSpPr>
            <p:spPr>
              <a:xfrm>
                <a:off x="7171155" y="3854136"/>
                <a:ext cx="34134" cy="3464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037" extrusionOk="0">
                    <a:moveTo>
                      <a:pt x="1459" y="1794"/>
                    </a:moveTo>
                    <a:cubicBezTo>
                      <a:pt x="1064" y="2037"/>
                      <a:pt x="486" y="1885"/>
                      <a:pt x="243" y="1520"/>
                    </a:cubicBezTo>
                    <a:cubicBezTo>
                      <a:pt x="0" y="1094"/>
                      <a:pt x="152" y="517"/>
                      <a:pt x="517" y="274"/>
                    </a:cubicBezTo>
                    <a:cubicBezTo>
                      <a:pt x="942" y="0"/>
                      <a:pt x="1520" y="152"/>
                      <a:pt x="1733" y="578"/>
                    </a:cubicBezTo>
                    <a:cubicBezTo>
                      <a:pt x="2006" y="942"/>
                      <a:pt x="1885" y="1520"/>
                      <a:pt x="1459" y="17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32"/>
              <p:cNvSpPr/>
              <p:nvPr/>
            </p:nvSpPr>
            <p:spPr>
              <a:xfrm>
                <a:off x="6965386" y="3976649"/>
                <a:ext cx="34134" cy="34661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038" extrusionOk="0">
                    <a:moveTo>
                      <a:pt x="1733" y="518"/>
                    </a:moveTo>
                    <a:cubicBezTo>
                      <a:pt x="2007" y="913"/>
                      <a:pt x="1916" y="1490"/>
                      <a:pt x="1490" y="1764"/>
                    </a:cubicBezTo>
                    <a:cubicBezTo>
                      <a:pt x="1064" y="2037"/>
                      <a:pt x="487" y="1885"/>
                      <a:pt x="213" y="1460"/>
                    </a:cubicBezTo>
                    <a:cubicBezTo>
                      <a:pt x="1" y="1065"/>
                      <a:pt x="122" y="518"/>
                      <a:pt x="487" y="275"/>
                    </a:cubicBezTo>
                    <a:cubicBezTo>
                      <a:pt x="882" y="1"/>
                      <a:pt x="1490" y="92"/>
                      <a:pt x="1733" y="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32"/>
              <p:cNvSpPr/>
              <p:nvPr/>
            </p:nvSpPr>
            <p:spPr>
              <a:xfrm>
                <a:off x="7311764" y="3716605"/>
                <a:ext cx="33097" cy="32586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16" extrusionOk="0">
                    <a:moveTo>
                      <a:pt x="244" y="1399"/>
                    </a:moveTo>
                    <a:cubicBezTo>
                      <a:pt x="1" y="974"/>
                      <a:pt x="153" y="487"/>
                      <a:pt x="548" y="244"/>
                    </a:cubicBezTo>
                    <a:cubicBezTo>
                      <a:pt x="1004" y="1"/>
                      <a:pt x="1520" y="153"/>
                      <a:pt x="1764" y="609"/>
                    </a:cubicBezTo>
                    <a:cubicBezTo>
                      <a:pt x="1946" y="1004"/>
                      <a:pt x="1794" y="1521"/>
                      <a:pt x="1368" y="1734"/>
                    </a:cubicBezTo>
                    <a:cubicBezTo>
                      <a:pt x="943" y="1916"/>
                      <a:pt x="457" y="1764"/>
                      <a:pt x="244" y="13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32"/>
              <p:cNvSpPr/>
              <p:nvPr/>
            </p:nvSpPr>
            <p:spPr>
              <a:xfrm>
                <a:off x="7106523" y="3838624"/>
                <a:ext cx="33624" cy="33097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46" extrusionOk="0">
                    <a:moveTo>
                      <a:pt x="1703" y="487"/>
                    </a:moveTo>
                    <a:cubicBezTo>
                      <a:pt x="1976" y="882"/>
                      <a:pt x="1855" y="1399"/>
                      <a:pt x="1460" y="1672"/>
                    </a:cubicBezTo>
                    <a:cubicBezTo>
                      <a:pt x="1095" y="1946"/>
                      <a:pt x="548" y="1854"/>
                      <a:pt x="305" y="1490"/>
                    </a:cubicBezTo>
                    <a:cubicBezTo>
                      <a:pt x="1" y="1064"/>
                      <a:pt x="92" y="517"/>
                      <a:pt x="517" y="274"/>
                    </a:cubicBezTo>
                    <a:cubicBezTo>
                      <a:pt x="943" y="0"/>
                      <a:pt x="1429" y="122"/>
                      <a:pt x="1703" y="4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32"/>
              <p:cNvSpPr/>
              <p:nvPr/>
            </p:nvSpPr>
            <p:spPr>
              <a:xfrm>
                <a:off x="7392419" y="3668011"/>
                <a:ext cx="33624" cy="33114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47" extrusionOk="0">
                    <a:moveTo>
                      <a:pt x="1763" y="578"/>
                    </a:moveTo>
                    <a:cubicBezTo>
                      <a:pt x="1976" y="973"/>
                      <a:pt x="1824" y="1490"/>
                      <a:pt x="1429" y="1703"/>
                    </a:cubicBezTo>
                    <a:cubicBezTo>
                      <a:pt x="1034" y="1946"/>
                      <a:pt x="487" y="1794"/>
                      <a:pt x="274" y="1399"/>
                    </a:cubicBezTo>
                    <a:cubicBezTo>
                      <a:pt x="0" y="973"/>
                      <a:pt x="152" y="426"/>
                      <a:pt x="608" y="183"/>
                    </a:cubicBezTo>
                    <a:cubicBezTo>
                      <a:pt x="1064" y="1"/>
                      <a:pt x="1520" y="153"/>
                      <a:pt x="1763" y="5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32"/>
              <p:cNvSpPr/>
              <p:nvPr/>
            </p:nvSpPr>
            <p:spPr>
              <a:xfrm>
                <a:off x="7187687" y="3790031"/>
                <a:ext cx="33114" cy="33607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1976" extrusionOk="0">
                    <a:moveTo>
                      <a:pt x="1703" y="547"/>
                    </a:moveTo>
                    <a:cubicBezTo>
                      <a:pt x="1946" y="942"/>
                      <a:pt x="1855" y="1459"/>
                      <a:pt x="1460" y="1702"/>
                    </a:cubicBezTo>
                    <a:cubicBezTo>
                      <a:pt x="1034" y="1976"/>
                      <a:pt x="457" y="1854"/>
                      <a:pt x="244" y="1398"/>
                    </a:cubicBezTo>
                    <a:cubicBezTo>
                      <a:pt x="1" y="1003"/>
                      <a:pt x="153" y="486"/>
                      <a:pt x="548" y="274"/>
                    </a:cubicBezTo>
                    <a:cubicBezTo>
                      <a:pt x="943" y="0"/>
                      <a:pt x="1460" y="152"/>
                      <a:pt x="1703" y="5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32"/>
              <p:cNvSpPr/>
              <p:nvPr/>
            </p:nvSpPr>
            <p:spPr>
              <a:xfrm>
                <a:off x="6982446" y="3912033"/>
                <a:ext cx="33624" cy="33624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77" extrusionOk="0">
                    <a:moveTo>
                      <a:pt x="1399" y="1763"/>
                    </a:moveTo>
                    <a:cubicBezTo>
                      <a:pt x="1004" y="1976"/>
                      <a:pt x="457" y="1885"/>
                      <a:pt x="213" y="1490"/>
                    </a:cubicBezTo>
                    <a:cubicBezTo>
                      <a:pt x="1" y="1125"/>
                      <a:pt x="92" y="578"/>
                      <a:pt x="487" y="304"/>
                    </a:cubicBezTo>
                    <a:cubicBezTo>
                      <a:pt x="913" y="1"/>
                      <a:pt x="1429" y="152"/>
                      <a:pt x="1703" y="608"/>
                    </a:cubicBezTo>
                    <a:cubicBezTo>
                      <a:pt x="1976" y="1004"/>
                      <a:pt x="1824" y="1490"/>
                      <a:pt x="1399" y="17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32"/>
              <p:cNvSpPr/>
              <p:nvPr/>
            </p:nvSpPr>
            <p:spPr>
              <a:xfrm>
                <a:off x="7598171" y="3546009"/>
                <a:ext cx="33624" cy="32586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16" extrusionOk="0">
                    <a:moveTo>
                      <a:pt x="1430" y="1703"/>
                    </a:moveTo>
                    <a:cubicBezTo>
                      <a:pt x="1065" y="1915"/>
                      <a:pt x="518" y="1824"/>
                      <a:pt x="274" y="1459"/>
                    </a:cubicBezTo>
                    <a:cubicBezTo>
                      <a:pt x="1" y="1095"/>
                      <a:pt x="122" y="548"/>
                      <a:pt x="487" y="304"/>
                    </a:cubicBezTo>
                    <a:cubicBezTo>
                      <a:pt x="913" y="0"/>
                      <a:pt x="1430" y="92"/>
                      <a:pt x="1703" y="548"/>
                    </a:cubicBezTo>
                    <a:cubicBezTo>
                      <a:pt x="1977" y="943"/>
                      <a:pt x="1855" y="1429"/>
                      <a:pt x="1430" y="17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32"/>
              <p:cNvSpPr/>
              <p:nvPr/>
            </p:nvSpPr>
            <p:spPr>
              <a:xfrm>
                <a:off x="6901281" y="3960626"/>
                <a:ext cx="33624" cy="33624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77" extrusionOk="0">
                    <a:moveTo>
                      <a:pt x="1703" y="517"/>
                    </a:moveTo>
                    <a:cubicBezTo>
                      <a:pt x="1976" y="913"/>
                      <a:pt x="1885" y="1460"/>
                      <a:pt x="1490" y="1703"/>
                    </a:cubicBezTo>
                    <a:cubicBezTo>
                      <a:pt x="1125" y="1976"/>
                      <a:pt x="578" y="1885"/>
                      <a:pt x="304" y="1520"/>
                    </a:cubicBezTo>
                    <a:cubicBezTo>
                      <a:pt x="1" y="1095"/>
                      <a:pt x="122" y="578"/>
                      <a:pt x="578" y="305"/>
                    </a:cubicBezTo>
                    <a:cubicBezTo>
                      <a:pt x="912" y="1"/>
                      <a:pt x="1459" y="122"/>
                      <a:pt x="1703" y="5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32"/>
              <p:cNvSpPr/>
              <p:nvPr/>
            </p:nvSpPr>
            <p:spPr>
              <a:xfrm>
                <a:off x="7228015" y="3766236"/>
                <a:ext cx="33624" cy="33114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47" extrusionOk="0">
                    <a:moveTo>
                      <a:pt x="1703" y="487"/>
                    </a:moveTo>
                    <a:cubicBezTo>
                      <a:pt x="1976" y="882"/>
                      <a:pt x="1855" y="1399"/>
                      <a:pt x="1460" y="1673"/>
                    </a:cubicBezTo>
                    <a:cubicBezTo>
                      <a:pt x="1095" y="1946"/>
                      <a:pt x="609" y="1855"/>
                      <a:pt x="305" y="1490"/>
                    </a:cubicBezTo>
                    <a:cubicBezTo>
                      <a:pt x="1" y="1065"/>
                      <a:pt x="61" y="518"/>
                      <a:pt x="517" y="275"/>
                    </a:cubicBezTo>
                    <a:cubicBezTo>
                      <a:pt x="943" y="1"/>
                      <a:pt x="1429" y="123"/>
                      <a:pt x="1703" y="4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32"/>
              <p:cNvSpPr/>
              <p:nvPr/>
            </p:nvSpPr>
            <p:spPr>
              <a:xfrm>
                <a:off x="7268342" y="3742458"/>
                <a:ext cx="33624" cy="33114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47" extrusionOk="0">
                    <a:moveTo>
                      <a:pt x="1763" y="609"/>
                    </a:moveTo>
                    <a:cubicBezTo>
                      <a:pt x="1976" y="1004"/>
                      <a:pt x="1794" y="1521"/>
                      <a:pt x="1368" y="1733"/>
                    </a:cubicBezTo>
                    <a:cubicBezTo>
                      <a:pt x="973" y="1946"/>
                      <a:pt x="456" y="1825"/>
                      <a:pt x="244" y="1399"/>
                    </a:cubicBezTo>
                    <a:cubicBezTo>
                      <a:pt x="0" y="973"/>
                      <a:pt x="213" y="396"/>
                      <a:pt x="639" y="214"/>
                    </a:cubicBezTo>
                    <a:cubicBezTo>
                      <a:pt x="1064" y="1"/>
                      <a:pt x="1520" y="153"/>
                      <a:pt x="1763" y="6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32"/>
              <p:cNvSpPr/>
              <p:nvPr/>
            </p:nvSpPr>
            <p:spPr>
              <a:xfrm>
                <a:off x="7025358" y="3887218"/>
                <a:ext cx="33097" cy="32586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16" extrusionOk="0">
                    <a:moveTo>
                      <a:pt x="1429" y="1703"/>
                    </a:moveTo>
                    <a:cubicBezTo>
                      <a:pt x="1004" y="1915"/>
                      <a:pt x="487" y="1763"/>
                      <a:pt x="274" y="1368"/>
                    </a:cubicBezTo>
                    <a:cubicBezTo>
                      <a:pt x="0" y="912"/>
                      <a:pt x="213" y="365"/>
                      <a:pt x="669" y="183"/>
                    </a:cubicBezTo>
                    <a:cubicBezTo>
                      <a:pt x="1064" y="1"/>
                      <a:pt x="1581" y="153"/>
                      <a:pt x="1794" y="548"/>
                    </a:cubicBezTo>
                    <a:cubicBezTo>
                      <a:pt x="1946" y="973"/>
                      <a:pt x="1794" y="1460"/>
                      <a:pt x="1429" y="17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32"/>
              <p:cNvSpPr/>
              <p:nvPr/>
            </p:nvSpPr>
            <p:spPr>
              <a:xfrm>
                <a:off x="7352602" y="3692317"/>
                <a:ext cx="33114" cy="33097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1946" extrusionOk="0">
                    <a:moveTo>
                      <a:pt x="1399" y="1733"/>
                    </a:moveTo>
                    <a:cubicBezTo>
                      <a:pt x="974" y="1946"/>
                      <a:pt x="487" y="1794"/>
                      <a:pt x="244" y="1429"/>
                    </a:cubicBezTo>
                    <a:cubicBezTo>
                      <a:pt x="1" y="973"/>
                      <a:pt x="153" y="426"/>
                      <a:pt x="609" y="213"/>
                    </a:cubicBezTo>
                    <a:cubicBezTo>
                      <a:pt x="1004" y="0"/>
                      <a:pt x="1521" y="152"/>
                      <a:pt x="1734" y="578"/>
                    </a:cubicBezTo>
                    <a:cubicBezTo>
                      <a:pt x="1946" y="1003"/>
                      <a:pt x="1764" y="1490"/>
                      <a:pt x="1399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32"/>
              <p:cNvSpPr/>
              <p:nvPr/>
            </p:nvSpPr>
            <p:spPr>
              <a:xfrm>
                <a:off x="7433256" y="3644234"/>
                <a:ext cx="33097" cy="32586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16" extrusionOk="0">
                    <a:moveTo>
                      <a:pt x="1399" y="1703"/>
                    </a:moveTo>
                    <a:cubicBezTo>
                      <a:pt x="1034" y="1916"/>
                      <a:pt x="487" y="1824"/>
                      <a:pt x="274" y="1429"/>
                    </a:cubicBezTo>
                    <a:cubicBezTo>
                      <a:pt x="1" y="1004"/>
                      <a:pt x="122" y="517"/>
                      <a:pt x="487" y="244"/>
                    </a:cubicBezTo>
                    <a:cubicBezTo>
                      <a:pt x="913" y="1"/>
                      <a:pt x="1490" y="92"/>
                      <a:pt x="1703" y="517"/>
                    </a:cubicBezTo>
                    <a:cubicBezTo>
                      <a:pt x="1946" y="943"/>
                      <a:pt x="1824" y="1460"/>
                      <a:pt x="1399" y="17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32"/>
              <p:cNvSpPr/>
              <p:nvPr/>
            </p:nvSpPr>
            <p:spPr>
              <a:xfrm>
                <a:off x="7146850" y="3814846"/>
                <a:ext cx="33097" cy="32586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16" extrusionOk="0">
                    <a:moveTo>
                      <a:pt x="1703" y="547"/>
                    </a:moveTo>
                    <a:cubicBezTo>
                      <a:pt x="1946" y="973"/>
                      <a:pt x="1794" y="1459"/>
                      <a:pt x="1429" y="1702"/>
                    </a:cubicBezTo>
                    <a:cubicBezTo>
                      <a:pt x="1004" y="1915"/>
                      <a:pt x="487" y="1824"/>
                      <a:pt x="274" y="1398"/>
                    </a:cubicBezTo>
                    <a:cubicBezTo>
                      <a:pt x="0" y="973"/>
                      <a:pt x="152" y="395"/>
                      <a:pt x="608" y="183"/>
                    </a:cubicBezTo>
                    <a:cubicBezTo>
                      <a:pt x="1034" y="0"/>
                      <a:pt x="1490" y="152"/>
                      <a:pt x="1703" y="5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32"/>
              <p:cNvSpPr/>
              <p:nvPr/>
            </p:nvSpPr>
            <p:spPr>
              <a:xfrm>
                <a:off x="7513910" y="3596150"/>
                <a:ext cx="33624" cy="33114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47" extrusionOk="0">
                    <a:moveTo>
                      <a:pt x="1399" y="1703"/>
                    </a:moveTo>
                    <a:cubicBezTo>
                      <a:pt x="1003" y="1946"/>
                      <a:pt x="487" y="1794"/>
                      <a:pt x="274" y="1369"/>
                    </a:cubicBezTo>
                    <a:cubicBezTo>
                      <a:pt x="0" y="913"/>
                      <a:pt x="183" y="426"/>
                      <a:pt x="639" y="183"/>
                    </a:cubicBezTo>
                    <a:cubicBezTo>
                      <a:pt x="1064" y="1"/>
                      <a:pt x="1581" y="153"/>
                      <a:pt x="1763" y="578"/>
                    </a:cubicBezTo>
                    <a:cubicBezTo>
                      <a:pt x="1976" y="1004"/>
                      <a:pt x="1794" y="1490"/>
                      <a:pt x="1399" y="17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32"/>
              <p:cNvSpPr/>
              <p:nvPr/>
            </p:nvSpPr>
            <p:spPr>
              <a:xfrm>
                <a:off x="7474094" y="3619945"/>
                <a:ext cx="33114" cy="33607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1976" extrusionOk="0">
                    <a:moveTo>
                      <a:pt x="487" y="274"/>
                    </a:moveTo>
                    <a:cubicBezTo>
                      <a:pt x="882" y="0"/>
                      <a:pt x="1399" y="122"/>
                      <a:pt x="1673" y="517"/>
                    </a:cubicBezTo>
                    <a:cubicBezTo>
                      <a:pt x="1946" y="881"/>
                      <a:pt x="1855" y="1429"/>
                      <a:pt x="1460" y="1672"/>
                    </a:cubicBezTo>
                    <a:cubicBezTo>
                      <a:pt x="1095" y="1976"/>
                      <a:pt x="487" y="1854"/>
                      <a:pt x="214" y="1459"/>
                    </a:cubicBezTo>
                    <a:cubicBezTo>
                      <a:pt x="1" y="1033"/>
                      <a:pt x="123" y="547"/>
                      <a:pt x="487" y="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32"/>
              <p:cNvSpPr/>
              <p:nvPr/>
            </p:nvSpPr>
            <p:spPr>
              <a:xfrm>
                <a:off x="7066196" y="3862402"/>
                <a:ext cx="33624" cy="33097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46" extrusionOk="0">
                    <a:moveTo>
                      <a:pt x="244" y="1399"/>
                    </a:moveTo>
                    <a:cubicBezTo>
                      <a:pt x="1" y="1004"/>
                      <a:pt x="122" y="487"/>
                      <a:pt x="548" y="274"/>
                    </a:cubicBezTo>
                    <a:cubicBezTo>
                      <a:pt x="943" y="1"/>
                      <a:pt x="1490" y="153"/>
                      <a:pt x="1764" y="608"/>
                    </a:cubicBezTo>
                    <a:cubicBezTo>
                      <a:pt x="1976" y="1034"/>
                      <a:pt x="1794" y="1520"/>
                      <a:pt x="1399" y="1763"/>
                    </a:cubicBezTo>
                    <a:cubicBezTo>
                      <a:pt x="1004" y="1946"/>
                      <a:pt x="457" y="1824"/>
                      <a:pt x="244" y="13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32"/>
              <p:cNvSpPr/>
              <p:nvPr/>
            </p:nvSpPr>
            <p:spPr>
              <a:xfrm>
                <a:off x="7554748" y="3571862"/>
                <a:ext cx="33097" cy="32586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16" extrusionOk="0">
                    <a:moveTo>
                      <a:pt x="1764" y="639"/>
                    </a:moveTo>
                    <a:cubicBezTo>
                      <a:pt x="1946" y="1064"/>
                      <a:pt x="1794" y="1550"/>
                      <a:pt x="1368" y="1733"/>
                    </a:cubicBezTo>
                    <a:cubicBezTo>
                      <a:pt x="943" y="1915"/>
                      <a:pt x="457" y="1763"/>
                      <a:pt x="244" y="1368"/>
                    </a:cubicBezTo>
                    <a:cubicBezTo>
                      <a:pt x="1" y="912"/>
                      <a:pt x="183" y="365"/>
                      <a:pt x="639" y="183"/>
                    </a:cubicBezTo>
                    <a:cubicBezTo>
                      <a:pt x="1065" y="0"/>
                      <a:pt x="1520" y="183"/>
                      <a:pt x="1764" y="6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32"/>
              <p:cNvSpPr/>
              <p:nvPr/>
            </p:nvSpPr>
            <p:spPr>
              <a:xfrm>
                <a:off x="6860954" y="3984404"/>
                <a:ext cx="32586" cy="33624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77" extrusionOk="0">
                    <a:moveTo>
                      <a:pt x="1399" y="1764"/>
                    </a:moveTo>
                    <a:cubicBezTo>
                      <a:pt x="1004" y="1977"/>
                      <a:pt x="487" y="1825"/>
                      <a:pt x="244" y="1460"/>
                    </a:cubicBezTo>
                    <a:cubicBezTo>
                      <a:pt x="1" y="1034"/>
                      <a:pt x="183" y="457"/>
                      <a:pt x="609" y="244"/>
                    </a:cubicBezTo>
                    <a:cubicBezTo>
                      <a:pt x="1004" y="1"/>
                      <a:pt x="1460" y="153"/>
                      <a:pt x="1733" y="609"/>
                    </a:cubicBezTo>
                    <a:cubicBezTo>
                      <a:pt x="1916" y="1034"/>
                      <a:pt x="1794" y="1521"/>
                      <a:pt x="1399" y="17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32"/>
              <p:cNvSpPr/>
              <p:nvPr/>
            </p:nvSpPr>
            <p:spPr>
              <a:xfrm>
                <a:off x="6942119" y="3936849"/>
                <a:ext cx="33114" cy="32586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1916" extrusionOk="0">
                    <a:moveTo>
                      <a:pt x="1399" y="1703"/>
                    </a:moveTo>
                    <a:cubicBezTo>
                      <a:pt x="1034" y="1915"/>
                      <a:pt x="487" y="1824"/>
                      <a:pt x="274" y="1399"/>
                    </a:cubicBezTo>
                    <a:cubicBezTo>
                      <a:pt x="1" y="973"/>
                      <a:pt x="122" y="487"/>
                      <a:pt x="487" y="244"/>
                    </a:cubicBezTo>
                    <a:cubicBezTo>
                      <a:pt x="913" y="1"/>
                      <a:pt x="1429" y="92"/>
                      <a:pt x="1703" y="548"/>
                    </a:cubicBezTo>
                    <a:cubicBezTo>
                      <a:pt x="1946" y="973"/>
                      <a:pt x="1794" y="1490"/>
                      <a:pt x="1399" y="17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32"/>
              <p:cNvSpPr/>
              <p:nvPr/>
            </p:nvSpPr>
            <p:spPr>
              <a:xfrm>
                <a:off x="6959178" y="3872743"/>
                <a:ext cx="31549" cy="31549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214" y="1368"/>
                    </a:moveTo>
                    <a:cubicBezTo>
                      <a:pt x="1" y="943"/>
                      <a:pt x="122" y="456"/>
                      <a:pt x="548" y="244"/>
                    </a:cubicBezTo>
                    <a:cubicBezTo>
                      <a:pt x="973" y="0"/>
                      <a:pt x="1460" y="152"/>
                      <a:pt x="1673" y="578"/>
                    </a:cubicBezTo>
                    <a:cubicBezTo>
                      <a:pt x="1855" y="943"/>
                      <a:pt x="1733" y="1399"/>
                      <a:pt x="1369" y="1642"/>
                    </a:cubicBezTo>
                    <a:cubicBezTo>
                      <a:pt x="973" y="1855"/>
                      <a:pt x="396" y="1763"/>
                      <a:pt x="214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32"/>
              <p:cNvSpPr/>
              <p:nvPr/>
            </p:nvSpPr>
            <p:spPr>
              <a:xfrm>
                <a:off x="7575430" y="3505682"/>
                <a:ext cx="31549" cy="3258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916" extrusionOk="0">
                    <a:moveTo>
                      <a:pt x="1642" y="578"/>
                    </a:moveTo>
                    <a:cubicBezTo>
                      <a:pt x="1855" y="1004"/>
                      <a:pt x="1703" y="1490"/>
                      <a:pt x="1308" y="1703"/>
                    </a:cubicBezTo>
                    <a:cubicBezTo>
                      <a:pt x="912" y="1916"/>
                      <a:pt x="426" y="1794"/>
                      <a:pt x="244" y="1399"/>
                    </a:cubicBezTo>
                    <a:cubicBezTo>
                      <a:pt x="0" y="1034"/>
                      <a:pt x="122" y="487"/>
                      <a:pt x="548" y="274"/>
                    </a:cubicBezTo>
                    <a:cubicBezTo>
                      <a:pt x="912" y="1"/>
                      <a:pt x="1399" y="153"/>
                      <a:pt x="1642" y="5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32"/>
              <p:cNvSpPr/>
              <p:nvPr/>
            </p:nvSpPr>
            <p:spPr>
              <a:xfrm>
                <a:off x="7450843" y="3580128"/>
                <a:ext cx="32059" cy="31549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855" extrusionOk="0">
                    <a:moveTo>
                      <a:pt x="1642" y="487"/>
                    </a:moveTo>
                    <a:cubicBezTo>
                      <a:pt x="1885" y="882"/>
                      <a:pt x="1793" y="1399"/>
                      <a:pt x="1368" y="1642"/>
                    </a:cubicBezTo>
                    <a:cubicBezTo>
                      <a:pt x="973" y="1855"/>
                      <a:pt x="517" y="1733"/>
                      <a:pt x="274" y="1399"/>
                    </a:cubicBezTo>
                    <a:cubicBezTo>
                      <a:pt x="0" y="1034"/>
                      <a:pt x="61" y="517"/>
                      <a:pt x="456" y="274"/>
                    </a:cubicBezTo>
                    <a:cubicBezTo>
                      <a:pt x="882" y="1"/>
                      <a:pt x="1368" y="122"/>
                      <a:pt x="1642" y="4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32"/>
              <p:cNvSpPr/>
              <p:nvPr/>
            </p:nvSpPr>
            <p:spPr>
              <a:xfrm>
                <a:off x="7287987" y="3676295"/>
                <a:ext cx="32059" cy="32569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915" extrusionOk="0">
                    <a:moveTo>
                      <a:pt x="1672" y="547"/>
                    </a:moveTo>
                    <a:cubicBezTo>
                      <a:pt x="1885" y="912"/>
                      <a:pt x="1763" y="1459"/>
                      <a:pt x="1368" y="1672"/>
                    </a:cubicBezTo>
                    <a:cubicBezTo>
                      <a:pt x="973" y="1915"/>
                      <a:pt x="517" y="1793"/>
                      <a:pt x="244" y="1459"/>
                    </a:cubicBezTo>
                    <a:cubicBezTo>
                      <a:pt x="0" y="1064"/>
                      <a:pt x="92" y="547"/>
                      <a:pt x="487" y="304"/>
                    </a:cubicBezTo>
                    <a:cubicBezTo>
                      <a:pt x="943" y="0"/>
                      <a:pt x="1429" y="122"/>
                      <a:pt x="1672" y="5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9" name="Google Shape;3529;p32"/>
              <p:cNvSpPr/>
              <p:nvPr/>
            </p:nvSpPr>
            <p:spPr>
              <a:xfrm>
                <a:off x="7163909" y="3750741"/>
                <a:ext cx="32076" cy="31549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855" extrusionOk="0">
                    <a:moveTo>
                      <a:pt x="274" y="1368"/>
                    </a:moveTo>
                    <a:cubicBezTo>
                      <a:pt x="1" y="942"/>
                      <a:pt x="152" y="456"/>
                      <a:pt x="517" y="213"/>
                    </a:cubicBezTo>
                    <a:cubicBezTo>
                      <a:pt x="943" y="0"/>
                      <a:pt x="1429" y="122"/>
                      <a:pt x="1672" y="517"/>
                    </a:cubicBezTo>
                    <a:cubicBezTo>
                      <a:pt x="1885" y="912"/>
                      <a:pt x="1794" y="1368"/>
                      <a:pt x="1399" y="1581"/>
                    </a:cubicBezTo>
                    <a:cubicBezTo>
                      <a:pt x="1034" y="1854"/>
                      <a:pt x="517" y="1793"/>
                      <a:pt x="274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0" name="Google Shape;3530;p32"/>
              <p:cNvSpPr/>
              <p:nvPr/>
            </p:nvSpPr>
            <p:spPr>
              <a:xfrm>
                <a:off x="6877503" y="3921337"/>
                <a:ext cx="32059" cy="31549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855" extrusionOk="0">
                    <a:moveTo>
                      <a:pt x="274" y="1368"/>
                    </a:moveTo>
                    <a:cubicBezTo>
                      <a:pt x="0" y="943"/>
                      <a:pt x="152" y="457"/>
                      <a:pt x="578" y="213"/>
                    </a:cubicBezTo>
                    <a:cubicBezTo>
                      <a:pt x="973" y="1"/>
                      <a:pt x="1490" y="122"/>
                      <a:pt x="1702" y="517"/>
                    </a:cubicBezTo>
                    <a:cubicBezTo>
                      <a:pt x="1885" y="913"/>
                      <a:pt x="1794" y="1368"/>
                      <a:pt x="1429" y="1581"/>
                    </a:cubicBezTo>
                    <a:cubicBezTo>
                      <a:pt x="1034" y="1855"/>
                      <a:pt x="487" y="1733"/>
                      <a:pt x="274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1" name="Google Shape;3531;p32"/>
              <p:cNvSpPr/>
              <p:nvPr/>
            </p:nvSpPr>
            <p:spPr>
              <a:xfrm>
                <a:off x="7245074" y="3701620"/>
                <a:ext cx="32076" cy="33097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946" extrusionOk="0">
                    <a:moveTo>
                      <a:pt x="244" y="1368"/>
                    </a:moveTo>
                    <a:cubicBezTo>
                      <a:pt x="1" y="943"/>
                      <a:pt x="213" y="456"/>
                      <a:pt x="578" y="213"/>
                    </a:cubicBezTo>
                    <a:cubicBezTo>
                      <a:pt x="1004" y="1"/>
                      <a:pt x="1460" y="152"/>
                      <a:pt x="1672" y="608"/>
                    </a:cubicBezTo>
                    <a:cubicBezTo>
                      <a:pt x="1885" y="973"/>
                      <a:pt x="1733" y="1429"/>
                      <a:pt x="1338" y="1672"/>
                    </a:cubicBezTo>
                    <a:cubicBezTo>
                      <a:pt x="973" y="1946"/>
                      <a:pt x="426" y="1794"/>
                      <a:pt x="244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3532;p32"/>
              <p:cNvSpPr/>
              <p:nvPr/>
            </p:nvSpPr>
            <p:spPr>
              <a:xfrm>
                <a:off x="7083255" y="3799334"/>
                <a:ext cx="32076" cy="31549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855" extrusionOk="0">
                    <a:moveTo>
                      <a:pt x="1399" y="1581"/>
                    </a:moveTo>
                    <a:cubicBezTo>
                      <a:pt x="1004" y="1854"/>
                      <a:pt x="487" y="1733"/>
                      <a:pt x="244" y="1368"/>
                    </a:cubicBezTo>
                    <a:cubicBezTo>
                      <a:pt x="1" y="943"/>
                      <a:pt x="153" y="456"/>
                      <a:pt x="518" y="213"/>
                    </a:cubicBezTo>
                    <a:cubicBezTo>
                      <a:pt x="913" y="0"/>
                      <a:pt x="1369" y="91"/>
                      <a:pt x="1581" y="456"/>
                    </a:cubicBezTo>
                    <a:cubicBezTo>
                      <a:pt x="1885" y="821"/>
                      <a:pt x="1764" y="1307"/>
                      <a:pt x="1399" y="15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3533;p32"/>
              <p:cNvSpPr/>
              <p:nvPr/>
            </p:nvSpPr>
            <p:spPr>
              <a:xfrm>
                <a:off x="7370189" y="3628722"/>
                <a:ext cx="31549" cy="31549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1611" y="487"/>
                    </a:moveTo>
                    <a:cubicBezTo>
                      <a:pt x="1855" y="852"/>
                      <a:pt x="1733" y="1399"/>
                      <a:pt x="1307" y="1612"/>
                    </a:cubicBezTo>
                    <a:cubicBezTo>
                      <a:pt x="943" y="1855"/>
                      <a:pt x="487" y="1733"/>
                      <a:pt x="244" y="1399"/>
                    </a:cubicBezTo>
                    <a:cubicBezTo>
                      <a:pt x="0" y="1004"/>
                      <a:pt x="92" y="487"/>
                      <a:pt x="487" y="244"/>
                    </a:cubicBezTo>
                    <a:cubicBezTo>
                      <a:pt x="851" y="1"/>
                      <a:pt x="1368" y="62"/>
                      <a:pt x="1611" y="4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4" name="Google Shape;3534;p32"/>
              <p:cNvSpPr/>
              <p:nvPr/>
            </p:nvSpPr>
            <p:spPr>
              <a:xfrm>
                <a:off x="7002091" y="3846890"/>
                <a:ext cx="31549" cy="31549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1642" y="548"/>
                    </a:moveTo>
                    <a:cubicBezTo>
                      <a:pt x="1855" y="943"/>
                      <a:pt x="1733" y="1460"/>
                      <a:pt x="1338" y="1672"/>
                    </a:cubicBezTo>
                    <a:cubicBezTo>
                      <a:pt x="973" y="1855"/>
                      <a:pt x="517" y="1764"/>
                      <a:pt x="274" y="1399"/>
                    </a:cubicBezTo>
                    <a:cubicBezTo>
                      <a:pt x="1" y="1004"/>
                      <a:pt x="122" y="548"/>
                      <a:pt x="548" y="274"/>
                    </a:cubicBezTo>
                    <a:cubicBezTo>
                      <a:pt x="913" y="1"/>
                      <a:pt x="1429" y="122"/>
                      <a:pt x="1642" y="5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5" name="Google Shape;3535;p32"/>
              <p:cNvSpPr/>
              <p:nvPr/>
            </p:nvSpPr>
            <p:spPr>
              <a:xfrm>
                <a:off x="7042418" y="3823112"/>
                <a:ext cx="32076" cy="32059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885" extrusionOk="0">
                    <a:moveTo>
                      <a:pt x="1399" y="1642"/>
                    </a:moveTo>
                    <a:cubicBezTo>
                      <a:pt x="973" y="1885"/>
                      <a:pt x="517" y="1733"/>
                      <a:pt x="244" y="1368"/>
                    </a:cubicBezTo>
                    <a:cubicBezTo>
                      <a:pt x="1" y="943"/>
                      <a:pt x="153" y="487"/>
                      <a:pt x="548" y="213"/>
                    </a:cubicBezTo>
                    <a:cubicBezTo>
                      <a:pt x="943" y="0"/>
                      <a:pt x="1399" y="122"/>
                      <a:pt x="1612" y="487"/>
                    </a:cubicBezTo>
                    <a:cubicBezTo>
                      <a:pt x="1885" y="882"/>
                      <a:pt x="1763" y="1368"/>
                      <a:pt x="1399" y="16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32"/>
              <p:cNvSpPr/>
              <p:nvPr/>
            </p:nvSpPr>
            <p:spPr>
              <a:xfrm>
                <a:off x="7532008" y="3531535"/>
                <a:ext cx="32059" cy="32586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916" extrusionOk="0">
                    <a:moveTo>
                      <a:pt x="1611" y="547"/>
                    </a:moveTo>
                    <a:cubicBezTo>
                      <a:pt x="1885" y="943"/>
                      <a:pt x="1763" y="1399"/>
                      <a:pt x="1338" y="1672"/>
                    </a:cubicBezTo>
                    <a:cubicBezTo>
                      <a:pt x="973" y="1915"/>
                      <a:pt x="517" y="1794"/>
                      <a:pt x="274" y="1459"/>
                    </a:cubicBezTo>
                    <a:cubicBezTo>
                      <a:pt x="0" y="1064"/>
                      <a:pt x="91" y="547"/>
                      <a:pt x="517" y="304"/>
                    </a:cubicBezTo>
                    <a:cubicBezTo>
                      <a:pt x="882" y="0"/>
                      <a:pt x="1338" y="122"/>
                      <a:pt x="1611" y="5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32"/>
              <p:cNvSpPr/>
              <p:nvPr/>
            </p:nvSpPr>
            <p:spPr>
              <a:xfrm>
                <a:off x="7490643" y="3556350"/>
                <a:ext cx="32076" cy="31549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855" extrusionOk="0">
                    <a:moveTo>
                      <a:pt x="274" y="1368"/>
                    </a:moveTo>
                    <a:cubicBezTo>
                      <a:pt x="1" y="943"/>
                      <a:pt x="122" y="487"/>
                      <a:pt x="548" y="213"/>
                    </a:cubicBezTo>
                    <a:cubicBezTo>
                      <a:pt x="973" y="0"/>
                      <a:pt x="1429" y="92"/>
                      <a:pt x="1672" y="517"/>
                    </a:cubicBezTo>
                    <a:cubicBezTo>
                      <a:pt x="1885" y="912"/>
                      <a:pt x="1794" y="1368"/>
                      <a:pt x="1429" y="1581"/>
                    </a:cubicBezTo>
                    <a:cubicBezTo>
                      <a:pt x="1004" y="1854"/>
                      <a:pt x="487" y="1763"/>
                      <a:pt x="274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32"/>
              <p:cNvSpPr/>
              <p:nvPr/>
            </p:nvSpPr>
            <p:spPr>
              <a:xfrm>
                <a:off x="7615230" y="3481904"/>
                <a:ext cx="32076" cy="32059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885" extrusionOk="0">
                    <a:moveTo>
                      <a:pt x="1642" y="578"/>
                    </a:moveTo>
                    <a:cubicBezTo>
                      <a:pt x="1886" y="973"/>
                      <a:pt x="1734" y="1490"/>
                      <a:pt x="1308" y="1672"/>
                    </a:cubicBezTo>
                    <a:cubicBezTo>
                      <a:pt x="882" y="1885"/>
                      <a:pt x="427" y="1703"/>
                      <a:pt x="214" y="1277"/>
                    </a:cubicBezTo>
                    <a:cubicBezTo>
                      <a:pt x="1" y="912"/>
                      <a:pt x="123" y="456"/>
                      <a:pt x="548" y="274"/>
                    </a:cubicBezTo>
                    <a:cubicBezTo>
                      <a:pt x="974" y="0"/>
                      <a:pt x="1430" y="152"/>
                      <a:pt x="1642" y="5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32"/>
              <p:cNvSpPr/>
              <p:nvPr/>
            </p:nvSpPr>
            <p:spPr>
              <a:xfrm>
                <a:off x="6837686" y="3944604"/>
                <a:ext cx="31039" cy="32059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85" extrusionOk="0">
                    <a:moveTo>
                      <a:pt x="214" y="1368"/>
                    </a:moveTo>
                    <a:cubicBezTo>
                      <a:pt x="1" y="943"/>
                      <a:pt x="92" y="456"/>
                      <a:pt x="518" y="213"/>
                    </a:cubicBezTo>
                    <a:cubicBezTo>
                      <a:pt x="943" y="0"/>
                      <a:pt x="1399" y="152"/>
                      <a:pt x="1612" y="578"/>
                    </a:cubicBezTo>
                    <a:cubicBezTo>
                      <a:pt x="1825" y="943"/>
                      <a:pt x="1703" y="1399"/>
                      <a:pt x="1369" y="1642"/>
                    </a:cubicBezTo>
                    <a:cubicBezTo>
                      <a:pt x="973" y="1885"/>
                      <a:pt x="457" y="1794"/>
                      <a:pt x="214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32"/>
              <p:cNvSpPr/>
              <p:nvPr/>
            </p:nvSpPr>
            <p:spPr>
              <a:xfrm>
                <a:off x="6918341" y="3896011"/>
                <a:ext cx="31549" cy="33097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946" extrusionOk="0">
                    <a:moveTo>
                      <a:pt x="274" y="1398"/>
                    </a:moveTo>
                    <a:cubicBezTo>
                      <a:pt x="1" y="1003"/>
                      <a:pt x="122" y="547"/>
                      <a:pt x="517" y="274"/>
                    </a:cubicBezTo>
                    <a:cubicBezTo>
                      <a:pt x="943" y="0"/>
                      <a:pt x="1399" y="152"/>
                      <a:pt x="1642" y="578"/>
                    </a:cubicBezTo>
                    <a:cubicBezTo>
                      <a:pt x="1855" y="943"/>
                      <a:pt x="1733" y="1398"/>
                      <a:pt x="1399" y="1642"/>
                    </a:cubicBezTo>
                    <a:cubicBezTo>
                      <a:pt x="973" y="1946"/>
                      <a:pt x="517" y="1824"/>
                      <a:pt x="274" y="13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32"/>
              <p:cNvSpPr/>
              <p:nvPr/>
            </p:nvSpPr>
            <p:spPr>
              <a:xfrm>
                <a:off x="7409478" y="3603906"/>
                <a:ext cx="32059" cy="32586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916" extrusionOk="0">
                    <a:moveTo>
                      <a:pt x="1368" y="1673"/>
                    </a:moveTo>
                    <a:cubicBezTo>
                      <a:pt x="943" y="1916"/>
                      <a:pt x="456" y="1764"/>
                      <a:pt x="213" y="1338"/>
                    </a:cubicBezTo>
                    <a:cubicBezTo>
                      <a:pt x="0" y="943"/>
                      <a:pt x="122" y="487"/>
                      <a:pt x="487" y="274"/>
                    </a:cubicBezTo>
                    <a:cubicBezTo>
                      <a:pt x="912" y="1"/>
                      <a:pt x="1368" y="122"/>
                      <a:pt x="1642" y="548"/>
                    </a:cubicBezTo>
                    <a:cubicBezTo>
                      <a:pt x="1885" y="943"/>
                      <a:pt x="1794" y="1460"/>
                      <a:pt x="1368" y="16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32"/>
              <p:cNvSpPr/>
              <p:nvPr/>
            </p:nvSpPr>
            <p:spPr>
              <a:xfrm>
                <a:off x="6796849" y="3968910"/>
                <a:ext cx="31549" cy="32569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915" extrusionOk="0">
                    <a:moveTo>
                      <a:pt x="1399" y="1641"/>
                    </a:moveTo>
                    <a:cubicBezTo>
                      <a:pt x="1004" y="1915"/>
                      <a:pt x="487" y="1793"/>
                      <a:pt x="244" y="1368"/>
                    </a:cubicBezTo>
                    <a:cubicBezTo>
                      <a:pt x="1" y="973"/>
                      <a:pt x="153" y="517"/>
                      <a:pt x="548" y="243"/>
                    </a:cubicBezTo>
                    <a:cubicBezTo>
                      <a:pt x="943" y="0"/>
                      <a:pt x="1399" y="122"/>
                      <a:pt x="1612" y="456"/>
                    </a:cubicBezTo>
                    <a:cubicBezTo>
                      <a:pt x="1855" y="881"/>
                      <a:pt x="1764" y="1368"/>
                      <a:pt x="1399" y="16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32"/>
              <p:cNvSpPr/>
              <p:nvPr/>
            </p:nvSpPr>
            <p:spPr>
              <a:xfrm>
                <a:off x="7205274" y="3727473"/>
                <a:ext cx="31022" cy="31022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824" extrusionOk="0">
                    <a:moveTo>
                      <a:pt x="1307" y="1581"/>
                    </a:moveTo>
                    <a:cubicBezTo>
                      <a:pt x="912" y="1824"/>
                      <a:pt x="456" y="1702"/>
                      <a:pt x="213" y="1277"/>
                    </a:cubicBezTo>
                    <a:cubicBezTo>
                      <a:pt x="0" y="882"/>
                      <a:pt x="152" y="426"/>
                      <a:pt x="547" y="183"/>
                    </a:cubicBezTo>
                    <a:cubicBezTo>
                      <a:pt x="942" y="0"/>
                      <a:pt x="1368" y="122"/>
                      <a:pt x="1611" y="487"/>
                    </a:cubicBezTo>
                    <a:cubicBezTo>
                      <a:pt x="1824" y="882"/>
                      <a:pt x="1702" y="1368"/>
                      <a:pt x="1307" y="15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4" name="Google Shape;3544;p32"/>
              <p:cNvSpPr/>
              <p:nvPr/>
            </p:nvSpPr>
            <p:spPr>
              <a:xfrm>
                <a:off x="7124110" y="3774519"/>
                <a:ext cx="31549" cy="3258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916" extrusionOk="0">
                    <a:moveTo>
                      <a:pt x="1307" y="1672"/>
                    </a:moveTo>
                    <a:cubicBezTo>
                      <a:pt x="882" y="1915"/>
                      <a:pt x="395" y="1763"/>
                      <a:pt x="213" y="1338"/>
                    </a:cubicBezTo>
                    <a:cubicBezTo>
                      <a:pt x="0" y="943"/>
                      <a:pt x="122" y="487"/>
                      <a:pt x="486" y="274"/>
                    </a:cubicBezTo>
                    <a:cubicBezTo>
                      <a:pt x="882" y="0"/>
                      <a:pt x="1337" y="122"/>
                      <a:pt x="1611" y="547"/>
                    </a:cubicBezTo>
                    <a:cubicBezTo>
                      <a:pt x="1854" y="943"/>
                      <a:pt x="1733" y="1398"/>
                      <a:pt x="1307" y="16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5" name="Google Shape;3545;p32"/>
              <p:cNvSpPr/>
              <p:nvPr/>
            </p:nvSpPr>
            <p:spPr>
              <a:xfrm>
                <a:off x="6853198" y="3878424"/>
                <a:ext cx="29491" cy="30001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764" extrusionOk="0">
                    <a:moveTo>
                      <a:pt x="213" y="1338"/>
                    </a:moveTo>
                    <a:cubicBezTo>
                      <a:pt x="1" y="1004"/>
                      <a:pt x="61" y="518"/>
                      <a:pt x="396" y="274"/>
                    </a:cubicBezTo>
                    <a:cubicBezTo>
                      <a:pt x="761" y="1"/>
                      <a:pt x="1308" y="122"/>
                      <a:pt x="1551" y="518"/>
                    </a:cubicBezTo>
                    <a:cubicBezTo>
                      <a:pt x="1733" y="852"/>
                      <a:pt x="1612" y="1338"/>
                      <a:pt x="1277" y="1551"/>
                    </a:cubicBezTo>
                    <a:cubicBezTo>
                      <a:pt x="943" y="1764"/>
                      <a:pt x="457" y="1673"/>
                      <a:pt x="213" y="13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3546;p32"/>
              <p:cNvSpPr/>
              <p:nvPr/>
            </p:nvSpPr>
            <p:spPr>
              <a:xfrm>
                <a:off x="7328824" y="3652500"/>
                <a:ext cx="32076" cy="32076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886" extrusionOk="0">
                    <a:moveTo>
                      <a:pt x="1399" y="1642"/>
                    </a:moveTo>
                    <a:cubicBezTo>
                      <a:pt x="1004" y="1885"/>
                      <a:pt x="517" y="1794"/>
                      <a:pt x="244" y="1369"/>
                    </a:cubicBezTo>
                    <a:cubicBezTo>
                      <a:pt x="1" y="943"/>
                      <a:pt x="92" y="487"/>
                      <a:pt x="517" y="214"/>
                    </a:cubicBezTo>
                    <a:cubicBezTo>
                      <a:pt x="913" y="1"/>
                      <a:pt x="1369" y="123"/>
                      <a:pt x="1581" y="457"/>
                    </a:cubicBezTo>
                    <a:cubicBezTo>
                      <a:pt x="1885" y="822"/>
                      <a:pt x="1824" y="1369"/>
                      <a:pt x="1399" y="16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32"/>
              <p:cNvSpPr/>
              <p:nvPr/>
            </p:nvSpPr>
            <p:spPr>
              <a:xfrm>
                <a:off x="7550105" y="3463807"/>
                <a:ext cx="30001" cy="29491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34" extrusionOk="0">
                    <a:moveTo>
                      <a:pt x="1277" y="1551"/>
                    </a:moveTo>
                    <a:cubicBezTo>
                      <a:pt x="912" y="1733"/>
                      <a:pt x="395" y="1642"/>
                      <a:pt x="213" y="1277"/>
                    </a:cubicBezTo>
                    <a:cubicBezTo>
                      <a:pt x="0" y="943"/>
                      <a:pt x="122" y="426"/>
                      <a:pt x="456" y="213"/>
                    </a:cubicBezTo>
                    <a:cubicBezTo>
                      <a:pt x="851" y="1"/>
                      <a:pt x="1368" y="122"/>
                      <a:pt x="1611" y="517"/>
                    </a:cubicBezTo>
                    <a:cubicBezTo>
                      <a:pt x="1763" y="882"/>
                      <a:pt x="1611" y="1368"/>
                      <a:pt x="1277" y="15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32"/>
              <p:cNvSpPr/>
              <p:nvPr/>
            </p:nvSpPr>
            <p:spPr>
              <a:xfrm>
                <a:off x="7057929" y="3755912"/>
                <a:ext cx="30511" cy="30511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794" extrusionOk="0">
                    <a:moveTo>
                      <a:pt x="1581" y="517"/>
                    </a:moveTo>
                    <a:cubicBezTo>
                      <a:pt x="1794" y="912"/>
                      <a:pt x="1611" y="1398"/>
                      <a:pt x="1247" y="1581"/>
                    </a:cubicBezTo>
                    <a:cubicBezTo>
                      <a:pt x="851" y="1793"/>
                      <a:pt x="365" y="1641"/>
                      <a:pt x="183" y="1246"/>
                    </a:cubicBezTo>
                    <a:cubicBezTo>
                      <a:pt x="0" y="882"/>
                      <a:pt x="152" y="395"/>
                      <a:pt x="517" y="182"/>
                    </a:cubicBezTo>
                    <a:cubicBezTo>
                      <a:pt x="943" y="0"/>
                      <a:pt x="1399" y="152"/>
                      <a:pt x="1581" y="5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32"/>
              <p:cNvSpPr/>
              <p:nvPr/>
            </p:nvSpPr>
            <p:spPr>
              <a:xfrm>
                <a:off x="7263171" y="3633382"/>
                <a:ext cx="30511" cy="30511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794" extrusionOk="0">
                    <a:moveTo>
                      <a:pt x="1338" y="1581"/>
                    </a:moveTo>
                    <a:cubicBezTo>
                      <a:pt x="1004" y="1794"/>
                      <a:pt x="456" y="1702"/>
                      <a:pt x="244" y="1398"/>
                    </a:cubicBezTo>
                    <a:cubicBezTo>
                      <a:pt x="0" y="1095"/>
                      <a:pt x="92" y="547"/>
                      <a:pt x="426" y="274"/>
                    </a:cubicBezTo>
                    <a:cubicBezTo>
                      <a:pt x="791" y="0"/>
                      <a:pt x="1338" y="91"/>
                      <a:pt x="1551" y="487"/>
                    </a:cubicBezTo>
                    <a:cubicBezTo>
                      <a:pt x="1794" y="851"/>
                      <a:pt x="1672" y="1338"/>
                      <a:pt x="1338" y="15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32"/>
              <p:cNvSpPr/>
              <p:nvPr/>
            </p:nvSpPr>
            <p:spPr>
              <a:xfrm>
                <a:off x="6933852" y="3830358"/>
                <a:ext cx="31039" cy="29984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763" extrusionOk="0">
                    <a:moveTo>
                      <a:pt x="1581" y="486"/>
                    </a:moveTo>
                    <a:cubicBezTo>
                      <a:pt x="1824" y="821"/>
                      <a:pt x="1703" y="1307"/>
                      <a:pt x="1307" y="1550"/>
                    </a:cubicBezTo>
                    <a:cubicBezTo>
                      <a:pt x="973" y="1763"/>
                      <a:pt x="456" y="1672"/>
                      <a:pt x="213" y="1368"/>
                    </a:cubicBezTo>
                    <a:cubicBezTo>
                      <a:pt x="0" y="1003"/>
                      <a:pt x="92" y="456"/>
                      <a:pt x="487" y="213"/>
                    </a:cubicBezTo>
                    <a:cubicBezTo>
                      <a:pt x="912" y="0"/>
                      <a:pt x="1368" y="91"/>
                      <a:pt x="1581" y="4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32"/>
              <p:cNvSpPr/>
              <p:nvPr/>
            </p:nvSpPr>
            <p:spPr>
              <a:xfrm>
                <a:off x="7344863" y="3585809"/>
                <a:ext cx="30511" cy="30528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795" extrusionOk="0">
                    <a:moveTo>
                      <a:pt x="182" y="1247"/>
                    </a:moveTo>
                    <a:cubicBezTo>
                      <a:pt x="0" y="882"/>
                      <a:pt x="122" y="426"/>
                      <a:pt x="517" y="183"/>
                    </a:cubicBezTo>
                    <a:cubicBezTo>
                      <a:pt x="912" y="1"/>
                      <a:pt x="1398" y="153"/>
                      <a:pt x="1581" y="487"/>
                    </a:cubicBezTo>
                    <a:cubicBezTo>
                      <a:pt x="1793" y="882"/>
                      <a:pt x="1641" y="1369"/>
                      <a:pt x="1246" y="1551"/>
                    </a:cubicBezTo>
                    <a:cubicBezTo>
                      <a:pt x="881" y="1794"/>
                      <a:pt x="365" y="1642"/>
                      <a:pt x="182" y="12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32"/>
              <p:cNvSpPr/>
              <p:nvPr/>
            </p:nvSpPr>
            <p:spPr>
              <a:xfrm>
                <a:off x="7139094" y="3707301"/>
                <a:ext cx="30511" cy="31039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825" extrusionOk="0">
                    <a:moveTo>
                      <a:pt x="244" y="1338"/>
                    </a:moveTo>
                    <a:cubicBezTo>
                      <a:pt x="1" y="974"/>
                      <a:pt x="122" y="487"/>
                      <a:pt x="456" y="274"/>
                    </a:cubicBezTo>
                    <a:cubicBezTo>
                      <a:pt x="852" y="1"/>
                      <a:pt x="1368" y="153"/>
                      <a:pt x="1611" y="548"/>
                    </a:cubicBezTo>
                    <a:cubicBezTo>
                      <a:pt x="1794" y="882"/>
                      <a:pt x="1642" y="1369"/>
                      <a:pt x="1308" y="1612"/>
                    </a:cubicBezTo>
                    <a:cubicBezTo>
                      <a:pt x="912" y="1825"/>
                      <a:pt x="426" y="1673"/>
                      <a:pt x="244" y="13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32"/>
              <p:cNvSpPr/>
              <p:nvPr/>
            </p:nvSpPr>
            <p:spPr>
              <a:xfrm>
                <a:off x="6731706" y="3950285"/>
                <a:ext cx="30001" cy="30528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95" extrusionOk="0">
                    <a:moveTo>
                      <a:pt x="1551" y="487"/>
                    </a:moveTo>
                    <a:cubicBezTo>
                      <a:pt x="1764" y="852"/>
                      <a:pt x="1612" y="1369"/>
                      <a:pt x="1277" y="1551"/>
                    </a:cubicBezTo>
                    <a:cubicBezTo>
                      <a:pt x="913" y="1794"/>
                      <a:pt x="457" y="1673"/>
                      <a:pt x="213" y="1308"/>
                    </a:cubicBezTo>
                    <a:cubicBezTo>
                      <a:pt x="1" y="913"/>
                      <a:pt x="92" y="457"/>
                      <a:pt x="487" y="244"/>
                    </a:cubicBezTo>
                    <a:cubicBezTo>
                      <a:pt x="821" y="1"/>
                      <a:pt x="1308" y="122"/>
                      <a:pt x="1551" y="4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32"/>
              <p:cNvSpPr/>
              <p:nvPr/>
            </p:nvSpPr>
            <p:spPr>
              <a:xfrm>
                <a:off x="7426028" y="3537216"/>
                <a:ext cx="30001" cy="30511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94" extrusionOk="0">
                    <a:moveTo>
                      <a:pt x="1307" y="1581"/>
                    </a:moveTo>
                    <a:cubicBezTo>
                      <a:pt x="973" y="1794"/>
                      <a:pt x="456" y="1733"/>
                      <a:pt x="243" y="1338"/>
                    </a:cubicBezTo>
                    <a:cubicBezTo>
                      <a:pt x="0" y="973"/>
                      <a:pt x="91" y="517"/>
                      <a:pt x="456" y="244"/>
                    </a:cubicBezTo>
                    <a:cubicBezTo>
                      <a:pt x="821" y="1"/>
                      <a:pt x="1307" y="92"/>
                      <a:pt x="1581" y="457"/>
                    </a:cubicBezTo>
                    <a:cubicBezTo>
                      <a:pt x="1763" y="821"/>
                      <a:pt x="1642" y="1308"/>
                      <a:pt x="1307" y="15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32"/>
              <p:cNvSpPr/>
              <p:nvPr/>
            </p:nvSpPr>
            <p:spPr>
              <a:xfrm>
                <a:off x="7465827" y="3513438"/>
                <a:ext cx="30001" cy="30511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94" extrusionOk="0">
                    <a:moveTo>
                      <a:pt x="213" y="1308"/>
                    </a:moveTo>
                    <a:cubicBezTo>
                      <a:pt x="1" y="912"/>
                      <a:pt x="92" y="456"/>
                      <a:pt x="487" y="244"/>
                    </a:cubicBezTo>
                    <a:cubicBezTo>
                      <a:pt x="852" y="1"/>
                      <a:pt x="1308" y="122"/>
                      <a:pt x="1551" y="487"/>
                    </a:cubicBezTo>
                    <a:cubicBezTo>
                      <a:pt x="1764" y="882"/>
                      <a:pt x="1672" y="1338"/>
                      <a:pt x="1277" y="1551"/>
                    </a:cubicBezTo>
                    <a:cubicBezTo>
                      <a:pt x="943" y="1794"/>
                      <a:pt x="426" y="1672"/>
                      <a:pt x="213" y="13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6" name="Google Shape;3556;p32"/>
              <p:cNvSpPr/>
              <p:nvPr/>
            </p:nvSpPr>
            <p:spPr>
              <a:xfrm>
                <a:off x="6771523" y="3926507"/>
                <a:ext cx="30511" cy="30001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764" extrusionOk="0">
                    <a:moveTo>
                      <a:pt x="1307" y="1551"/>
                    </a:moveTo>
                    <a:cubicBezTo>
                      <a:pt x="912" y="1764"/>
                      <a:pt x="426" y="1642"/>
                      <a:pt x="243" y="1277"/>
                    </a:cubicBezTo>
                    <a:cubicBezTo>
                      <a:pt x="0" y="912"/>
                      <a:pt x="152" y="457"/>
                      <a:pt x="487" y="213"/>
                    </a:cubicBezTo>
                    <a:cubicBezTo>
                      <a:pt x="882" y="1"/>
                      <a:pt x="1338" y="122"/>
                      <a:pt x="1550" y="487"/>
                    </a:cubicBezTo>
                    <a:cubicBezTo>
                      <a:pt x="1794" y="882"/>
                      <a:pt x="1672" y="1368"/>
                      <a:pt x="1307" y="15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7" name="Google Shape;3557;p32"/>
              <p:cNvSpPr/>
              <p:nvPr/>
            </p:nvSpPr>
            <p:spPr>
              <a:xfrm>
                <a:off x="6977275" y="3804505"/>
                <a:ext cx="30001" cy="30001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64" extrusionOk="0">
                    <a:moveTo>
                      <a:pt x="1308" y="1550"/>
                    </a:moveTo>
                    <a:cubicBezTo>
                      <a:pt x="973" y="1763"/>
                      <a:pt x="457" y="1672"/>
                      <a:pt x="213" y="1307"/>
                    </a:cubicBezTo>
                    <a:cubicBezTo>
                      <a:pt x="1" y="973"/>
                      <a:pt x="92" y="487"/>
                      <a:pt x="426" y="213"/>
                    </a:cubicBezTo>
                    <a:cubicBezTo>
                      <a:pt x="821" y="0"/>
                      <a:pt x="1277" y="61"/>
                      <a:pt x="1490" y="456"/>
                    </a:cubicBezTo>
                    <a:cubicBezTo>
                      <a:pt x="1764" y="821"/>
                      <a:pt x="1672" y="1307"/>
                      <a:pt x="1308" y="15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32"/>
              <p:cNvSpPr/>
              <p:nvPr/>
            </p:nvSpPr>
            <p:spPr>
              <a:xfrm>
                <a:off x="7631269" y="3415213"/>
                <a:ext cx="30001" cy="30511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94" extrusionOk="0">
                    <a:moveTo>
                      <a:pt x="1550" y="487"/>
                    </a:moveTo>
                    <a:cubicBezTo>
                      <a:pt x="1763" y="882"/>
                      <a:pt x="1642" y="1338"/>
                      <a:pt x="1277" y="1551"/>
                    </a:cubicBezTo>
                    <a:cubicBezTo>
                      <a:pt x="882" y="1794"/>
                      <a:pt x="426" y="1672"/>
                      <a:pt x="213" y="1307"/>
                    </a:cubicBezTo>
                    <a:cubicBezTo>
                      <a:pt x="0" y="912"/>
                      <a:pt x="91" y="456"/>
                      <a:pt x="487" y="244"/>
                    </a:cubicBezTo>
                    <a:cubicBezTo>
                      <a:pt x="821" y="0"/>
                      <a:pt x="1307" y="122"/>
                      <a:pt x="1550" y="4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9" name="Google Shape;3559;p32"/>
              <p:cNvSpPr/>
              <p:nvPr/>
            </p:nvSpPr>
            <p:spPr>
              <a:xfrm>
                <a:off x="7017602" y="3780200"/>
                <a:ext cx="30511" cy="30001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764" extrusionOk="0">
                    <a:moveTo>
                      <a:pt x="548" y="213"/>
                    </a:moveTo>
                    <a:cubicBezTo>
                      <a:pt x="912" y="1"/>
                      <a:pt x="1368" y="122"/>
                      <a:pt x="1612" y="517"/>
                    </a:cubicBezTo>
                    <a:cubicBezTo>
                      <a:pt x="1794" y="882"/>
                      <a:pt x="1672" y="1368"/>
                      <a:pt x="1308" y="1581"/>
                    </a:cubicBezTo>
                    <a:cubicBezTo>
                      <a:pt x="912" y="1764"/>
                      <a:pt x="456" y="1642"/>
                      <a:pt x="244" y="1277"/>
                    </a:cubicBezTo>
                    <a:cubicBezTo>
                      <a:pt x="1" y="882"/>
                      <a:pt x="122" y="426"/>
                      <a:pt x="548" y="2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0" name="Google Shape;3560;p32"/>
              <p:cNvSpPr/>
              <p:nvPr/>
            </p:nvSpPr>
            <p:spPr>
              <a:xfrm>
                <a:off x="7220259" y="3659745"/>
                <a:ext cx="29491" cy="30001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764" extrusionOk="0">
                    <a:moveTo>
                      <a:pt x="213" y="1307"/>
                    </a:moveTo>
                    <a:cubicBezTo>
                      <a:pt x="1" y="973"/>
                      <a:pt x="92" y="456"/>
                      <a:pt x="426" y="213"/>
                    </a:cubicBezTo>
                    <a:cubicBezTo>
                      <a:pt x="821" y="0"/>
                      <a:pt x="1277" y="61"/>
                      <a:pt x="1490" y="456"/>
                    </a:cubicBezTo>
                    <a:cubicBezTo>
                      <a:pt x="1733" y="791"/>
                      <a:pt x="1672" y="1277"/>
                      <a:pt x="1277" y="1490"/>
                    </a:cubicBezTo>
                    <a:cubicBezTo>
                      <a:pt x="973" y="1763"/>
                      <a:pt x="426" y="1672"/>
                      <a:pt x="213" y="13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1" name="Google Shape;3561;p32"/>
              <p:cNvSpPr/>
              <p:nvPr/>
            </p:nvSpPr>
            <p:spPr>
              <a:xfrm>
                <a:off x="7590942" y="3438991"/>
                <a:ext cx="29474" cy="30511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1794" extrusionOk="0">
                    <a:moveTo>
                      <a:pt x="1520" y="517"/>
                    </a:moveTo>
                    <a:cubicBezTo>
                      <a:pt x="1733" y="852"/>
                      <a:pt x="1642" y="1338"/>
                      <a:pt x="1307" y="1581"/>
                    </a:cubicBezTo>
                    <a:cubicBezTo>
                      <a:pt x="912" y="1794"/>
                      <a:pt x="456" y="1672"/>
                      <a:pt x="244" y="1338"/>
                    </a:cubicBezTo>
                    <a:cubicBezTo>
                      <a:pt x="0" y="973"/>
                      <a:pt x="122" y="517"/>
                      <a:pt x="456" y="274"/>
                    </a:cubicBezTo>
                    <a:cubicBezTo>
                      <a:pt x="791" y="1"/>
                      <a:pt x="1247" y="122"/>
                      <a:pt x="1520" y="5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32"/>
              <p:cNvSpPr/>
              <p:nvPr/>
            </p:nvSpPr>
            <p:spPr>
              <a:xfrm>
                <a:off x="7402233" y="3497416"/>
                <a:ext cx="28981" cy="29474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33" extrusionOk="0">
                    <a:moveTo>
                      <a:pt x="1490" y="456"/>
                    </a:moveTo>
                    <a:cubicBezTo>
                      <a:pt x="1703" y="791"/>
                      <a:pt x="1612" y="1338"/>
                      <a:pt x="1247" y="1520"/>
                    </a:cubicBezTo>
                    <a:cubicBezTo>
                      <a:pt x="913" y="1733"/>
                      <a:pt x="426" y="1581"/>
                      <a:pt x="183" y="1246"/>
                    </a:cubicBezTo>
                    <a:cubicBezTo>
                      <a:pt x="1" y="943"/>
                      <a:pt x="123" y="456"/>
                      <a:pt x="426" y="213"/>
                    </a:cubicBezTo>
                    <a:cubicBezTo>
                      <a:pt x="700" y="0"/>
                      <a:pt x="1308" y="122"/>
                      <a:pt x="1490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3" name="Google Shape;3563;p32"/>
              <p:cNvSpPr/>
              <p:nvPr/>
            </p:nvSpPr>
            <p:spPr>
              <a:xfrm>
                <a:off x="7384663" y="3561521"/>
                <a:ext cx="30511" cy="30001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764" extrusionOk="0">
                    <a:moveTo>
                      <a:pt x="1277" y="1581"/>
                    </a:moveTo>
                    <a:cubicBezTo>
                      <a:pt x="882" y="1763"/>
                      <a:pt x="396" y="1611"/>
                      <a:pt x="213" y="1247"/>
                    </a:cubicBezTo>
                    <a:cubicBezTo>
                      <a:pt x="0" y="851"/>
                      <a:pt x="152" y="365"/>
                      <a:pt x="548" y="183"/>
                    </a:cubicBezTo>
                    <a:cubicBezTo>
                      <a:pt x="912" y="0"/>
                      <a:pt x="1368" y="152"/>
                      <a:pt x="1611" y="517"/>
                    </a:cubicBezTo>
                    <a:cubicBezTo>
                      <a:pt x="1794" y="912"/>
                      <a:pt x="1642" y="1399"/>
                      <a:pt x="1277" y="15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32"/>
              <p:cNvSpPr/>
              <p:nvPr/>
            </p:nvSpPr>
            <p:spPr>
              <a:xfrm>
                <a:off x="7525799" y="3423480"/>
                <a:ext cx="29491" cy="30001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764" extrusionOk="0">
                    <a:moveTo>
                      <a:pt x="1551" y="517"/>
                    </a:moveTo>
                    <a:cubicBezTo>
                      <a:pt x="1733" y="882"/>
                      <a:pt x="1581" y="1368"/>
                      <a:pt x="1216" y="1581"/>
                    </a:cubicBezTo>
                    <a:cubicBezTo>
                      <a:pt x="852" y="1764"/>
                      <a:pt x="304" y="1581"/>
                      <a:pt x="152" y="1217"/>
                    </a:cubicBezTo>
                    <a:cubicBezTo>
                      <a:pt x="1" y="882"/>
                      <a:pt x="183" y="396"/>
                      <a:pt x="456" y="244"/>
                    </a:cubicBezTo>
                    <a:cubicBezTo>
                      <a:pt x="821" y="1"/>
                      <a:pt x="1399" y="153"/>
                      <a:pt x="1551" y="5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32"/>
              <p:cNvSpPr/>
              <p:nvPr/>
            </p:nvSpPr>
            <p:spPr>
              <a:xfrm>
                <a:off x="7179421" y="3684051"/>
                <a:ext cx="31039" cy="29984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763" extrusionOk="0">
                    <a:moveTo>
                      <a:pt x="517" y="182"/>
                    </a:moveTo>
                    <a:cubicBezTo>
                      <a:pt x="912" y="0"/>
                      <a:pt x="1368" y="122"/>
                      <a:pt x="1581" y="486"/>
                    </a:cubicBezTo>
                    <a:cubicBezTo>
                      <a:pt x="1824" y="882"/>
                      <a:pt x="1672" y="1337"/>
                      <a:pt x="1277" y="1550"/>
                    </a:cubicBezTo>
                    <a:cubicBezTo>
                      <a:pt x="912" y="1763"/>
                      <a:pt x="426" y="1641"/>
                      <a:pt x="213" y="1246"/>
                    </a:cubicBezTo>
                    <a:cubicBezTo>
                      <a:pt x="0" y="851"/>
                      <a:pt x="152" y="426"/>
                      <a:pt x="517" y="1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3566;p32"/>
              <p:cNvSpPr/>
              <p:nvPr/>
            </p:nvSpPr>
            <p:spPr>
              <a:xfrm>
                <a:off x="7197518" y="3619945"/>
                <a:ext cx="28437" cy="29474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733" extrusionOk="0">
                    <a:moveTo>
                      <a:pt x="1216" y="1520"/>
                    </a:moveTo>
                    <a:cubicBezTo>
                      <a:pt x="851" y="1733"/>
                      <a:pt x="335" y="1550"/>
                      <a:pt x="152" y="1216"/>
                    </a:cubicBezTo>
                    <a:cubicBezTo>
                      <a:pt x="0" y="912"/>
                      <a:pt x="122" y="395"/>
                      <a:pt x="365" y="213"/>
                    </a:cubicBezTo>
                    <a:cubicBezTo>
                      <a:pt x="669" y="0"/>
                      <a:pt x="1246" y="122"/>
                      <a:pt x="1429" y="456"/>
                    </a:cubicBezTo>
                    <a:cubicBezTo>
                      <a:pt x="1672" y="821"/>
                      <a:pt x="1550" y="1307"/>
                      <a:pt x="1216" y="15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3567;p32"/>
              <p:cNvSpPr/>
              <p:nvPr/>
            </p:nvSpPr>
            <p:spPr>
              <a:xfrm>
                <a:off x="6690869" y="3975101"/>
                <a:ext cx="30001" cy="30001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64" extrusionOk="0">
                    <a:moveTo>
                      <a:pt x="1551" y="487"/>
                    </a:moveTo>
                    <a:cubicBezTo>
                      <a:pt x="1763" y="852"/>
                      <a:pt x="1672" y="1308"/>
                      <a:pt x="1277" y="1551"/>
                    </a:cubicBezTo>
                    <a:cubicBezTo>
                      <a:pt x="943" y="1764"/>
                      <a:pt x="396" y="1673"/>
                      <a:pt x="213" y="1277"/>
                    </a:cubicBezTo>
                    <a:cubicBezTo>
                      <a:pt x="0" y="913"/>
                      <a:pt x="122" y="396"/>
                      <a:pt x="487" y="214"/>
                    </a:cubicBezTo>
                    <a:cubicBezTo>
                      <a:pt x="882" y="1"/>
                      <a:pt x="1338" y="92"/>
                      <a:pt x="1551" y="4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32"/>
              <p:cNvSpPr/>
              <p:nvPr/>
            </p:nvSpPr>
            <p:spPr>
              <a:xfrm>
                <a:off x="6910585" y="3790031"/>
                <a:ext cx="28964" cy="28964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03" extrusionOk="0">
                    <a:moveTo>
                      <a:pt x="1216" y="1520"/>
                    </a:moveTo>
                    <a:cubicBezTo>
                      <a:pt x="882" y="1702"/>
                      <a:pt x="335" y="1550"/>
                      <a:pt x="153" y="1216"/>
                    </a:cubicBezTo>
                    <a:cubicBezTo>
                      <a:pt x="1" y="912"/>
                      <a:pt x="122" y="395"/>
                      <a:pt x="426" y="183"/>
                    </a:cubicBezTo>
                    <a:cubicBezTo>
                      <a:pt x="730" y="0"/>
                      <a:pt x="1277" y="122"/>
                      <a:pt x="1490" y="456"/>
                    </a:cubicBezTo>
                    <a:cubicBezTo>
                      <a:pt x="1703" y="790"/>
                      <a:pt x="1581" y="1338"/>
                      <a:pt x="1216" y="15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32"/>
              <p:cNvSpPr/>
              <p:nvPr/>
            </p:nvSpPr>
            <p:spPr>
              <a:xfrm>
                <a:off x="7606964" y="3375396"/>
                <a:ext cx="30001" cy="29491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34" extrusionOk="0">
                    <a:moveTo>
                      <a:pt x="1247" y="1521"/>
                    </a:moveTo>
                    <a:cubicBezTo>
                      <a:pt x="913" y="1733"/>
                      <a:pt x="426" y="1581"/>
                      <a:pt x="213" y="1217"/>
                    </a:cubicBezTo>
                    <a:cubicBezTo>
                      <a:pt x="1" y="913"/>
                      <a:pt x="122" y="396"/>
                      <a:pt x="426" y="214"/>
                    </a:cubicBezTo>
                    <a:cubicBezTo>
                      <a:pt x="730" y="1"/>
                      <a:pt x="1308" y="153"/>
                      <a:pt x="1490" y="457"/>
                    </a:cubicBezTo>
                    <a:cubicBezTo>
                      <a:pt x="1764" y="791"/>
                      <a:pt x="1612" y="1308"/>
                      <a:pt x="1247" y="15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32"/>
              <p:cNvSpPr/>
              <p:nvPr/>
            </p:nvSpPr>
            <p:spPr>
              <a:xfrm>
                <a:off x="6624179" y="3960626"/>
                <a:ext cx="28964" cy="28964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03" extrusionOk="0">
                    <a:moveTo>
                      <a:pt x="1216" y="1520"/>
                    </a:moveTo>
                    <a:cubicBezTo>
                      <a:pt x="882" y="1703"/>
                      <a:pt x="304" y="1520"/>
                      <a:pt x="152" y="1186"/>
                    </a:cubicBezTo>
                    <a:cubicBezTo>
                      <a:pt x="0" y="882"/>
                      <a:pt x="152" y="335"/>
                      <a:pt x="456" y="183"/>
                    </a:cubicBezTo>
                    <a:cubicBezTo>
                      <a:pt x="791" y="1"/>
                      <a:pt x="1368" y="153"/>
                      <a:pt x="1520" y="457"/>
                    </a:cubicBezTo>
                    <a:cubicBezTo>
                      <a:pt x="1703" y="852"/>
                      <a:pt x="1551" y="1338"/>
                      <a:pt x="1216" y="15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32"/>
              <p:cNvSpPr/>
              <p:nvPr/>
            </p:nvSpPr>
            <p:spPr>
              <a:xfrm>
                <a:off x="6828910" y="3838624"/>
                <a:ext cx="30001" cy="28964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03" extrusionOk="0">
                    <a:moveTo>
                      <a:pt x="1277" y="1520"/>
                    </a:moveTo>
                    <a:cubicBezTo>
                      <a:pt x="882" y="1702"/>
                      <a:pt x="395" y="1551"/>
                      <a:pt x="213" y="1216"/>
                    </a:cubicBezTo>
                    <a:cubicBezTo>
                      <a:pt x="0" y="882"/>
                      <a:pt x="213" y="304"/>
                      <a:pt x="547" y="152"/>
                    </a:cubicBezTo>
                    <a:cubicBezTo>
                      <a:pt x="851" y="0"/>
                      <a:pt x="1368" y="152"/>
                      <a:pt x="1520" y="456"/>
                    </a:cubicBezTo>
                    <a:cubicBezTo>
                      <a:pt x="1763" y="791"/>
                      <a:pt x="1611" y="1338"/>
                      <a:pt x="1277" y="15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2" name="Google Shape;3572;p32"/>
              <p:cNvSpPr/>
              <p:nvPr/>
            </p:nvSpPr>
            <p:spPr>
              <a:xfrm>
                <a:off x="6954008" y="3764688"/>
                <a:ext cx="28964" cy="28454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1247" y="1490"/>
                    </a:moveTo>
                    <a:cubicBezTo>
                      <a:pt x="882" y="1673"/>
                      <a:pt x="366" y="1581"/>
                      <a:pt x="183" y="1217"/>
                    </a:cubicBezTo>
                    <a:cubicBezTo>
                      <a:pt x="1" y="882"/>
                      <a:pt x="183" y="305"/>
                      <a:pt x="487" y="153"/>
                    </a:cubicBezTo>
                    <a:cubicBezTo>
                      <a:pt x="791" y="1"/>
                      <a:pt x="1277" y="122"/>
                      <a:pt x="1460" y="426"/>
                    </a:cubicBezTo>
                    <a:cubicBezTo>
                      <a:pt x="1703" y="761"/>
                      <a:pt x="1581" y="1308"/>
                      <a:pt x="1247" y="14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3" name="Google Shape;3573;p32"/>
              <p:cNvSpPr/>
              <p:nvPr/>
            </p:nvSpPr>
            <p:spPr>
              <a:xfrm>
                <a:off x="6893525" y="3854646"/>
                <a:ext cx="30001" cy="30001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64" extrusionOk="0">
                    <a:moveTo>
                      <a:pt x="244" y="1308"/>
                    </a:moveTo>
                    <a:cubicBezTo>
                      <a:pt x="1" y="912"/>
                      <a:pt x="122" y="457"/>
                      <a:pt x="457" y="244"/>
                    </a:cubicBezTo>
                    <a:cubicBezTo>
                      <a:pt x="852" y="1"/>
                      <a:pt x="1308" y="122"/>
                      <a:pt x="1520" y="487"/>
                    </a:cubicBezTo>
                    <a:cubicBezTo>
                      <a:pt x="1764" y="882"/>
                      <a:pt x="1672" y="1338"/>
                      <a:pt x="1308" y="1551"/>
                    </a:cubicBezTo>
                    <a:cubicBezTo>
                      <a:pt x="912" y="1764"/>
                      <a:pt x="457" y="1642"/>
                      <a:pt x="244" y="13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32"/>
              <p:cNvSpPr/>
              <p:nvPr/>
            </p:nvSpPr>
            <p:spPr>
              <a:xfrm>
                <a:off x="6543524" y="4009220"/>
                <a:ext cx="28964" cy="28454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1460" y="426"/>
                    </a:moveTo>
                    <a:cubicBezTo>
                      <a:pt x="1703" y="730"/>
                      <a:pt x="1551" y="1277"/>
                      <a:pt x="1247" y="1490"/>
                    </a:cubicBezTo>
                    <a:cubicBezTo>
                      <a:pt x="913" y="1673"/>
                      <a:pt x="365" y="1551"/>
                      <a:pt x="183" y="1217"/>
                    </a:cubicBezTo>
                    <a:cubicBezTo>
                      <a:pt x="1" y="913"/>
                      <a:pt x="122" y="426"/>
                      <a:pt x="426" y="183"/>
                    </a:cubicBezTo>
                    <a:cubicBezTo>
                      <a:pt x="669" y="1"/>
                      <a:pt x="1247" y="122"/>
                      <a:pt x="1460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32"/>
              <p:cNvSpPr/>
              <p:nvPr/>
            </p:nvSpPr>
            <p:spPr>
              <a:xfrm>
                <a:off x="6708966" y="3910996"/>
                <a:ext cx="28454" cy="28964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703" extrusionOk="0">
                    <a:moveTo>
                      <a:pt x="1490" y="457"/>
                    </a:moveTo>
                    <a:cubicBezTo>
                      <a:pt x="1672" y="791"/>
                      <a:pt x="1520" y="1338"/>
                      <a:pt x="1186" y="1521"/>
                    </a:cubicBezTo>
                    <a:cubicBezTo>
                      <a:pt x="791" y="1703"/>
                      <a:pt x="335" y="1551"/>
                      <a:pt x="152" y="1156"/>
                    </a:cubicBezTo>
                    <a:cubicBezTo>
                      <a:pt x="0" y="821"/>
                      <a:pt x="122" y="365"/>
                      <a:pt x="426" y="183"/>
                    </a:cubicBezTo>
                    <a:cubicBezTo>
                      <a:pt x="730" y="1"/>
                      <a:pt x="1277" y="122"/>
                      <a:pt x="1490" y="4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6" name="Google Shape;3576;p32"/>
              <p:cNvSpPr/>
              <p:nvPr/>
            </p:nvSpPr>
            <p:spPr>
              <a:xfrm>
                <a:off x="6812361" y="3901692"/>
                <a:ext cx="30511" cy="30511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794" extrusionOk="0">
                    <a:moveTo>
                      <a:pt x="1247" y="1612"/>
                    </a:moveTo>
                    <a:cubicBezTo>
                      <a:pt x="852" y="1794"/>
                      <a:pt x="365" y="1642"/>
                      <a:pt x="183" y="1277"/>
                    </a:cubicBezTo>
                    <a:cubicBezTo>
                      <a:pt x="0" y="882"/>
                      <a:pt x="152" y="396"/>
                      <a:pt x="517" y="213"/>
                    </a:cubicBezTo>
                    <a:cubicBezTo>
                      <a:pt x="912" y="1"/>
                      <a:pt x="1368" y="153"/>
                      <a:pt x="1581" y="548"/>
                    </a:cubicBezTo>
                    <a:cubicBezTo>
                      <a:pt x="1794" y="973"/>
                      <a:pt x="1611" y="1429"/>
                      <a:pt x="1247" y="16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32"/>
              <p:cNvSpPr/>
              <p:nvPr/>
            </p:nvSpPr>
            <p:spPr>
              <a:xfrm>
                <a:off x="7441539" y="3473638"/>
                <a:ext cx="29984" cy="2896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03" extrusionOk="0">
                    <a:moveTo>
                      <a:pt x="1520" y="456"/>
                    </a:moveTo>
                    <a:cubicBezTo>
                      <a:pt x="1763" y="821"/>
                      <a:pt x="1641" y="1307"/>
                      <a:pt x="1277" y="1520"/>
                    </a:cubicBezTo>
                    <a:cubicBezTo>
                      <a:pt x="912" y="1702"/>
                      <a:pt x="456" y="1581"/>
                      <a:pt x="243" y="1246"/>
                    </a:cubicBezTo>
                    <a:cubicBezTo>
                      <a:pt x="0" y="882"/>
                      <a:pt x="152" y="334"/>
                      <a:pt x="517" y="122"/>
                    </a:cubicBezTo>
                    <a:cubicBezTo>
                      <a:pt x="851" y="0"/>
                      <a:pt x="1337" y="152"/>
                      <a:pt x="1520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8" name="Google Shape;3578;p32"/>
              <p:cNvSpPr/>
              <p:nvPr/>
            </p:nvSpPr>
            <p:spPr>
              <a:xfrm>
                <a:off x="7156154" y="3643196"/>
                <a:ext cx="28964" cy="30001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64" extrusionOk="0">
                    <a:moveTo>
                      <a:pt x="1216" y="1581"/>
                    </a:moveTo>
                    <a:cubicBezTo>
                      <a:pt x="821" y="1764"/>
                      <a:pt x="335" y="1581"/>
                      <a:pt x="153" y="1186"/>
                    </a:cubicBezTo>
                    <a:cubicBezTo>
                      <a:pt x="1" y="852"/>
                      <a:pt x="153" y="366"/>
                      <a:pt x="487" y="214"/>
                    </a:cubicBezTo>
                    <a:cubicBezTo>
                      <a:pt x="882" y="1"/>
                      <a:pt x="1368" y="214"/>
                      <a:pt x="1520" y="578"/>
                    </a:cubicBezTo>
                    <a:cubicBezTo>
                      <a:pt x="1703" y="973"/>
                      <a:pt x="1551" y="1429"/>
                      <a:pt x="1216" y="15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3579;p32"/>
              <p:cNvSpPr/>
              <p:nvPr/>
            </p:nvSpPr>
            <p:spPr>
              <a:xfrm>
                <a:off x="7280741" y="3570314"/>
                <a:ext cx="28981" cy="28964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3" extrusionOk="0">
                    <a:moveTo>
                      <a:pt x="1217" y="1520"/>
                    </a:moveTo>
                    <a:cubicBezTo>
                      <a:pt x="882" y="1702"/>
                      <a:pt x="396" y="1550"/>
                      <a:pt x="183" y="1216"/>
                    </a:cubicBezTo>
                    <a:cubicBezTo>
                      <a:pt x="1" y="882"/>
                      <a:pt x="183" y="334"/>
                      <a:pt x="548" y="152"/>
                    </a:cubicBezTo>
                    <a:cubicBezTo>
                      <a:pt x="852" y="0"/>
                      <a:pt x="1369" y="152"/>
                      <a:pt x="1521" y="456"/>
                    </a:cubicBezTo>
                    <a:cubicBezTo>
                      <a:pt x="1703" y="790"/>
                      <a:pt x="1551" y="1337"/>
                      <a:pt x="1217" y="15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0" name="Google Shape;3580;p32"/>
              <p:cNvSpPr/>
              <p:nvPr/>
            </p:nvSpPr>
            <p:spPr>
              <a:xfrm>
                <a:off x="7115826" y="3668011"/>
                <a:ext cx="29491" cy="29491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734" extrusionOk="0">
                    <a:moveTo>
                      <a:pt x="1521" y="487"/>
                    </a:moveTo>
                    <a:cubicBezTo>
                      <a:pt x="1733" y="821"/>
                      <a:pt x="1521" y="1369"/>
                      <a:pt x="1186" y="1551"/>
                    </a:cubicBezTo>
                    <a:cubicBezTo>
                      <a:pt x="791" y="1733"/>
                      <a:pt x="305" y="1551"/>
                      <a:pt x="153" y="1186"/>
                    </a:cubicBezTo>
                    <a:cubicBezTo>
                      <a:pt x="1" y="821"/>
                      <a:pt x="153" y="366"/>
                      <a:pt x="457" y="183"/>
                    </a:cubicBezTo>
                    <a:cubicBezTo>
                      <a:pt x="821" y="1"/>
                      <a:pt x="1369" y="153"/>
                      <a:pt x="1521" y="4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1" name="Google Shape;3581;p32"/>
              <p:cNvSpPr/>
              <p:nvPr/>
            </p:nvSpPr>
            <p:spPr>
              <a:xfrm>
                <a:off x="7098767" y="3731096"/>
                <a:ext cx="30001" cy="31022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824" extrusionOk="0">
                    <a:moveTo>
                      <a:pt x="1277" y="1611"/>
                    </a:moveTo>
                    <a:cubicBezTo>
                      <a:pt x="913" y="1824"/>
                      <a:pt x="396" y="1672"/>
                      <a:pt x="213" y="1307"/>
                    </a:cubicBezTo>
                    <a:cubicBezTo>
                      <a:pt x="1" y="912"/>
                      <a:pt x="153" y="456"/>
                      <a:pt x="487" y="243"/>
                    </a:cubicBezTo>
                    <a:cubicBezTo>
                      <a:pt x="852" y="0"/>
                      <a:pt x="1308" y="152"/>
                      <a:pt x="1551" y="547"/>
                    </a:cubicBezTo>
                    <a:cubicBezTo>
                      <a:pt x="1764" y="912"/>
                      <a:pt x="1672" y="1429"/>
                      <a:pt x="1277" y="16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2" name="Google Shape;3582;p32"/>
              <p:cNvSpPr/>
              <p:nvPr/>
            </p:nvSpPr>
            <p:spPr>
              <a:xfrm>
                <a:off x="7075499" y="3692317"/>
                <a:ext cx="27943" cy="29474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733" extrusionOk="0">
                    <a:moveTo>
                      <a:pt x="183" y="1216"/>
                    </a:moveTo>
                    <a:cubicBezTo>
                      <a:pt x="1" y="882"/>
                      <a:pt x="153" y="304"/>
                      <a:pt x="457" y="152"/>
                    </a:cubicBezTo>
                    <a:cubicBezTo>
                      <a:pt x="761" y="0"/>
                      <a:pt x="1247" y="122"/>
                      <a:pt x="1429" y="426"/>
                    </a:cubicBezTo>
                    <a:cubicBezTo>
                      <a:pt x="1642" y="760"/>
                      <a:pt x="1551" y="1277"/>
                      <a:pt x="1217" y="1490"/>
                    </a:cubicBezTo>
                    <a:cubicBezTo>
                      <a:pt x="913" y="1733"/>
                      <a:pt x="396" y="1581"/>
                      <a:pt x="183" y="1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3" name="Google Shape;3583;p32"/>
              <p:cNvSpPr/>
              <p:nvPr/>
            </p:nvSpPr>
            <p:spPr>
              <a:xfrm>
                <a:off x="7506155" y="3489133"/>
                <a:ext cx="30511" cy="31039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825" extrusionOk="0">
                    <a:moveTo>
                      <a:pt x="1581" y="518"/>
                    </a:moveTo>
                    <a:cubicBezTo>
                      <a:pt x="1794" y="913"/>
                      <a:pt x="1672" y="1369"/>
                      <a:pt x="1307" y="1582"/>
                    </a:cubicBezTo>
                    <a:cubicBezTo>
                      <a:pt x="943" y="1825"/>
                      <a:pt x="426" y="1673"/>
                      <a:pt x="244" y="1308"/>
                    </a:cubicBezTo>
                    <a:cubicBezTo>
                      <a:pt x="0" y="943"/>
                      <a:pt x="152" y="457"/>
                      <a:pt x="517" y="244"/>
                    </a:cubicBezTo>
                    <a:cubicBezTo>
                      <a:pt x="882" y="1"/>
                      <a:pt x="1338" y="153"/>
                      <a:pt x="1581" y="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4" name="Google Shape;3584;p32"/>
              <p:cNvSpPr/>
              <p:nvPr/>
            </p:nvSpPr>
            <p:spPr>
              <a:xfrm>
                <a:off x="7239903" y="3593565"/>
                <a:ext cx="29491" cy="30001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764" extrusionOk="0">
                    <a:moveTo>
                      <a:pt x="213" y="1308"/>
                    </a:moveTo>
                    <a:cubicBezTo>
                      <a:pt x="1" y="1004"/>
                      <a:pt x="122" y="396"/>
                      <a:pt x="457" y="183"/>
                    </a:cubicBezTo>
                    <a:cubicBezTo>
                      <a:pt x="761" y="1"/>
                      <a:pt x="1277" y="122"/>
                      <a:pt x="1490" y="426"/>
                    </a:cubicBezTo>
                    <a:cubicBezTo>
                      <a:pt x="1733" y="761"/>
                      <a:pt x="1642" y="1247"/>
                      <a:pt x="1308" y="1521"/>
                    </a:cubicBezTo>
                    <a:cubicBezTo>
                      <a:pt x="973" y="1764"/>
                      <a:pt x="426" y="1642"/>
                      <a:pt x="213" y="13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585;p32"/>
              <p:cNvSpPr/>
              <p:nvPr/>
            </p:nvSpPr>
            <p:spPr>
              <a:xfrm>
                <a:off x="6667601" y="3935301"/>
                <a:ext cx="28964" cy="29474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33" extrusionOk="0">
                    <a:moveTo>
                      <a:pt x="1247" y="1490"/>
                    </a:moveTo>
                    <a:cubicBezTo>
                      <a:pt x="943" y="1733"/>
                      <a:pt x="365" y="1611"/>
                      <a:pt x="183" y="1277"/>
                    </a:cubicBezTo>
                    <a:cubicBezTo>
                      <a:pt x="1" y="1003"/>
                      <a:pt x="122" y="456"/>
                      <a:pt x="365" y="243"/>
                    </a:cubicBezTo>
                    <a:cubicBezTo>
                      <a:pt x="669" y="0"/>
                      <a:pt x="1247" y="92"/>
                      <a:pt x="1429" y="426"/>
                    </a:cubicBezTo>
                    <a:cubicBezTo>
                      <a:pt x="1703" y="730"/>
                      <a:pt x="1642" y="1216"/>
                      <a:pt x="1247" y="14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586;p32"/>
              <p:cNvSpPr/>
              <p:nvPr/>
            </p:nvSpPr>
            <p:spPr>
              <a:xfrm>
                <a:off x="6994335" y="3740400"/>
                <a:ext cx="29491" cy="28964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703" extrusionOk="0">
                    <a:moveTo>
                      <a:pt x="1277" y="1490"/>
                    </a:moveTo>
                    <a:cubicBezTo>
                      <a:pt x="913" y="1702"/>
                      <a:pt x="426" y="1581"/>
                      <a:pt x="214" y="1216"/>
                    </a:cubicBezTo>
                    <a:cubicBezTo>
                      <a:pt x="1" y="851"/>
                      <a:pt x="122" y="335"/>
                      <a:pt x="457" y="152"/>
                    </a:cubicBezTo>
                    <a:cubicBezTo>
                      <a:pt x="761" y="0"/>
                      <a:pt x="1277" y="122"/>
                      <a:pt x="1490" y="365"/>
                    </a:cubicBezTo>
                    <a:cubicBezTo>
                      <a:pt x="1733" y="730"/>
                      <a:pt x="1612" y="1277"/>
                      <a:pt x="1277" y="14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7" name="Google Shape;3587;p32"/>
              <p:cNvSpPr/>
              <p:nvPr/>
            </p:nvSpPr>
            <p:spPr>
              <a:xfrm>
                <a:off x="6584362" y="3984404"/>
                <a:ext cx="28454" cy="29491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734" extrusionOk="0">
                    <a:moveTo>
                      <a:pt x="1217" y="1521"/>
                    </a:moveTo>
                    <a:cubicBezTo>
                      <a:pt x="852" y="1733"/>
                      <a:pt x="366" y="1581"/>
                      <a:pt x="183" y="1217"/>
                    </a:cubicBezTo>
                    <a:cubicBezTo>
                      <a:pt x="1" y="882"/>
                      <a:pt x="92" y="426"/>
                      <a:pt x="396" y="244"/>
                    </a:cubicBezTo>
                    <a:cubicBezTo>
                      <a:pt x="700" y="1"/>
                      <a:pt x="1278" y="153"/>
                      <a:pt x="1460" y="487"/>
                    </a:cubicBezTo>
                    <a:cubicBezTo>
                      <a:pt x="1673" y="852"/>
                      <a:pt x="1551" y="1338"/>
                      <a:pt x="1217" y="15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8" name="Google Shape;3588;p32"/>
              <p:cNvSpPr/>
              <p:nvPr/>
            </p:nvSpPr>
            <p:spPr>
              <a:xfrm>
                <a:off x="6748766" y="3887218"/>
                <a:ext cx="28454" cy="29491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734" extrusionOk="0">
                    <a:moveTo>
                      <a:pt x="1490" y="487"/>
                    </a:moveTo>
                    <a:cubicBezTo>
                      <a:pt x="1673" y="821"/>
                      <a:pt x="1581" y="1277"/>
                      <a:pt x="1277" y="1520"/>
                    </a:cubicBezTo>
                    <a:cubicBezTo>
                      <a:pt x="913" y="1733"/>
                      <a:pt x="396" y="1581"/>
                      <a:pt x="214" y="1247"/>
                    </a:cubicBezTo>
                    <a:cubicBezTo>
                      <a:pt x="1" y="912"/>
                      <a:pt x="153" y="335"/>
                      <a:pt x="548" y="183"/>
                    </a:cubicBezTo>
                    <a:cubicBezTo>
                      <a:pt x="852" y="1"/>
                      <a:pt x="1308" y="153"/>
                      <a:pt x="1490" y="4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32"/>
              <p:cNvSpPr/>
              <p:nvPr/>
            </p:nvSpPr>
            <p:spPr>
              <a:xfrm>
                <a:off x="6607629" y="4024732"/>
                <a:ext cx="29491" cy="30528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795" extrusionOk="0">
                    <a:moveTo>
                      <a:pt x="1277" y="1551"/>
                    </a:moveTo>
                    <a:cubicBezTo>
                      <a:pt x="913" y="1794"/>
                      <a:pt x="457" y="1673"/>
                      <a:pt x="214" y="1277"/>
                    </a:cubicBezTo>
                    <a:cubicBezTo>
                      <a:pt x="1" y="913"/>
                      <a:pt x="92" y="457"/>
                      <a:pt x="457" y="214"/>
                    </a:cubicBezTo>
                    <a:cubicBezTo>
                      <a:pt x="821" y="1"/>
                      <a:pt x="1277" y="122"/>
                      <a:pt x="1490" y="487"/>
                    </a:cubicBezTo>
                    <a:cubicBezTo>
                      <a:pt x="1733" y="821"/>
                      <a:pt x="1612" y="1308"/>
                      <a:pt x="1277" y="15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32"/>
              <p:cNvSpPr/>
              <p:nvPr/>
            </p:nvSpPr>
            <p:spPr>
              <a:xfrm>
                <a:off x="7361395" y="3521704"/>
                <a:ext cx="29491" cy="29491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734" extrusionOk="0">
                    <a:moveTo>
                      <a:pt x="1520" y="457"/>
                    </a:moveTo>
                    <a:cubicBezTo>
                      <a:pt x="1733" y="852"/>
                      <a:pt x="1612" y="1338"/>
                      <a:pt x="1217" y="1521"/>
                    </a:cubicBezTo>
                    <a:cubicBezTo>
                      <a:pt x="882" y="1733"/>
                      <a:pt x="365" y="1551"/>
                      <a:pt x="153" y="1186"/>
                    </a:cubicBezTo>
                    <a:cubicBezTo>
                      <a:pt x="1" y="882"/>
                      <a:pt x="122" y="335"/>
                      <a:pt x="426" y="214"/>
                    </a:cubicBezTo>
                    <a:cubicBezTo>
                      <a:pt x="761" y="1"/>
                      <a:pt x="1308" y="122"/>
                      <a:pt x="1520" y="4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32"/>
              <p:cNvSpPr/>
              <p:nvPr/>
            </p:nvSpPr>
            <p:spPr>
              <a:xfrm>
                <a:off x="6869747" y="3814846"/>
                <a:ext cx="28964" cy="28964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03" extrusionOk="0">
                    <a:moveTo>
                      <a:pt x="1490" y="456"/>
                    </a:moveTo>
                    <a:cubicBezTo>
                      <a:pt x="1703" y="790"/>
                      <a:pt x="1581" y="1307"/>
                      <a:pt x="1216" y="1520"/>
                    </a:cubicBezTo>
                    <a:cubicBezTo>
                      <a:pt x="882" y="1702"/>
                      <a:pt x="426" y="1550"/>
                      <a:pt x="244" y="1246"/>
                    </a:cubicBezTo>
                    <a:cubicBezTo>
                      <a:pt x="0" y="912"/>
                      <a:pt x="152" y="334"/>
                      <a:pt x="487" y="183"/>
                    </a:cubicBezTo>
                    <a:cubicBezTo>
                      <a:pt x="791" y="0"/>
                      <a:pt x="1277" y="91"/>
                      <a:pt x="1490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32"/>
              <p:cNvSpPr/>
              <p:nvPr/>
            </p:nvSpPr>
            <p:spPr>
              <a:xfrm>
                <a:off x="6789620" y="3862402"/>
                <a:ext cx="28437" cy="28964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703" extrusionOk="0">
                    <a:moveTo>
                      <a:pt x="1216" y="1520"/>
                    </a:moveTo>
                    <a:cubicBezTo>
                      <a:pt x="882" y="1703"/>
                      <a:pt x="334" y="1551"/>
                      <a:pt x="152" y="1216"/>
                    </a:cubicBezTo>
                    <a:cubicBezTo>
                      <a:pt x="0" y="912"/>
                      <a:pt x="122" y="426"/>
                      <a:pt x="395" y="244"/>
                    </a:cubicBezTo>
                    <a:cubicBezTo>
                      <a:pt x="669" y="1"/>
                      <a:pt x="1246" y="153"/>
                      <a:pt x="1429" y="487"/>
                    </a:cubicBezTo>
                    <a:cubicBezTo>
                      <a:pt x="1672" y="791"/>
                      <a:pt x="1550" y="1338"/>
                      <a:pt x="1216" y="15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32"/>
              <p:cNvSpPr/>
              <p:nvPr/>
            </p:nvSpPr>
            <p:spPr>
              <a:xfrm>
                <a:off x="7034662" y="3716605"/>
                <a:ext cx="29491" cy="28981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704" extrusionOk="0">
                    <a:moveTo>
                      <a:pt x="213" y="1247"/>
                    </a:moveTo>
                    <a:cubicBezTo>
                      <a:pt x="1" y="943"/>
                      <a:pt x="122" y="366"/>
                      <a:pt x="457" y="183"/>
                    </a:cubicBezTo>
                    <a:cubicBezTo>
                      <a:pt x="760" y="1"/>
                      <a:pt x="1247" y="92"/>
                      <a:pt x="1460" y="366"/>
                    </a:cubicBezTo>
                    <a:cubicBezTo>
                      <a:pt x="1733" y="700"/>
                      <a:pt x="1672" y="1217"/>
                      <a:pt x="1308" y="1430"/>
                    </a:cubicBezTo>
                    <a:cubicBezTo>
                      <a:pt x="973" y="1703"/>
                      <a:pt x="457" y="1582"/>
                      <a:pt x="213" y="12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32"/>
              <p:cNvSpPr/>
              <p:nvPr/>
            </p:nvSpPr>
            <p:spPr>
              <a:xfrm>
                <a:off x="7321068" y="3546009"/>
                <a:ext cx="28964" cy="28964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03" extrusionOk="0">
                    <a:moveTo>
                      <a:pt x="214" y="1247"/>
                    </a:moveTo>
                    <a:cubicBezTo>
                      <a:pt x="1" y="912"/>
                      <a:pt x="92" y="365"/>
                      <a:pt x="426" y="183"/>
                    </a:cubicBezTo>
                    <a:cubicBezTo>
                      <a:pt x="730" y="0"/>
                      <a:pt x="1247" y="92"/>
                      <a:pt x="1460" y="365"/>
                    </a:cubicBezTo>
                    <a:cubicBezTo>
                      <a:pt x="1703" y="669"/>
                      <a:pt x="1612" y="1216"/>
                      <a:pt x="1277" y="1429"/>
                    </a:cubicBezTo>
                    <a:cubicBezTo>
                      <a:pt x="973" y="1703"/>
                      <a:pt x="487" y="1611"/>
                      <a:pt x="214" y="12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32"/>
              <p:cNvSpPr/>
              <p:nvPr/>
            </p:nvSpPr>
            <p:spPr>
              <a:xfrm>
                <a:off x="7482887" y="3450370"/>
                <a:ext cx="28454" cy="2843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183" y="1216"/>
                    </a:moveTo>
                    <a:cubicBezTo>
                      <a:pt x="1" y="851"/>
                      <a:pt x="153" y="304"/>
                      <a:pt x="457" y="152"/>
                    </a:cubicBezTo>
                    <a:cubicBezTo>
                      <a:pt x="761" y="0"/>
                      <a:pt x="1247" y="91"/>
                      <a:pt x="1460" y="395"/>
                    </a:cubicBezTo>
                    <a:cubicBezTo>
                      <a:pt x="1672" y="760"/>
                      <a:pt x="1551" y="1246"/>
                      <a:pt x="1216" y="1459"/>
                    </a:cubicBezTo>
                    <a:cubicBezTo>
                      <a:pt x="943" y="1672"/>
                      <a:pt x="426" y="1550"/>
                      <a:pt x="183" y="1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32"/>
              <p:cNvSpPr/>
              <p:nvPr/>
            </p:nvSpPr>
            <p:spPr>
              <a:xfrm>
                <a:off x="7304009" y="3609604"/>
                <a:ext cx="30528" cy="30511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794" extrusionOk="0">
                    <a:moveTo>
                      <a:pt x="1308" y="1581"/>
                    </a:moveTo>
                    <a:cubicBezTo>
                      <a:pt x="913" y="1793"/>
                      <a:pt x="457" y="1672"/>
                      <a:pt x="244" y="1307"/>
                    </a:cubicBezTo>
                    <a:cubicBezTo>
                      <a:pt x="1" y="912"/>
                      <a:pt x="122" y="456"/>
                      <a:pt x="487" y="243"/>
                    </a:cubicBezTo>
                    <a:cubicBezTo>
                      <a:pt x="882" y="0"/>
                      <a:pt x="1338" y="122"/>
                      <a:pt x="1551" y="517"/>
                    </a:cubicBezTo>
                    <a:cubicBezTo>
                      <a:pt x="1794" y="851"/>
                      <a:pt x="1642" y="1368"/>
                      <a:pt x="1308" y="15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32"/>
              <p:cNvSpPr/>
              <p:nvPr/>
            </p:nvSpPr>
            <p:spPr>
              <a:xfrm>
                <a:off x="7566637" y="3399702"/>
                <a:ext cx="29491" cy="28964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703" extrusionOk="0">
                    <a:moveTo>
                      <a:pt x="1247" y="1520"/>
                    </a:moveTo>
                    <a:cubicBezTo>
                      <a:pt x="882" y="1703"/>
                      <a:pt x="366" y="1551"/>
                      <a:pt x="183" y="1216"/>
                    </a:cubicBezTo>
                    <a:cubicBezTo>
                      <a:pt x="1" y="882"/>
                      <a:pt x="183" y="304"/>
                      <a:pt x="517" y="152"/>
                    </a:cubicBezTo>
                    <a:cubicBezTo>
                      <a:pt x="821" y="0"/>
                      <a:pt x="1308" y="152"/>
                      <a:pt x="1521" y="456"/>
                    </a:cubicBezTo>
                    <a:cubicBezTo>
                      <a:pt x="1733" y="791"/>
                      <a:pt x="1581" y="1338"/>
                      <a:pt x="1247" y="15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8" name="Google Shape;3598;p32"/>
              <p:cNvSpPr/>
              <p:nvPr/>
            </p:nvSpPr>
            <p:spPr>
              <a:xfrm>
                <a:off x="6887844" y="3750741"/>
                <a:ext cx="27416" cy="26889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1398" y="456"/>
                    </a:moveTo>
                    <a:cubicBezTo>
                      <a:pt x="1611" y="790"/>
                      <a:pt x="1459" y="1246"/>
                      <a:pt x="1094" y="1429"/>
                    </a:cubicBezTo>
                    <a:cubicBezTo>
                      <a:pt x="791" y="1581"/>
                      <a:pt x="395" y="1459"/>
                      <a:pt x="183" y="1186"/>
                    </a:cubicBezTo>
                    <a:cubicBezTo>
                      <a:pt x="0" y="821"/>
                      <a:pt x="122" y="365"/>
                      <a:pt x="426" y="182"/>
                    </a:cubicBezTo>
                    <a:cubicBezTo>
                      <a:pt x="760" y="0"/>
                      <a:pt x="1216" y="122"/>
                      <a:pt x="1398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9" name="Google Shape;3599;p32"/>
              <p:cNvSpPr/>
              <p:nvPr/>
            </p:nvSpPr>
            <p:spPr>
              <a:xfrm>
                <a:off x="7173740" y="3580128"/>
                <a:ext cx="26889" cy="27926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642" extrusionOk="0">
                    <a:moveTo>
                      <a:pt x="182" y="1125"/>
                    </a:moveTo>
                    <a:cubicBezTo>
                      <a:pt x="0" y="791"/>
                      <a:pt x="152" y="335"/>
                      <a:pt x="486" y="153"/>
                    </a:cubicBezTo>
                    <a:cubicBezTo>
                      <a:pt x="821" y="1"/>
                      <a:pt x="1277" y="153"/>
                      <a:pt x="1429" y="487"/>
                    </a:cubicBezTo>
                    <a:cubicBezTo>
                      <a:pt x="1581" y="791"/>
                      <a:pt x="1429" y="1216"/>
                      <a:pt x="1125" y="1399"/>
                    </a:cubicBezTo>
                    <a:cubicBezTo>
                      <a:pt x="821" y="1642"/>
                      <a:pt x="334" y="1490"/>
                      <a:pt x="182" y="1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0" name="Google Shape;3600;p32"/>
              <p:cNvSpPr/>
              <p:nvPr/>
            </p:nvSpPr>
            <p:spPr>
              <a:xfrm>
                <a:off x="7092559" y="3628722"/>
                <a:ext cx="27943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582" extrusionOk="0">
                    <a:moveTo>
                      <a:pt x="214" y="1125"/>
                    </a:moveTo>
                    <a:cubicBezTo>
                      <a:pt x="1" y="791"/>
                      <a:pt x="122" y="335"/>
                      <a:pt x="518" y="153"/>
                    </a:cubicBezTo>
                    <a:cubicBezTo>
                      <a:pt x="822" y="1"/>
                      <a:pt x="1217" y="92"/>
                      <a:pt x="1430" y="365"/>
                    </a:cubicBezTo>
                    <a:cubicBezTo>
                      <a:pt x="1642" y="669"/>
                      <a:pt x="1490" y="1156"/>
                      <a:pt x="1186" y="1369"/>
                    </a:cubicBezTo>
                    <a:cubicBezTo>
                      <a:pt x="852" y="1581"/>
                      <a:pt x="396" y="1460"/>
                      <a:pt x="214" y="1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1" name="Google Shape;3601;p32"/>
              <p:cNvSpPr/>
              <p:nvPr/>
            </p:nvSpPr>
            <p:spPr>
              <a:xfrm>
                <a:off x="6684151" y="3871706"/>
                <a:ext cx="27926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582" extrusionOk="0">
                    <a:moveTo>
                      <a:pt x="1216" y="1368"/>
                    </a:moveTo>
                    <a:cubicBezTo>
                      <a:pt x="882" y="1581"/>
                      <a:pt x="426" y="1460"/>
                      <a:pt x="243" y="1156"/>
                    </a:cubicBezTo>
                    <a:cubicBezTo>
                      <a:pt x="0" y="821"/>
                      <a:pt x="122" y="365"/>
                      <a:pt x="456" y="183"/>
                    </a:cubicBezTo>
                    <a:cubicBezTo>
                      <a:pt x="760" y="1"/>
                      <a:pt x="1186" y="92"/>
                      <a:pt x="1429" y="365"/>
                    </a:cubicBezTo>
                    <a:cubicBezTo>
                      <a:pt x="1642" y="639"/>
                      <a:pt x="1550" y="1125"/>
                      <a:pt x="1216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2" name="Google Shape;3602;p32"/>
              <p:cNvSpPr/>
              <p:nvPr/>
            </p:nvSpPr>
            <p:spPr>
              <a:xfrm>
                <a:off x="7378982" y="3458126"/>
                <a:ext cx="27416" cy="27416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1398" y="456"/>
                    </a:moveTo>
                    <a:cubicBezTo>
                      <a:pt x="1611" y="790"/>
                      <a:pt x="1459" y="1277"/>
                      <a:pt x="1094" y="1429"/>
                    </a:cubicBezTo>
                    <a:cubicBezTo>
                      <a:pt x="760" y="1611"/>
                      <a:pt x="304" y="1459"/>
                      <a:pt x="152" y="1094"/>
                    </a:cubicBezTo>
                    <a:cubicBezTo>
                      <a:pt x="0" y="790"/>
                      <a:pt x="122" y="365"/>
                      <a:pt x="426" y="183"/>
                    </a:cubicBezTo>
                    <a:cubicBezTo>
                      <a:pt x="760" y="0"/>
                      <a:pt x="1246" y="91"/>
                      <a:pt x="1398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3" name="Google Shape;3603;p32"/>
              <p:cNvSpPr/>
              <p:nvPr/>
            </p:nvSpPr>
            <p:spPr>
              <a:xfrm>
                <a:off x="7132886" y="3604434"/>
                <a:ext cx="26906" cy="27416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12" extrusionOk="0">
                    <a:moveTo>
                      <a:pt x="1186" y="1429"/>
                    </a:moveTo>
                    <a:cubicBezTo>
                      <a:pt x="821" y="1611"/>
                      <a:pt x="366" y="1490"/>
                      <a:pt x="183" y="1155"/>
                    </a:cubicBezTo>
                    <a:cubicBezTo>
                      <a:pt x="1" y="821"/>
                      <a:pt x="153" y="365"/>
                      <a:pt x="487" y="152"/>
                    </a:cubicBezTo>
                    <a:cubicBezTo>
                      <a:pt x="791" y="0"/>
                      <a:pt x="1217" y="122"/>
                      <a:pt x="1399" y="395"/>
                    </a:cubicBezTo>
                    <a:cubicBezTo>
                      <a:pt x="1581" y="730"/>
                      <a:pt x="1521" y="1186"/>
                      <a:pt x="1186" y="14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4" name="Google Shape;3604;p32"/>
              <p:cNvSpPr/>
              <p:nvPr/>
            </p:nvSpPr>
            <p:spPr>
              <a:xfrm>
                <a:off x="7665388" y="3288041"/>
                <a:ext cx="26889" cy="26379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551" extrusionOk="0">
                    <a:moveTo>
                      <a:pt x="1399" y="365"/>
                    </a:moveTo>
                    <a:cubicBezTo>
                      <a:pt x="1581" y="669"/>
                      <a:pt x="1490" y="1185"/>
                      <a:pt x="1186" y="1368"/>
                    </a:cubicBezTo>
                    <a:cubicBezTo>
                      <a:pt x="882" y="1550"/>
                      <a:pt x="456" y="1489"/>
                      <a:pt x="213" y="1185"/>
                    </a:cubicBezTo>
                    <a:cubicBezTo>
                      <a:pt x="0" y="882"/>
                      <a:pt x="61" y="365"/>
                      <a:pt x="365" y="152"/>
                    </a:cubicBezTo>
                    <a:cubicBezTo>
                      <a:pt x="669" y="0"/>
                      <a:pt x="1186" y="61"/>
                      <a:pt x="1399" y="3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5" name="Google Shape;3605;p32"/>
              <p:cNvSpPr/>
              <p:nvPr/>
            </p:nvSpPr>
            <p:spPr>
              <a:xfrm>
                <a:off x="6970557" y="3701110"/>
                <a:ext cx="27926" cy="27416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12" extrusionOk="0">
                    <a:moveTo>
                      <a:pt x="1429" y="456"/>
                    </a:moveTo>
                    <a:cubicBezTo>
                      <a:pt x="1642" y="790"/>
                      <a:pt x="1490" y="1246"/>
                      <a:pt x="1156" y="1429"/>
                    </a:cubicBezTo>
                    <a:cubicBezTo>
                      <a:pt x="791" y="1611"/>
                      <a:pt x="335" y="1459"/>
                      <a:pt x="153" y="1125"/>
                    </a:cubicBezTo>
                    <a:cubicBezTo>
                      <a:pt x="1" y="821"/>
                      <a:pt x="122" y="395"/>
                      <a:pt x="426" y="213"/>
                    </a:cubicBezTo>
                    <a:cubicBezTo>
                      <a:pt x="760" y="0"/>
                      <a:pt x="1247" y="91"/>
                      <a:pt x="1429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6" name="Google Shape;3606;p32"/>
              <p:cNvSpPr/>
              <p:nvPr/>
            </p:nvSpPr>
            <p:spPr>
              <a:xfrm>
                <a:off x="6479946" y="3993725"/>
                <a:ext cx="26889" cy="26379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551" extrusionOk="0">
                    <a:moveTo>
                      <a:pt x="1368" y="365"/>
                    </a:moveTo>
                    <a:cubicBezTo>
                      <a:pt x="1581" y="669"/>
                      <a:pt x="1489" y="1185"/>
                      <a:pt x="1155" y="1368"/>
                    </a:cubicBezTo>
                    <a:cubicBezTo>
                      <a:pt x="851" y="1550"/>
                      <a:pt x="365" y="1429"/>
                      <a:pt x="152" y="1094"/>
                    </a:cubicBezTo>
                    <a:cubicBezTo>
                      <a:pt x="0" y="790"/>
                      <a:pt x="91" y="365"/>
                      <a:pt x="395" y="182"/>
                    </a:cubicBezTo>
                    <a:cubicBezTo>
                      <a:pt x="699" y="0"/>
                      <a:pt x="1185" y="61"/>
                      <a:pt x="1368" y="3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7" name="Google Shape;3607;p32"/>
              <p:cNvSpPr/>
              <p:nvPr/>
            </p:nvSpPr>
            <p:spPr>
              <a:xfrm>
                <a:off x="6439619" y="4017503"/>
                <a:ext cx="26379" cy="26889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581" extrusionOk="0">
                    <a:moveTo>
                      <a:pt x="1155" y="1368"/>
                    </a:moveTo>
                    <a:cubicBezTo>
                      <a:pt x="851" y="1581"/>
                      <a:pt x="365" y="1490"/>
                      <a:pt x="183" y="1186"/>
                    </a:cubicBezTo>
                    <a:cubicBezTo>
                      <a:pt x="0" y="882"/>
                      <a:pt x="61" y="456"/>
                      <a:pt x="334" y="213"/>
                    </a:cubicBezTo>
                    <a:cubicBezTo>
                      <a:pt x="638" y="0"/>
                      <a:pt x="1094" y="31"/>
                      <a:pt x="1307" y="395"/>
                    </a:cubicBezTo>
                    <a:cubicBezTo>
                      <a:pt x="1550" y="699"/>
                      <a:pt x="1459" y="1186"/>
                      <a:pt x="11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8" name="Google Shape;3608;p32"/>
              <p:cNvSpPr/>
              <p:nvPr/>
            </p:nvSpPr>
            <p:spPr>
              <a:xfrm>
                <a:off x="6644334" y="3895484"/>
                <a:ext cx="26906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582" extrusionOk="0">
                    <a:moveTo>
                      <a:pt x="1125" y="1399"/>
                    </a:moveTo>
                    <a:cubicBezTo>
                      <a:pt x="822" y="1581"/>
                      <a:pt x="335" y="1490"/>
                      <a:pt x="153" y="1125"/>
                    </a:cubicBezTo>
                    <a:cubicBezTo>
                      <a:pt x="1" y="822"/>
                      <a:pt x="122" y="426"/>
                      <a:pt x="366" y="214"/>
                    </a:cubicBezTo>
                    <a:cubicBezTo>
                      <a:pt x="670" y="1"/>
                      <a:pt x="1156" y="122"/>
                      <a:pt x="1369" y="426"/>
                    </a:cubicBezTo>
                    <a:cubicBezTo>
                      <a:pt x="1581" y="761"/>
                      <a:pt x="1490" y="1217"/>
                      <a:pt x="1125" y="13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9" name="Google Shape;3609;p32"/>
              <p:cNvSpPr/>
              <p:nvPr/>
            </p:nvSpPr>
            <p:spPr>
              <a:xfrm>
                <a:off x="7543896" y="3359902"/>
                <a:ext cx="26889" cy="27399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611" extrusionOk="0">
                    <a:moveTo>
                      <a:pt x="1399" y="456"/>
                    </a:moveTo>
                    <a:cubicBezTo>
                      <a:pt x="1581" y="790"/>
                      <a:pt x="1429" y="1246"/>
                      <a:pt x="1125" y="1429"/>
                    </a:cubicBezTo>
                    <a:cubicBezTo>
                      <a:pt x="791" y="1611"/>
                      <a:pt x="335" y="1459"/>
                      <a:pt x="152" y="1125"/>
                    </a:cubicBezTo>
                    <a:cubicBezTo>
                      <a:pt x="0" y="821"/>
                      <a:pt x="122" y="395"/>
                      <a:pt x="426" y="213"/>
                    </a:cubicBezTo>
                    <a:cubicBezTo>
                      <a:pt x="730" y="0"/>
                      <a:pt x="1216" y="152"/>
                      <a:pt x="1399" y="4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0" name="Google Shape;3610;p32"/>
              <p:cNvSpPr/>
              <p:nvPr/>
            </p:nvSpPr>
            <p:spPr>
              <a:xfrm>
                <a:off x="7339165" y="3481904"/>
                <a:ext cx="26379" cy="26889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581" extrusionOk="0">
                    <a:moveTo>
                      <a:pt x="1095" y="1429"/>
                    </a:moveTo>
                    <a:cubicBezTo>
                      <a:pt x="761" y="1581"/>
                      <a:pt x="244" y="1429"/>
                      <a:pt x="153" y="1095"/>
                    </a:cubicBezTo>
                    <a:cubicBezTo>
                      <a:pt x="1" y="791"/>
                      <a:pt x="153" y="335"/>
                      <a:pt x="457" y="183"/>
                    </a:cubicBezTo>
                    <a:cubicBezTo>
                      <a:pt x="791" y="0"/>
                      <a:pt x="1247" y="92"/>
                      <a:pt x="1429" y="456"/>
                    </a:cubicBezTo>
                    <a:cubicBezTo>
                      <a:pt x="1551" y="821"/>
                      <a:pt x="1429" y="1277"/>
                      <a:pt x="1095" y="14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1" name="Google Shape;3611;p32"/>
              <p:cNvSpPr/>
              <p:nvPr/>
            </p:nvSpPr>
            <p:spPr>
              <a:xfrm>
                <a:off x="7624551" y="3311819"/>
                <a:ext cx="26889" cy="27416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612" extrusionOk="0">
                    <a:moveTo>
                      <a:pt x="182" y="1186"/>
                    </a:moveTo>
                    <a:cubicBezTo>
                      <a:pt x="0" y="882"/>
                      <a:pt x="122" y="395"/>
                      <a:pt x="426" y="183"/>
                    </a:cubicBezTo>
                    <a:cubicBezTo>
                      <a:pt x="730" y="0"/>
                      <a:pt x="1155" y="91"/>
                      <a:pt x="1368" y="395"/>
                    </a:cubicBezTo>
                    <a:cubicBezTo>
                      <a:pt x="1581" y="699"/>
                      <a:pt x="1520" y="1155"/>
                      <a:pt x="1216" y="1398"/>
                    </a:cubicBezTo>
                    <a:cubicBezTo>
                      <a:pt x="912" y="1611"/>
                      <a:pt x="426" y="1520"/>
                      <a:pt x="182" y="11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3612;p32"/>
              <p:cNvSpPr/>
              <p:nvPr/>
            </p:nvSpPr>
            <p:spPr>
              <a:xfrm>
                <a:off x="6931267" y="3724888"/>
                <a:ext cx="26379" cy="26889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581" extrusionOk="0">
                    <a:moveTo>
                      <a:pt x="1125" y="1399"/>
                    </a:moveTo>
                    <a:cubicBezTo>
                      <a:pt x="791" y="1581"/>
                      <a:pt x="304" y="1490"/>
                      <a:pt x="152" y="1125"/>
                    </a:cubicBezTo>
                    <a:cubicBezTo>
                      <a:pt x="0" y="821"/>
                      <a:pt x="122" y="426"/>
                      <a:pt x="365" y="213"/>
                    </a:cubicBezTo>
                    <a:cubicBezTo>
                      <a:pt x="669" y="0"/>
                      <a:pt x="1186" y="122"/>
                      <a:pt x="1368" y="426"/>
                    </a:cubicBezTo>
                    <a:cubicBezTo>
                      <a:pt x="1551" y="760"/>
                      <a:pt x="1459" y="1216"/>
                      <a:pt x="1125" y="13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3" name="Google Shape;3613;p32"/>
              <p:cNvSpPr/>
              <p:nvPr/>
            </p:nvSpPr>
            <p:spPr>
              <a:xfrm>
                <a:off x="7583696" y="3336634"/>
                <a:ext cx="27943" cy="26889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581" extrusionOk="0">
                    <a:moveTo>
                      <a:pt x="1217" y="1368"/>
                    </a:moveTo>
                    <a:cubicBezTo>
                      <a:pt x="882" y="1581"/>
                      <a:pt x="457" y="1459"/>
                      <a:pt x="244" y="1155"/>
                    </a:cubicBezTo>
                    <a:cubicBezTo>
                      <a:pt x="1" y="821"/>
                      <a:pt x="122" y="365"/>
                      <a:pt x="457" y="183"/>
                    </a:cubicBezTo>
                    <a:cubicBezTo>
                      <a:pt x="761" y="0"/>
                      <a:pt x="1186" y="91"/>
                      <a:pt x="1369" y="365"/>
                    </a:cubicBezTo>
                    <a:cubicBezTo>
                      <a:pt x="1642" y="669"/>
                      <a:pt x="1581" y="1125"/>
                      <a:pt x="1217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4" name="Google Shape;3614;p32"/>
              <p:cNvSpPr/>
              <p:nvPr/>
            </p:nvSpPr>
            <p:spPr>
              <a:xfrm>
                <a:off x="7503569" y="3384190"/>
                <a:ext cx="27416" cy="27416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1125" y="1399"/>
                    </a:moveTo>
                    <a:cubicBezTo>
                      <a:pt x="760" y="1612"/>
                      <a:pt x="304" y="1460"/>
                      <a:pt x="152" y="1095"/>
                    </a:cubicBezTo>
                    <a:cubicBezTo>
                      <a:pt x="0" y="791"/>
                      <a:pt x="152" y="396"/>
                      <a:pt x="426" y="183"/>
                    </a:cubicBezTo>
                    <a:cubicBezTo>
                      <a:pt x="760" y="1"/>
                      <a:pt x="1216" y="122"/>
                      <a:pt x="1429" y="457"/>
                    </a:cubicBezTo>
                    <a:cubicBezTo>
                      <a:pt x="1611" y="791"/>
                      <a:pt x="1459" y="1216"/>
                      <a:pt x="1125" y="13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5" name="Google Shape;3615;p32"/>
              <p:cNvSpPr/>
              <p:nvPr/>
            </p:nvSpPr>
            <p:spPr>
              <a:xfrm>
                <a:off x="7460147" y="3410043"/>
                <a:ext cx="26889" cy="27416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612" extrusionOk="0">
                    <a:moveTo>
                      <a:pt x="1125" y="1399"/>
                    </a:moveTo>
                    <a:cubicBezTo>
                      <a:pt x="760" y="1611"/>
                      <a:pt x="335" y="1399"/>
                      <a:pt x="183" y="1095"/>
                    </a:cubicBezTo>
                    <a:cubicBezTo>
                      <a:pt x="0" y="791"/>
                      <a:pt x="122" y="396"/>
                      <a:pt x="426" y="183"/>
                    </a:cubicBezTo>
                    <a:cubicBezTo>
                      <a:pt x="791" y="0"/>
                      <a:pt x="1246" y="122"/>
                      <a:pt x="1429" y="456"/>
                    </a:cubicBezTo>
                    <a:cubicBezTo>
                      <a:pt x="1581" y="760"/>
                      <a:pt x="1459" y="1216"/>
                      <a:pt x="1125" y="13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6" name="Google Shape;3616;p32"/>
              <p:cNvSpPr/>
              <p:nvPr/>
            </p:nvSpPr>
            <p:spPr>
              <a:xfrm>
                <a:off x="7419819" y="3433821"/>
                <a:ext cx="26889" cy="27416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612" extrusionOk="0">
                    <a:moveTo>
                      <a:pt x="1125" y="1429"/>
                    </a:moveTo>
                    <a:cubicBezTo>
                      <a:pt x="791" y="1612"/>
                      <a:pt x="335" y="1490"/>
                      <a:pt x="183" y="1156"/>
                    </a:cubicBezTo>
                    <a:cubicBezTo>
                      <a:pt x="0" y="852"/>
                      <a:pt x="92" y="426"/>
                      <a:pt x="396" y="244"/>
                    </a:cubicBezTo>
                    <a:cubicBezTo>
                      <a:pt x="760" y="1"/>
                      <a:pt x="1155" y="122"/>
                      <a:pt x="1399" y="457"/>
                    </a:cubicBezTo>
                    <a:cubicBezTo>
                      <a:pt x="1581" y="760"/>
                      <a:pt x="1490" y="1216"/>
                      <a:pt x="1125" y="14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7" name="Google Shape;3617;p32"/>
              <p:cNvSpPr/>
              <p:nvPr/>
            </p:nvSpPr>
            <p:spPr>
              <a:xfrm>
                <a:off x="7297817" y="3506192"/>
                <a:ext cx="26889" cy="27416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612" extrusionOk="0">
                    <a:moveTo>
                      <a:pt x="182" y="1156"/>
                    </a:moveTo>
                    <a:cubicBezTo>
                      <a:pt x="0" y="822"/>
                      <a:pt x="152" y="366"/>
                      <a:pt x="486" y="214"/>
                    </a:cubicBezTo>
                    <a:cubicBezTo>
                      <a:pt x="821" y="1"/>
                      <a:pt x="1277" y="153"/>
                      <a:pt x="1429" y="548"/>
                    </a:cubicBezTo>
                    <a:cubicBezTo>
                      <a:pt x="1581" y="852"/>
                      <a:pt x="1429" y="1278"/>
                      <a:pt x="1155" y="1460"/>
                    </a:cubicBezTo>
                    <a:cubicBezTo>
                      <a:pt x="821" y="1612"/>
                      <a:pt x="365" y="1490"/>
                      <a:pt x="182" y="11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32"/>
              <p:cNvSpPr/>
              <p:nvPr/>
            </p:nvSpPr>
            <p:spPr>
              <a:xfrm>
                <a:off x="7052249" y="3653027"/>
                <a:ext cx="26889" cy="27416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612" extrusionOk="0">
                    <a:moveTo>
                      <a:pt x="1125" y="1399"/>
                    </a:moveTo>
                    <a:cubicBezTo>
                      <a:pt x="790" y="1611"/>
                      <a:pt x="334" y="1459"/>
                      <a:pt x="152" y="1095"/>
                    </a:cubicBezTo>
                    <a:cubicBezTo>
                      <a:pt x="0" y="791"/>
                      <a:pt x="91" y="395"/>
                      <a:pt x="395" y="183"/>
                    </a:cubicBezTo>
                    <a:cubicBezTo>
                      <a:pt x="760" y="0"/>
                      <a:pt x="1216" y="122"/>
                      <a:pt x="1398" y="426"/>
                    </a:cubicBezTo>
                    <a:cubicBezTo>
                      <a:pt x="1581" y="760"/>
                      <a:pt x="1459" y="1216"/>
                      <a:pt x="1125" y="13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32"/>
              <p:cNvSpPr/>
              <p:nvPr/>
            </p:nvSpPr>
            <p:spPr>
              <a:xfrm>
                <a:off x="7011921" y="3676295"/>
                <a:ext cx="27416" cy="27926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42" extrusionOk="0">
                    <a:moveTo>
                      <a:pt x="1398" y="486"/>
                    </a:moveTo>
                    <a:cubicBezTo>
                      <a:pt x="1611" y="851"/>
                      <a:pt x="1459" y="1277"/>
                      <a:pt x="1094" y="1459"/>
                    </a:cubicBezTo>
                    <a:cubicBezTo>
                      <a:pt x="730" y="1641"/>
                      <a:pt x="335" y="1459"/>
                      <a:pt x="152" y="1094"/>
                    </a:cubicBezTo>
                    <a:cubicBezTo>
                      <a:pt x="0" y="790"/>
                      <a:pt x="152" y="365"/>
                      <a:pt x="456" y="183"/>
                    </a:cubicBezTo>
                    <a:cubicBezTo>
                      <a:pt x="760" y="0"/>
                      <a:pt x="1216" y="152"/>
                      <a:pt x="1398" y="4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0" name="Google Shape;3620;p32"/>
              <p:cNvSpPr/>
              <p:nvPr/>
            </p:nvSpPr>
            <p:spPr>
              <a:xfrm>
                <a:off x="6846990" y="3774519"/>
                <a:ext cx="26906" cy="27926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642" extrusionOk="0">
                    <a:moveTo>
                      <a:pt x="214" y="1186"/>
                    </a:moveTo>
                    <a:cubicBezTo>
                      <a:pt x="1" y="821"/>
                      <a:pt x="123" y="395"/>
                      <a:pt x="426" y="183"/>
                    </a:cubicBezTo>
                    <a:cubicBezTo>
                      <a:pt x="761" y="0"/>
                      <a:pt x="1217" y="122"/>
                      <a:pt x="1399" y="456"/>
                    </a:cubicBezTo>
                    <a:cubicBezTo>
                      <a:pt x="1582" y="760"/>
                      <a:pt x="1490" y="1186"/>
                      <a:pt x="1186" y="1368"/>
                    </a:cubicBezTo>
                    <a:cubicBezTo>
                      <a:pt x="882" y="1642"/>
                      <a:pt x="396" y="1520"/>
                      <a:pt x="214" y="11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1" name="Google Shape;3621;p32"/>
              <p:cNvSpPr/>
              <p:nvPr/>
            </p:nvSpPr>
            <p:spPr>
              <a:xfrm>
                <a:off x="6766353" y="3823112"/>
                <a:ext cx="26379" cy="27926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642" extrusionOk="0">
                    <a:moveTo>
                      <a:pt x="1094" y="1429"/>
                    </a:moveTo>
                    <a:cubicBezTo>
                      <a:pt x="760" y="1642"/>
                      <a:pt x="304" y="1429"/>
                      <a:pt x="152" y="1095"/>
                    </a:cubicBezTo>
                    <a:cubicBezTo>
                      <a:pt x="0" y="791"/>
                      <a:pt x="152" y="365"/>
                      <a:pt x="426" y="183"/>
                    </a:cubicBezTo>
                    <a:cubicBezTo>
                      <a:pt x="760" y="0"/>
                      <a:pt x="1216" y="92"/>
                      <a:pt x="1398" y="456"/>
                    </a:cubicBezTo>
                    <a:cubicBezTo>
                      <a:pt x="1550" y="791"/>
                      <a:pt x="1459" y="1247"/>
                      <a:pt x="1094" y="14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2" name="Google Shape;3622;p32"/>
              <p:cNvSpPr/>
              <p:nvPr/>
            </p:nvSpPr>
            <p:spPr>
              <a:xfrm>
                <a:off x="6725498" y="3847418"/>
                <a:ext cx="27416" cy="27399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1" extrusionOk="0">
                    <a:moveTo>
                      <a:pt x="1126" y="1429"/>
                    </a:moveTo>
                    <a:cubicBezTo>
                      <a:pt x="761" y="1611"/>
                      <a:pt x="305" y="1459"/>
                      <a:pt x="153" y="1125"/>
                    </a:cubicBezTo>
                    <a:cubicBezTo>
                      <a:pt x="1" y="821"/>
                      <a:pt x="123" y="395"/>
                      <a:pt x="427" y="213"/>
                    </a:cubicBezTo>
                    <a:cubicBezTo>
                      <a:pt x="761" y="0"/>
                      <a:pt x="1186" y="122"/>
                      <a:pt x="1399" y="456"/>
                    </a:cubicBezTo>
                    <a:cubicBezTo>
                      <a:pt x="1612" y="760"/>
                      <a:pt x="1460" y="1216"/>
                      <a:pt x="1126" y="14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3" name="Google Shape;3623;p32"/>
              <p:cNvSpPr/>
              <p:nvPr/>
            </p:nvSpPr>
            <p:spPr>
              <a:xfrm>
                <a:off x="6600911" y="3921337"/>
                <a:ext cx="27416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2" extrusionOk="0">
                    <a:moveTo>
                      <a:pt x="1095" y="1399"/>
                    </a:moveTo>
                    <a:cubicBezTo>
                      <a:pt x="760" y="1581"/>
                      <a:pt x="305" y="1429"/>
                      <a:pt x="153" y="1095"/>
                    </a:cubicBezTo>
                    <a:cubicBezTo>
                      <a:pt x="1" y="791"/>
                      <a:pt x="153" y="335"/>
                      <a:pt x="426" y="183"/>
                    </a:cubicBezTo>
                    <a:cubicBezTo>
                      <a:pt x="760" y="1"/>
                      <a:pt x="1216" y="122"/>
                      <a:pt x="1399" y="457"/>
                    </a:cubicBezTo>
                    <a:cubicBezTo>
                      <a:pt x="1612" y="791"/>
                      <a:pt x="1490" y="1216"/>
                      <a:pt x="1095" y="13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32"/>
              <p:cNvSpPr/>
              <p:nvPr/>
            </p:nvSpPr>
            <p:spPr>
              <a:xfrm>
                <a:off x="6519746" y="3969420"/>
                <a:ext cx="27416" cy="27416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1125" y="1429"/>
                    </a:moveTo>
                    <a:cubicBezTo>
                      <a:pt x="791" y="1611"/>
                      <a:pt x="335" y="1459"/>
                      <a:pt x="183" y="1125"/>
                    </a:cubicBezTo>
                    <a:cubicBezTo>
                      <a:pt x="0" y="760"/>
                      <a:pt x="152" y="335"/>
                      <a:pt x="517" y="183"/>
                    </a:cubicBezTo>
                    <a:cubicBezTo>
                      <a:pt x="821" y="0"/>
                      <a:pt x="1247" y="122"/>
                      <a:pt x="1429" y="426"/>
                    </a:cubicBezTo>
                    <a:cubicBezTo>
                      <a:pt x="1611" y="760"/>
                      <a:pt x="1459" y="1247"/>
                      <a:pt x="1125" y="14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5" name="Google Shape;3625;p32"/>
              <p:cNvSpPr/>
              <p:nvPr/>
            </p:nvSpPr>
            <p:spPr>
              <a:xfrm>
                <a:off x="7216636" y="3554803"/>
                <a:ext cx="27416" cy="26379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51" extrusionOk="0">
                    <a:moveTo>
                      <a:pt x="1186" y="1368"/>
                    </a:moveTo>
                    <a:cubicBezTo>
                      <a:pt x="882" y="1550"/>
                      <a:pt x="396" y="1459"/>
                      <a:pt x="214" y="1155"/>
                    </a:cubicBezTo>
                    <a:cubicBezTo>
                      <a:pt x="1" y="851"/>
                      <a:pt x="122" y="426"/>
                      <a:pt x="396" y="243"/>
                    </a:cubicBezTo>
                    <a:cubicBezTo>
                      <a:pt x="700" y="0"/>
                      <a:pt x="1186" y="61"/>
                      <a:pt x="1369" y="395"/>
                    </a:cubicBezTo>
                    <a:cubicBezTo>
                      <a:pt x="1612" y="730"/>
                      <a:pt x="1521" y="1155"/>
                      <a:pt x="1186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6" name="Google Shape;3626;p32"/>
              <p:cNvSpPr/>
              <p:nvPr/>
            </p:nvSpPr>
            <p:spPr>
              <a:xfrm>
                <a:off x="6560074" y="3945115"/>
                <a:ext cx="27926" cy="27416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12" extrusionOk="0">
                    <a:moveTo>
                      <a:pt x="1429" y="426"/>
                    </a:moveTo>
                    <a:cubicBezTo>
                      <a:pt x="1642" y="730"/>
                      <a:pt x="1520" y="1217"/>
                      <a:pt x="1186" y="1399"/>
                    </a:cubicBezTo>
                    <a:cubicBezTo>
                      <a:pt x="882" y="1612"/>
                      <a:pt x="456" y="1521"/>
                      <a:pt x="244" y="1247"/>
                    </a:cubicBezTo>
                    <a:cubicBezTo>
                      <a:pt x="0" y="943"/>
                      <a:pt x="92" y="457"/>
                      <a:pt x="395" y="214"/>
                    </a:cubicBezTo>
                    <a:cubicBezTo>
                      <a:pt x="699" y="1"/>
                      <a:pt x="1186" y="92"/>
                      <a:pt x="1429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7" name="Google Shape;3627;p32"/>
              <p:cNvSpPr/>
              <p:nvPr/>
            </p:nvSpPr>
            <p:spPr>
              <a:xfrm>
                <a:off x="6805642" y="3799334"/>
                <a:ext cx="27926" cy="26889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581" extrusionOk="0">
                    <a:moveTo>
                      <a:pt x="1155" y="1398"/>
                    </a:moveTo>
                    <a:cubicBezTo>
                      <a:pt x="791" y="1581"/>
                      <a:pt x="365" y="1429"/>
                      <a:pt x="213" y="1095"/>
                    </a:cubicBezTo>
                    <a:cubicBezTo>
                      <a:pt x="0" y="760"/>
                      <a:pt x="213" y="304"/>
                      <a:pt x="547" y="152"/>
                    </a:cubicBezTo>
                    <a:cubicBezTo>
                      <a:pt x="851" y="0"/>
                      <a:pt x="1277" y="152"/>
                      <a:pt x="1459" y="395"/>
                    </a:cubicBezTo>
                    <a:cubicBezTo>
                      <a:pt x="1642" y="760"/>
                      <a:pt x="1490" y="1216"/>
                      <a:pt x="1155" y="13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8" name="Google Shape;3628;p32"/>
              <p:cNvSpPr/>
              <p:nvPr/>
            </p:nvSpPr>
            <p:spPr>
              <a:xfrm>
                <a:off x="7256963" y="3531008"/>
                <a:ext cx="27943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582" extrusionOk="0">
                    <a:moveTo>
                      <a:pt x="1186" y="1399"/>
                    </a:moveTo>
                    <a:cubicBezTo>
                      <a:pt x="821" y="1582"/>
                      <a:pt x="365" y="1430"/>
                      <a:pt x="183" y="1095"/>
                    </a:cubicBezTo>
                    <a:cubicBezTo>
                      <a:pt x="1" y="761"/>
                      <a:pt x="183" y="305"/>
                      <a:pt x="517" y="153"/>
                    </a:cubicBezTo>
                    <a:cubicBezTo>
                      <a:pt x="821" y="1"/>
                      <a:pt x="1247" y="153"/>
                      <a:pt x="1429" y="427"/>
                    </a:cubicBezTo>
                    <a:cubicBezTo>
                      <a:pt x="1642" y="730"/>
                      <a:pt x="1521" y="1217"/>
                      <a:pt x="1186" y="13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9" name="Google Shape;3629;p32"/>
              <p:cNvSpPr/>
              <p:nvPr/>
            </p:nvSpPr>
            <p:spPr>
              <a:xfrm>
                <a:off x="7395514" y="3394021"/>
                <a:ext cx="25868" cy="26379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51" extrusionOk="0">
                    <a:moveTo>
                      <a:pt x="1125" y="1368"/>
                    </a:moveTo>
                    <a:cubicBezTo>
                      <a:pt x="821" y="1550"/>
                      <a:pt x="396" y="1429"/>
                      <a:pt x="214" y="1094"/>
                    </a:cubicBezTo>
                    <a:cubicBezTo>
                      <a:pt x="1" y="760"/>
                      <a:pt x="122" y="365"/>
                      <a:pt x="426" y="183"/>
                    </a:cubicBezTo>
                    <a:cubicBezTo>
                      <a:pt x="730" y="0"/>
                      <a:pt x="1156" y="122"/>
                      <a:pt x="1338" y="456"/>
                    </a:cubicBezTo>
                    <a:cubicBezTo>
                      <a:pt x="1521" y="760"/>
                      <a:pt x="1429" y="1186"/>
                      <a:pt x="112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0" name="Google Shape;3630;p32"/>
              <p:cNvSpPr/>
              <p:nvPr/>
            </p:nvSpPr>
            <p:spPr>
              <a:xfrm>
                <a:off x="6701720" y="3808128"/>
                <a:ext cx="25868" cy="2534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490" extrusionOk="0">
                    <a:moveTo>
                      <a:pt x="1065" y="1307"/>
                    </a:moveTo>
                    <a:cubicBezTo>
                      <a:pt x="730" y="1489"/>
                      <a:pt x="335" y="1337"/>
                      <a:pt x="183" y="1033"/>
                    </a:cubicBezTo>
                    <a:cubicBezTo>
                      <a:pt x="1" y="669"/>
                      <a:pt x="122" y="304"/>
                      <a:pt x="457" y="152"/>
                    </a:cubicBezTo>
                    <a:cubicBezTo>
                      <a:pt x="761" y="0"/>
                      <a:pt x="1186" y="122"/>
                      <a:pt x="1369" y="426"/>
                    </a:cubicBezTo>
                    <a:cubicBezTo>
                      <a:pt x="1521" y="729"/>
                      <a:pt x="1399" y="1094"/>
                      <a:pt x="1065" y="13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1" name="Google Shape;3631;p32"/>
              <p:cNvSpPr/>
              <p:nvPr/>
            </p:nvSpPr>
            <p:spPr>
              <a:xfrm>
                <a:off x="7560956" y="3295779"/>
                <a:ext cx="25341" cy="25868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521" extrusionOk="0">
                    <a:moveTo>
                      <a:pt x="1307" y="427"/>
                    </a:moveTo>
                    <a:cubicBezTo>
                      <a:pt x="1490" y="730"/>
                      <a:pt x="1429" y="1126"/>
                      <a:pt x="1125" y="1338"/>
                    </a:cubicBezTo>
                    <a:cubicBezTo>
                      <a:pt x="821" y="1521"/>
                      <a:pt x="396" y="1430"/>
                      <a:pt x="213" y="1126"/>
                    </a:cubicBezTo>
                    <a:cubicBezTo>
                      <a:pt x="0" y="822"/>
                      <a:pt x="92" y="427"/>
                      <a:pt x="396" y="214"/>
                    </a:cubicBezTo>
                    <a:cubicBezTo>
                      <a:pt x="700" y="1"/>
                      <a:pt x="1095" y="123"/>
                      <a:pt x="1307" y="4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2" name="Google Shape;3632;p32"/>
              <p:cNvSpPr/>
              <p:nvPr/>
            </p:nvSpPr>
            <p:spPr>
              <a:xfrm>
                <a:off x="6988127" y="3636478"/>
                <a:ext cx="25868" cy="26379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51" extrusionOk="0">
                    <a:moveTo>
                      <a:pt x="1095" y="1368"/>
                    </a:moveTo>
                    <a:cubicBezTo>
                      <a:pt x="791" y="1551"/>
                      <a:pt x="366" y="1429"/>
                      <a:pt x="183" y="1095"/>
                    </a:cubicBezTo>
                    <a:cubicBezTo>
                      <a:pt x="1" y="761"/>
                      <a:pt x="123" y="365"/>
                      <a:pt x="457" y="183"/>
                    </a:cubicBezTo>
                    <a:cubicBezTo>
                      <a:pt x="761" y="1"/>
                      <a:pt x="1186" y="92"/>
                      <a:pt x="1369" y="457"/>
                    </a:cubicBezTo>
                    <a:cubicBezTo>
                      <a:pt x="1521" y="761"/>
                      <a:pt x="1399" y="1216"/>
                      <a:pt x="109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3" name="Google Shape;3633;p32"/>
              <p:cNvSpPr/>
              <p:nvPr/>
            </p:nvSpPr>
            <p:spPr>
              <a:xfrm>
                <a:off x="7642121" y="3247713"/>
                <a:ext cx="24831" cy="25851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520" extrusionOk="0">
                    <a:moveTo>
                      <a:pt x="1277" y="426"/>
                    </a:moveTo>
                    <a:cubicBezTo>
                      <a:pt x="1460" y="730"/>
                      <a:pt x="1399" y="1155"/>
                      <a:pt x="1095" y="1338"/>
                    </a:cubicBezTo>
                    <a:cubicBezTo>
                      <a:pt x="791" y="1520"/>
                      <a:pt x="365" y="1459"/>
                      <a:pt x="183" y="1155"/>
                    </a:cubicBezTo>
                    <a:cubicBezTo>
                      <a:pt x="1" y="851"/>
                      <a:pt x="61" y="426"/>
                      <a:pt x="365" y="243"/>
                    </a:cubicBezTo>
                    <a:cubicBezTo>
                      <a:pt x="669" y="0"/>
                      <a:pt x="1064" y="91"/>
                      <a:pt x="1277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4" name="Google Shape;3634;p32"/>
              <p:cNvSpPr/>
              <p:nvPr/>
            </p:nvSpPr>
            <p:spPr>
              <a:xfrm>
                <a:off x="7068781" y="3588394"/>
                <a:ext cx="25868" cy="2586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1095" y="1338"/>
                    </a:moveTo>
                    <a:cubicBezTo>
                      <a:pt x="791" y="1521"/>
                      <a:pt x="335" y="1399"/>
                      <a:pt x="183" y="1095"/>
                    </a:cubicBezTo>
                    <a:cubicBezTo>
                      <a:pt x="1" y="791"/>
                      <a:pt x="122" y="396"/>
                      <a:pt x="457" y="183"/>
                    </a:cubicBezTo>
                    <a:cubicBezTo>
                      <a:pt x="761" y="1"/>
                      <a:pt x="1186" y="122"/>
                      <a:pt x="1369" y="426"/>
                    </a:cubicBezTo>
                    <a:cubicBezTo>
                      <a:pt x="1520" y="730"/>
                      <a:pt x="1399" y="1186"/>
                      <a:pt x="1095" y="13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5" name="Google Shape;3635;p32"/>
              <p:cNvSpPr/>
              <p:nvPr/>
            </p:nvSpPr>
            <p:spPr>
              <a:xfrm>
                <a:off x="7479791" y="3344390"/>
                <a:ext cx="25868" cy="2585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1034" y="1368"/>
                    </a:moveTo>
                    <a:cubicBezTo>
                      <a:pt x="669" y="1520"/>
                      <a:pt x="304" y="1307"/>
                      <a:pt x="152" y="1003"/>
                    </a:cubicBezTo>
                    <a:cubicBezTo>
                      <a:pt x="0" y="669"/>
                      <a:pt x="183" y="274"/>
                      <a:pt x="547" y="152"/>
                    </a:cubicBezTo>
                    <a:cubicBezTo>
                      <a:pt x="882" y="0"/>
                      <a:pt x="1247" y="152"/>
                      <a:pt x="1398" y="487"/>
                    </a:cubicBezTo>
                    <a:cubicBezTo>
                      <a:pt x="1520" y="821"/>
                      <a:pt x="1338" y="1246"/>
                      <a:pt x="1034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6" name="Google Shape;3636;p32"/>
              <p:cNvSpPr/>
              <p:nvPr/>
            </p:nvSpPr>
            <p:spPr>
              <a:xfrm>
                <a:off x="7109618" y="3564617"/>
                <a:ext cx="25868" cy="2586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1338" y="457"/>
                    </a:moveTo>
                    <a:cubicBezTo>
                      <a:pt x="1521" y="761"/>
                      <a:pt x="1369" y="1186"/>
                      <a:pt x="1065" y="1338"/>
                    </a:cubicBezTo>
                    <a:cubicBezTo>
                      <a:pt x="700" y="1520"/>
                      <a:pt x="335" y="1368"/>
                      <a:pt x="183" y="1034"/>
                    </a:cubicBezTo>
                    <a:cubicBezTo>
                      <a:pt x="1" y="669"/>
                      <a:pt x="92" y="305"/>
                      <a:pt x="457" y="153"/>
                    </a:cubicBezTo>
                    <a:cubicBezTo>
                      <a:pt x="761" y="1"/>
                      <a:pt x="1186" y="122"/>
                      <a:pt x="1338" y="4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7" name="Google Shape;3637;p32"/>
              <p:cNvSpPr/>
              <p:nvPr/>
            </p:nvSpPr>
            <p:spPr>
              <a:xfrm>
                <a:off x="7601283" y="3272002"/>
                <a:ext cx="25868" cy="2586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1095" y="1308"/>
                    </a:moveTo>
                    <a:cubicBezTo>
                      <a:pt x="791" y="1521"/>
                      <a:pt x="365" y="1399"/>
                      <a:pt x="183" y="1095"/>
                    </a:cubicBezTo>
                    <a:cubicBezTo>
                      <a:pt x="0" y="791"/>
                      <a:pt x="122" y="366"/>
                      <a:pt x="426" y="183"/>
                    </a:cubicBezTo>
                    <a:cubicBezTo>
                      <a:pt x="730" y="1"/>
                      <a:pt x="1125" y="92"/>
                      <a:pt x="1338" y="396"/>
                    </a:cubicBezTo>
                    <a:cubicBezTo>
                      <a:pt x="1520" y="700"/>
                      <a:pt x="1398" y="1156"/>
                      <a:pt x="1095" y="13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8" name="Google Shape;3638;p32"/>
              <p:cNvSpPr/>
              <p:nvPr/>
            </p:nvSpPr>
            <p:spPr>
              <a:xfrm>
                <a:off x="6496479" y="3929603"/>
                <a:ext cx="25868" cy="2586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1308" y="427"/>
                    </a:moveTo>
                    <a:cubicBezTo>
                      <a:pt x="1520" y="730"/>
                      <a:pt x="1399" y="1156"/>
                      <a:pt x="1095" y="1338"/>
                    </a:cubicBezTo>
                    <a:cubicBezTo>
                      <a:pt x="791" y="1521"/>
                      <a:pt x="365" y="1399"/>
                      <a:pt x="183" y="1095"/>
                    </a:cubicBezTo>
                    <a:cubicBezTo>
                      <a:pt x="1" y="791"/>
                      <a:pt x="92" y="396"/>
                      <a:pt x="396" y="183"/>
                    </a:cubicBezTo>
                    <a:cubicBezTo>
                      <a:pt x="700" y="1"/>
                      <a:pt x="1125" y="123"/>
                      <a:pt x="1308" y="4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9" name="Google Shape;3639;p32"/>
              <p:cNvSpPr/>
              <p:nvPr/>
            </p:nvSpPr>
            <p:spPr>
              <a:xfrm>
                <a:off x="7149945" y="3540839"/>
                <a:ext cx="25868" cy="2483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460" extrusionOk="0">
                    <a:moveTo>
                      <a:pt x="1125" y="1277"/>
                    </a:moveTo>
                    <a:cubicBezTo>
                      <a:pt x="822" y="1459"/>
                      <a:pt x="396" y="1399"/>
                      <a:pt x="214" y="1095"/>
                    </a:cubicBezTo>
                    <a:cubicBezTo>
                      <a:pt x="1" y="791"/>
                      <a:pt x="92" y="365"/>
                      <a:pt x="396" y="183"/>
                    </a:cubicBezTo>
                    <a:cubicBezTo>
                      <a:pt x="700" y="0"/>
                      <a:pt x="1065" y="61"/>
                      <a:pt x="1308" y="365"/>
                    </a:cubicBezTo>
                    <a:cubicBezTo>
                      <a:pt x="1521" y="669"/>
                      <a:pt x="1429" y="1095"/>
                      <a:pt x="1125" y="1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0" name="Google Shape;3640;p32"/>
              <p:cNvSpPr/>
              <p:nvPr/>
            </p:nvSpPr>
            <p:spPr>
              <a:xfrm>
                <a:off x="7193385" y="3514986"/>
                <a:ext cx="25851" cy="25868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1125" y="1308"/>
                    </a:moveTo>
                    <a:cubicBezTo>
                      <a:pt x="821" y="1520"/>
                      <a:pt x="395" y="1399"/>
                      <a:pt x="213" y="1095"/>
                    </a:cubicBezTo>
                    <a:cubicBezTo>
                      <a:pt x="0" y="791"/>
                      <a:pt x="122" y="365"/>
                      <a:pt x="426" y="183"/>
                    </a:cubicBezTo>
                    <a:cubicBezTo>
                      <a:pt x="730" y="1"/>
                      <a:pt x="1155" y="92"/>
                      <a:pt x="1337" y="396"/>
                    </a:cubicBezTo>
                    <a:cubicBezTo>
                      <a:pt x="1520" y="700"/>
                      <a:pt x="1429" y="1125"/>
                      <a:pt x="1125" y="13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1" name="Google Shape;3641;p32"/>
              <p:cNvSpPr/>
              <p:nvPr/>
            </p:nvSpPr>
            <p:spPr>
              <a:xfrm>
                <a:off x="7274550" y="3466392"/>
                <a:ext cx="25851" cy="25868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1307" y="426"/>
                    </a:moveTo>
                    <a:cubicBezTo>
                      <a:pt x="1520" y="730"/>
                      <a:pt x="1398" y="1125"/>
                      <a:pt x="1094" y="1338"/>
                    </a:cubicBezTo>
                    <a:cubicBezTo>
                      <a:pt x="790" y="1520"/>
                      <a:pt x="365" y="1399"/>
                      <a:pt x="183" y="1095"/>
                    </a:cubicBezTo>
                    <a:cubicBezTo>
                      <a:pt x="0" y="791"/>
                      <a:pt x="91" y="365"/>
                      <a:pt x="395" y="183"/>
                    </a:cubicBezTo>
                    <a:cubicBezTo>
                      <a:pt x="699" y="1"/>
                      <a:pt x="1125" y="122"/>
                      <a:pt x="1307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2" name="Google Shape;3642;p32"/>
              <p:cNvSpPr/>
              <p:nvPr/>
            </p:nvSpPr>
            <p:spPr>
              <a:xfrm>
                <a:off x="7314877" y="3443125"/>
                <a:ext cx="25851" cy="25358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491" extrusionOk="0">
                    <a:moveTo>
                      <a:pt x="1034" y="1338"/>
                    </a:moveTo>
                    <a:cubicBezTo>
                      <a:pt x="730" y="1490"/>
                      <a:pt x="304" y="1369"/>
                      <a:pt x="152" y="1034"/>
                    </a:cubicBezTo>
                    <a:cubicBezTo>
                      <a:pt x="0" y="669"/>
                      <a:pt x="122" y="305"/>
                      <a:pt x="456" y="153"/>
                    </a:cubicBezTo>
                    <a:cubicBezTo>
                      <a:pt x="821" y="1"/>
                      <a:pt x="1185" y="122"/>
                      <a:pt x="1337" y="457"/>
                    </a:cubicBezTo>
                    <a:cubicBezTo>
                      <a:pt x="1520" y="730"/>
                      <a:pt x="1368" y="1125"/>
                      <a:pt x="1034" y="13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3" name="Google Shape;3643;p32"/>
              <p:cNvSpPr/>
              <p:nvPr/>
            </p:nvSpPr>
            <p:spPr>
              <a:xfrm>
                <a:off x="6661920" y="3830868"/>
                <a:ext cx="24831" cy="25868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521" extrusionOk="0">
                    <a:moveTo>
                      <a:pt x="1095" y="1338"/>
                    </a:moveTo>
                    <a:cubicBezTo>
                      <a:pt x="791" y="1520"/>
                      <a:pt x="365" y="1429"/>
                      <a:pt x="183" y="1125"/>
                    </a:cubicBezTo>
                    <a:cubicBezTo>
                      <a:pt x="0" y="821"/>
                      <a:pt x="61" y="426"/>
                      <a:pt x="365" y="213"/>
                    </a:cubicBezTo>
                    <a:cubicBezTo>
                      <a:pt x="669" y="0"/>
                      <a:pt x="1064" y="122"/>
                      <a:pt x="1277" y="426"/>
                    </a:cubicBezTo>
                    <a:cubicBezTo>
                      <a:pt x="1459" y="730"/>
                      <a:pt x="1398" y="1125"/>
                      <a:pt x="1095" y="13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4" name="Google Shape;3644;p32"/>
              <p:cNvSpPr/>
              <p:nvPr/>
            </p:nvSpPr>
            <p:spPr>
              <a:xfrm>
                <a:off x="6621083" y="3855174"/>
                <a:ext cx="25851" cy="25851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0" extrusionOk="0">
                    <a:moveTo>
                      <a:pt x="1064" y="1337"/>
                    </a:moveTo>
                    <a:cubicBezTo>
                      <a:pt x="760" y="1520"/>
                      <a:pt x="334" y="1368"/>
                      <a:pt x="182" y="1064"/>
                    </a:cubicBezTo>
                    <a:cubicBezTo>
                      <a:pt x="0" y="729"/>
                      <a:pt x="122" y="365"/>
                      <a:pt x="456" y="152"/>
                    </a:cubicBezTo>
                    <a:cubicBezTo>
                      <a:pt x="760" y="0"/>
                      <a:pt x="1185" y="122"/>
                      <a:pt x="1368" y="426"/>
                    </a:cubicBezTo>
                    <a:cubicBezTo>
                      <a:pt x="1520" y="760"/>
                      <a:pt x="1368" y="1185"/>
                      <a:pt x="1064" y="13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5" name="Google Shape;3645;p32"/>
              <p:cNvSpPr/>
              <p:nvPr/>
            </p:nvSpPr>
            <p:spPr>
              <a:xfrm>
                <a:off x="6456679" y="3953398"/>
                <a:ext cx="25341" cy="25341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90" extrusionOk="0">
                    <a:moveTo>
                      <a:pt x="1034" y="1338"/>
                    </a:moveTo>
                    <a:cubicBezTo>
                      <a:pt x="730" y="1490"/>
                      <a:pt x="304" y="1368"/>
                      <a:pt x="152" y="1034"/>
                    </a:cubicBezTo>
                    <a:cubicBezTo>
                      <a:pt x="0" y="699"/>
                      <a:pt x="122" y="304"/>
                      <a:pt x="456" y="152"/>
                    </a:cubicBezTo>
                    <a:cubicBezTo>
                      <a:pt x="821" y="0"/>
                      <a:pt x="1186" y="122"/>
                      <a:pt x="1338" y="456"/>
                    </a:cubicBezTo>
                    <a:cubicBezTo>
                      <a:pt x="1490" y="760"/>
                      <a:pt x="1338" y="1186"/>
                      <a:pt x="1034" y="13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6" name="Google Shape;3646;p32"/>
              <p:cNvSpPr/>
              <p:nvPr/>
            </p:nvSpPr>
            <p:spPr>
              <a:xfrm>
                <a:off x="7355714" y="3417799"/>
                <a:ext cx="25868" cy="2586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152" y="1095"/>
                    </a:moveTo>
                    <a:cubicBezTo>
                      <a:pt x="0" y="791"/>
                      <a:pt x="122" y="395"/>
                      <a:pt x="426" y="183"/>
                    </a:cubicBezTo>
                    <a:cubicBezTo>
                      <a:pt x="730" y="0"/>
                      <a:pt x="1155" y="122"/>
                      <a:pt x="1338" y="456"/>
                    </a:cubicBezTo>
                    <a:cubicBezTo>
                      <a:pt x="1520" y="760"/>
                      <a:pt x="1368" y="1186"/>
                      <a:pt x="1064" y="1368"/>
                    </a:cubicBezTo>
                    <a:cubicBezTo>
                      <a:pt x="730" y="1520"/>
                      <a:pt x="304" y="1399"/>
                      <a:pt x="152" y="10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7" name="Google Shape;3647;p32"/>
              <p:cNvSpPr/>
              <p:nvPr/>
            </p:nvSpPr>
            <p:spPr>
              <a:xfrm>
                <a:off x="6783412" y="3759517"/>
                <a:ext cx="24831" cy="25358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91" extrusionOk="0">
                    <a:moveTo>
                      <a:pt x="1095" y="1308"/>
                    </a:moveTo>
                    <a:cubicBezTo>
                      <a:pt x="791" y="1490"/>
                      <a:pt x="365" y="1429"/>
                      <a:pt x="183" y="1125"/>
                    </a:cubicBezTo>
                    <a:cubicBezTo>
                      <a:pt x="0" y="822"/>
                      <a:pt x="61" y="396"/>
                      <a:pt x="365" y="183"/>
                    </a:cubicBezTo>
                    <a:cubicBezTo>
                      <a:pt x="669" y="1"/>
                      <a:pt x="1095" y="92"/>
                      <a:pt x="1277" y="396"/>
                    </a:cubicBezTo>
                    <a:cubicBezTo>
                      <a:pt x="1459" y="670"/>
                      <a:pt x="1398" y="1125"/>
                      <a:pt x="1095" y="13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8" name="Google Shape;3648;p32"/>
              <p:cNvSpPr/>
              <p:nvPr/>
            </p:nvSpPr>
            <p:spPr>
              <a:xfrm>
                <a:off x="6577643" y="3881009"/>
                <a:ext cx="25868" cy="2535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491" extrusionOk="0">
                    <a:moveTo>
                      <a:pt x="1065" y="1338"/>
                    </a:moveTo>
                    <a:cubicBezTo>
                      <a:pt x="761" y="1490"/>
                      <a:pt x="335" y="1369"/>
                      <a:pt x="153" y="1065"/>
                    </a:cubicBezTo>
                    <a:cubicBezTo>
                      <a:pt x="1" y="730"/>
                      <a:pt x="122" y="366"/>
                      <a:pt x="426" y="153"/>
                    </a:cubicBezTo>
                    <a:cubicBezTo>
                      <a:pt x="761" y="1"/>
                      <a:pt x="1156" y="122"/>
                      <a:pt x="1338" y="426"/>
                    </a:cubicBezTo>
                    <a:cubicBezTo>
                      <a:pt x="1521" y="761"/>
                      <a:pt x="1369" y="1186"/>
                      <a:pt x="1065" y="13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9" name="Google Shape;3649;p32"/>
              <p:cNvSpPr/>
              <p:nvPr/>
            </p:nvSpPr>
            <p:spPr>
              <a:xfrm>
                <a:off x="6416352" y="3977686"/>
                <a:ext cx="24831" cy="25868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521" extrusionOk="0">
                    <a:moveTo>
                      <a:pt x="1277" y="396"/>
                    </a:moveTo>
                    <a:cubicBezTo>
                      <a:pt x="1459" y="700"/>
                      <a:pt x="1399" y="1125"/>
                      <a:pt x="1095" y="1308"/>
                    </a:cubicBezTo>
                    <a:cubicBezTo>
                      <a:pt x="791" y="1521"/>
                      <a:pt x="365" y="1429"/>
                      <a:pt x="183" y="1125"/>
                    </a:cubicBezTo>
                    <a:cubicBezTo>
                      <a:pt x="0" y="791"/>
                      <a:pt x="61" y="396"/>
                      <a:pt x="365" y="214"/>
                    </a:cubicBezTo>
                    <a:cubicBezTo>
                      <a:pt x="669" y="1"/>
                      <a:pt x="1064" y="92"/>
                      <a:pt x="1277" y="3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0" name="Google Shape;3650;p32"/>
              <p:cNvSpPr/>
              <p:nvPr/>
            </p:nvSpPr>
            <p:spPr>
              <a:xfrm>
                <a:off x="6864067" y="3710924"/>
                <a:ext cx="25341" cy="25341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90" extrusionOk="0">
                    <a:moveTo>
                      <a:pt x="182" y="1125"/>
                    </a:moveTo>
                    <a:cubicBezTo>
                      <a:pt x="0" y="821"/>
                      <a:pt x="91" y="396"/>
                      <a:pt x="365" y="213"/>
                    </a:cubicBezTo>
                    <a:cubicBezTo>
                      <a:pt x="669" y="1"/>
                      <a:pt x="1094" y="92"/>
                      <a:pt x="1277" y="396"/>
                    </a:cubicBezTo>
                    <a:cubicBezTo>
                      <a:pt x="1489" y="700"/>
                      <a:pt x="1398" y="1125"/>
                      <a:pt x="1094" y="1308"/>
                    </a:cubicBezTo>
                    <a:cubicBezTo>
                      <a:pt x="790" y="1490"/>
                      <a:pt x="365" y="1429"/>
                      <a:pt x="182" y="1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1" name="Google Shape;3651;p32"/>
              <p:cNvSpPr/>
              <p:nvPr/>
            </p:nvSpPr>
            <p:spPr>
              <a:xfrm>
                <a:off x="6375514" y="4002502"/>
                <a:ext cx="25341" cy="24831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60" extrusionOk="0">
                    <a:moveTo>
                      <a:pt x="1094" y="1277"/>
                    </a:moveTo>
                    <a:cubicBezTo>
                      <a:pt x="790" y="1460"/>
                      <a:pt x="365" y="1369"/>
                      <a:pt x="182" y="1095"/>
                    </a:cubicBezTo>
                    <a:cubicBezTo>
                      <a:pt x="0" y="791"/>
                      <a:pt x="61" y="396"/>
                      <a:pt x="365" y="183"/>
                    </a:cubicBezTo>
                    <a:cubicBezTo>
                      <a:pt x="669" y="1"/>
                      <a:pt x="1094" y="31"/>
                      <a:pt x="1277" y="335"/>
                    </a:cubicBezTo>
                    <a:cubicBezTo>
                      <a:pt x="1489" y="609"/>
                      <a:pt x="1398" y="1065"/>
                      <a:pt x="1094" y="1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2" name="Google Shape;3652;p32"/>
              <p:cNvSpPr/>
              <p:nvPr/>
            </p:nvSpPr>
            <p:spPr>
              <a:xfrm>
                <a:off x="6907489" y="3685071"/>
                <a:ext cx="24831" cy="25358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91" extrusionOk="0">
                    <a:moveTo>
                      <a:pt x="152" y="1095"/>
                    </a:moveTo>
                    <a:cubicBezTo>
                      <a:pt x="0" y="730"/>
                      <a:pt x="91" y="366"/>
                      <a:pt x="395" y="183"/>
                    </a:cubicBezTo>
                    <a:cubicBezTo>
                      <a:pt x="699" y="1"/>
                      <a:pt x="1125" y="122"/>
                      <a:pt x="1307" y="426"/>
                    </a:cubicBezTo>
                    <a:cubicBezTo>
                      <a:pt x="1459" y="730"/>
                      <a:pt x="1368" y="1156"/>
                      <a:pt x="1064" y="1338"/>
                    </a:cubicBezTo>
                    <a:cubicBezTo>
                      <a:pt x="760" y="1490"/>
                      <a:pt x="335" y="1399"/>
                      <a:pt x="152" y="10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3" name="Google Shape;3653;p32"/>
              <p:cNvSpPr/>
              <p:nvPr/>
            </p:nvSpPr>
            <p:spPr>
              <a:xfrm>
                <a:off x="6947289" y="3660783"/>
                <a:ext cx="25868" cy="2585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1338" y="426"/>
                    </a:moveTo>
                    <a:cubicBezTo>
                      <a:pt x="1521" y="730"/>
                      <a:pt x="1399" y="1155"/>
                      <a:pt x="1095" y="1338"/>
                    </a:cubicBezTo>
                    <a:cubicBezTo>
                      <a:pt x="791" y="1520"/>
                      <a:pt x="335" y="1398"/>
                      <a:pt x="183" y="1095"/>
                    </a:cubicBezTo>
                    <a:cubicBezTo>
                      <a:pt x="1" y="791"/>
                      <a:pt x="122" y="395"/>
                      <a:pt x="426" y="183"/>
                    </a:cubicBezTo>
                    <a:cubicBezTo>
                      <a:pt x="761" y="0"/>
                      <a:pt x="1156" y="122"/>
                      <a:pt x="1338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4" name="Google Shape;3654;p32"/>
              <p:cNvSpPr/>
              <p:nvPr/>
            </p:nvSpPr>
            <p:spPr>
              <a:xfrm>
                <a:off x="6536806" y="3905315"/>
                <a:ext cx="25868" cy="2586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244" y="1125"/>
                    </a:moveTo>
                    <a:cubicBezTo>
                      <a:pt x="1" y="821"/>
                      <a:pt x="92" y="396"/>
                      <a:pt x="396" y="213"/>
                    </a:cubicBezTo>
                    <a:cubicBezTo>
                      <a:pt x="700" y="0"/>
                      <a:pt x="1064" y="61"/>
                      <a:pt x="1308" y="396"/>
                    </a:cubicBezTo>
                    <a:cubicBezTo>
                      <a:pt x="1520" y="699"/>
                      <a:pt x="1460" y="1125"/>
                      <a:pt x="1156" y="1307"/>
                    </a:cubicBezTo>
                    <a:cubicBezTo>
                      <a:pt x="852" y="1520"/>
                      <a:pt x="426" y="1429"/>
                      <a:pt x="244" y="1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5" name="Google Shape;3655;p32"/>
              <p:cNvSpPr/>
              <p:nvPr/>
            </p:nvSpPr>
            <p:spPr>
              <a:xfrm>
                <a:off x="7520629" y="3320085"/>
                <a:ext cx="25868" cy="2586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183" y="1125"/>
                    </a:moveTo>
                    <a:cubicBezTo>
                      <a:pt x="1" y="760"/>
                      <a:pt x="122" y="396"/>
                      <a:pt x="426" y="183"/>
                    </a:cubicBezTo>
                    <a:cubicBezTo>
                      <a:pt x="730" y="1"/>
                      <a:pt x="1125" y="122"/>
                      <a:pt x="1338" y="426"/>
                    </a:cubicBezTo>
                    <a:cubicBezTo>
                      <a:pt x="1520" y="730"/>
                      <a:pt x="1399" y="1156"/>
                      <a:pt x="1095" y="1338"/>
                    </a:cubicBezTo>
                    <a:cubicBezTo>
                      <a:pt x="760" y="1520"/>
                      <a:pt x="335" y="1429"/>
                      <a:pt x="183" y="1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6" name="Google Shape;3656;p32"/>
              <p:cNvSpPr/>
              <p:nvPr/>
            </p:nvSpPr>
            <p:spPr>
              <a:xfrm>
                <a:off x="6334660" y="4025769"/>
                <a:ext cx="25358" cy="25868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1521" extrusionOk="0">
                    <a:moveTo>
                      <a:pt x="183" y="1125"/>
                    </a:moveTo>
                    <a:cubicBezTo>
                      <a:pt x="1" y="821"/>
                      <a:pt x="92" y="396"/>
                      <a:pt x="396" y="213"/>
                    </a:cubicBezTo>
                    <a:cubicBezTo>
                      <a:pt x="700" y="1"/>
                      <a:pt x="1095" y="92"/>
                      <a:pt x="1308" y="396"/>
                    </a:cubicBezTo>
                    <a:cubicBezTo>
                      <a:pt x="1490" y="700"/>
                      <a:pt x="1399" y="1125"/>
                      <a:pt x="1095" y="1308"/>
                    </a:cubicBezTo>
                    <a:cubicBezTo>
                      <a:pt x="791" y="1520"/>
                      <a:pt x="396" y="1429"/>
                      <a:pt x="183" y="1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7" name="Google Shape;3657;p32"/>
              <p:cNvSpPr/>
              <p:nvPr/>
            </p:nvSpPr>
            <p:spPr>
              <a:xfrm>
                <a:off x="6742575" y="3782785"/>
                <a:ext cx="25851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82" extrusionOk="0">
                    <a:moveTo>
                      <a:pt x="1337" y="457"/>
                    </a:moveTo>
                    <a:cubicBezTo>
                      <a:pt x="1520" y="761"/>
                      <a:pt x="1368" y="1186"/>
                      <a:pt x="1064" y="1368"/>
                    </a:cubicBezTo>
                    <a:cubicBezTo>
                      <a:pt x="760" y="1581"/>
                      <a:pt x="334" y="1429"/>
                      <a:pt x="182" y="1125"/>
                    </a:cubicBezTo>
                    <a:cubicBezTo>
                      <a:pt x="0" y="761"/>
                      <a:pt x="122" y="396"/>
                      <a:pt x="456" y="213"/>
                    </a:cubicBezTo>
                    <a:cubicBezTo>
                      <a:pt x="760" y="1"/>
                      <a:pt x="1125" y="122"/>
                      <a:pt x="1337" y="4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8" name="Google Shape;3658;p32"/>
              <p:cNvSpPr/>
              <p:nvPr/>
            </p:nvSpPr>
            <p:spPr>
              <a:xfrm>
                <a:off x="7028981" y="3613210"/>
                <a:ext cx="24831" cy="24831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1307" y="396"/>
                    </a:moveTo>
                    <a:cubicBezTo>
                      <a:pt x="1459" y="700"/>
                      <a:pt x="1338" y="1126"/>
                      <a:pt x="1034" y="1308"/>
                    </a:cubicBezTo>
                    <a:cubicBezTo>
                      <a:pt x="760" y="1460"/>
                      <a:pt x="335" y="1369"/>
                      <a:pt x="183" y="1004"/>
                    </a:cubicBezTo>
                    <a:cubicBezTo>
                      <a:pt x="0" y="670"/>
                      <a:pt x="152" y="305"/>
                      <a:pt x="456" y="92"/>
                    </a:cubicBezTo>
                    <a:cubicBezTo>
                      <a:pt x="760" y="1"/>
                      <a:pt x="1155" y="92"/>
                      <a:pt x="1307" y="3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9" name="Google Shape;3659;p32"/>
              <p:cNvSpPr/>
              <p:nvPr/>
            </p:nvSpPr>
            <p:spPr>
              <a:xfrm>
                <a:off x="6823739" y="3735229"/>
                <a:ext cx="25341" cy="25341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90" extrusionOk="0">
                    <a:moveTo>
                      <a:pt x="1125" y="1277"/>
                    </a:moveTo>
                    <a:cubicBezTo>
                      <a:pt x="821" y="1490"/>
                      <a:pt x="395" y="1398"/>
                      <a:pt x="183" y="1094"/>
                    </a:cubicBezTo>
                    <a:cubicBezTo>
                      <a:pt x="0" y="760"/>
                      <a:pt x="91" y="365"/>
                      <a:pt x="395" y="183"/>
                    </a:cubicBezTo>
                    <a:cubicBezTo>
                      <a:pt x="699" y="0"/>
                      <a:pt x="1064" y="61"/>
                      <a:pt x="1307" y="365"/>
                    </a:cubicBezTo>
                    <a:cubicBezTo>
                      <a:pt x="1490" y="669"/>
                      <a:pt x="1429" y="1094"/>
                      <a:pt x="1125" y="1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0" name="Google Shape;3660;p32"/>
              <p:cNvSpPr/>
              <p:nvPr/>
            </p:nvSpPr>
            <p:spPr>
              <a:xfrm>
                <a:off x="7436369" y="3370226"/>
                <a:ext cx="25851" cy="25868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1125" y="1308"/>
                    </a:moveTo>
                    <a:cubicBezTo>
                      <a:pt x="821" y="1521"/>
                      <a:pt x="395" y="1399"/>
                      <a:pt x="182" y="1095"/>
                    </a:cubicBezTo>
                    <a:cubicBezTo>
                      <a:pt x="0" y="761"/>
                      <a:pt x="122" y="366"/>
                      <a:pt x="426" y="183"/>
                    </a:cubicBezTo>
                    <a:cubicBezTo>
                      <a:pt x="730" y="1"/>
                      <a:pt x="1155" y="92"/>
                      <a:pt x="1337" y="396"/>
                    </a:cubicBezTo>
                    <a:cubicBezTo>
                      <a:pt x="1520" y="700"/>
                      <a:pt x="1398" y="1126"/>
                      <a:pt x="1125" y="13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1" name="Google Shape;3661;p32"/>
              <p:cNvSpPr/>
              <p:nvPr/>
            </p:nvSpPr>
            <p:spPr>
              <a:xfrm>
                <a:off x="7234223" y="3490170"/>
                <a:ext cx="25341" cy="25868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521" extrusionOk="0">
                    <a:moveTo>
                      <a:pt x="1307" y="426"/>
                    </a:moveTo>
                    <a:cubicBezTo>
                      <a:pt x="1490" y="730"/>
                      <a:pt x="1399" y="1156"/>
                      <a:pt x="1095" y="1338"/>
                    </a:cubicBezTo>
                    <a:cubicBezTo>
                      <a:pt x="791" y="1521"/>
                      <a:pt x="365" y="1399"/>
                      <a:pt x="183" y="1095"/>
                    </a:cubicBezTo>
                    <a:cubicBezTo>
                      <a:pt x="0" y="791"/>
                      <a:pt x="92" y="396"/>
                      <a:pt x="365" y="183"/>
                    </a:cubicBezTo>
                    <a:cubicBezTo>
                      <a:pt x="699" y="1"/>
                      <a:pt x="1064" y="122"/>
                      <a:pt x="1307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2" name="Google Shape;3662;p32"/>
              <p:cNvSpPr/>
              <p:nvPr/>
            </p:nvSpPr>
            <p:spPr>
              <a:xfrm>
                <a:off x="6759107" y="3720228"/>
                <a:ext cx="24321" cy="23283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369" extrusionOk="0">
                    <a:moveTo>
                      <a:pt x="1217" y="305"/>
                    </a:moveTo>
                    <a:cubicBezTo>
                      <a:pt x="1429" y="578"/>
                      <a:pt x="1338" y="943"/>
                      <a:pt x="1125" y="1156"/>
                    </a:cubicBezTo>
                    <a:cubicBezTo>
                      <a:pt x="821" y="1369"/>
                      <a:pt x="396" y="1308"/>
                      <a:pt x="183" y="1004"/>
                    </a:cubicBezTo>
                    <a:cubicBezTo>
                      <a:pt x="1" y="730"/>
                      <a:pt x="122" y="396"/>
                      <a:pt x="396" y="153"/>
                    </a:cubicBezTo>
                    <a:cubicBezTo>
                      <a:pt x="700" y="1"/>
                      <a:pt x="1034" y="31"/>
                      <a:pt x="1217" y="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3" name="Google Shape;3663;p32"/>
              <p:cNvSpPr/>
              <p:nvPr/>
            </p:nvSpPr>
            <p:spPr>
              <a:xfrm>
                <a:off x="7456524" y="3304573"/>
                <a:ext cx="24831" cy="24321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30" extrusionOk="0">
                    <a:moveTo>
                      <a:pt x="1247" y="426"/>
                    </a:moveTo>
                    <a:cubicBezTo>
                      <a:pt x="1459" y="761"/>
                      <a:pt x="1277" y="1156"/>
                      <a:pt x="943" y="1308"/>
                    </a:cubicBezTo>
                    <a:cubicBezTo>
                      <a:pt x="639" y="1429"/>
                      <a:pt x="304" y="1308"/>
                      <a:pt x="152" y="1004"/>
                    </a:cubicBezTo>
                    <a:cubicBezTo>
                      <a:pt x="0" y="700"/>
                      <a:pt x="152" y="365"/>
                      <a:pt x="456" y="213"/>
                    </a:cubicBezTo>
                    <a:cubicBezTo>
                      <a:pt x="760" y="1"/>
                      <a:pt x="1095" y="122"/>
                      <a:pt x="1247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4" name="Google Shape;3664;p32"/>
              <p:cNvSpPr/>
              <p:nvPr/>
            </p:nvSpPr>
            <p:spPr>
              <a:xfrm>
                <a:off x="6554376" y="3842247"/>
                <a:ext cx="23810" cy="23266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68" extrusionOk="0">
                    <a:moveTo>
                      <a:pt x="1217" y="304"/>
                    </a:moveTo>
                    <a:cubicBezTo>
                      <a:pt x="1399" y="608"/>
                      <a:pt x="1338" y="1034"/>
                      <a:pt x="1034" y="1216"/>
                    </a:cubicBezTo>
                    <a:cubicBezTo>
                      <a:pt x="761" y="1368"/>
                      <a:pt x="366" y="1307"/>
                      <a:pt x="183" y="1034"/>
                    </a:cubicBezTo>
                    <a:cubicBezTo>
                      <a:pt x="1" y="760"/>
                      <a:pt x="62" y="395"/>
                      <a:pt x="366" y="213"/>
                    </a:cubicBezTo>
                    <a:cubicBezTo>
                      <a:pt x="700" y="0"/>
                      <a:pt x="1034" y="61"/>
                      <a:pt x="1217" y="3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5" name="Google Shape;3665;p32"/>
              <p:cNvSpPr/>
              <p:nvPr/>
            </p:nvSpPr>
            <p:spPr>
              <a:xfrm>
                <a:off x="6964876" y="3597715"/>
                <a:ext cx="24304" cy="23793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399" extrusionOk="0">
                    <a:moveTo>
                      <a:pt x="152" y="973"/>
                    </a:moveTo>
                    <a:cubicBezTo>
                      <a:pt x="0" y="669"/>
                      <a:pt x="122" y="334"/>
                      <a:pt x="426" y="182"/>
                    </a:cubicBezTo>
                    <a:cubicBezTo>
                      <a:pt x="730" y="0"/>
                      <a:pt x="1064" y="91"/>
                      <a:pt x="1246" y="365"/>
                    </a:cubicBezTo>
                    <a:cubicBezTo>
                      <a:pt x="1429" y="699"/>
                      <a:pt x="1338" y="1094"/>
                      <a:pt x="973" y="1246"/>
                    </a:cubicBezTo>
                    <a:cubicBezTo>
                      <a:pt x="669" y="1398"/>
                      <a:pt x="335" y="1277"/>
                      <a:pt x="152" y="9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6" name="Google Shape;3666;p32"/>
              <p:cNvSpPr/>
              <p:nvPr/>
            </p:nvSpPr>
            <p:spPr>
              <a:xfrm>
                <a:off x="7251792" y="3427102"/>
                <a:ext cx="23793" cy="24304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429" extrusionOk="0">
                    <a:moveTo>
                      <a:pt x="1217" y="365"/>
                    </a:moveTo>
                    <a:cubicBezTo>
                      <a:pt x="1399" y="669"/>
                      <a:pt x="1338" y="1004"/>
                      <a:pt x="1034" y="1216"/>
                    </a:cubicBezTo>
                    <a:cubicBezTo>
                      <a:pt x="730" y="1429"/>
                      <a:pt x="305" y="1307"/>
                      <a:pt x="153" y="1004"/>
                    </a:cubicBezTo>
                    <a:cubicBezTo>
                      <a:pt x="1" y="760"/>
                      <a:pt x="122" y="365"/>
                      <a:pt x="366" y="213"/>
                    </a:cubicBezTo>
                    <a:cubicBezTo>
                      <a:pt x="669" y="0"/>
                      <a:pt x="1034" y="92"/>
                      <a:pt x="1217" y="3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7" name="Google Shape;3667;p32"/>
              <p:cNvSpPr/>
              <p:nvPr/>
            </p:nvSpPr>
            <p:spPr>
              <a:xfrm>
                <a:off x="6351719" y="3962702"/>
                <a:ext cx="24321" cy="23283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369" extrusionOk="0">
                    <a:moveTo>
                      <a:pt x="1247" y="335"/>
                    </a:moveTo>
                    <a:cubicBezTo>
                      <a:pt x="1429" y="639"/>
                      <a:pt x="1338" y="973"/>
                      <a:pt x="1065" y="1155"/>
                    </a:cubicBezTo>
                    <a:cubicBezTo>
                      <a:pt x="761" y="1368"/>
                      <a:pt x="335" y="1277"/>
                      <a:pt x="153" y="973"/>
                    </a:cubicBezTo>
                    <a:cubicBezTo>
                      <a:pt x="1" y="730"/>
                      <a:pt x="92" y="335"/>
                      <a:pt x="396" y="183"/>
                    </a:cubicBezTo>
                    <a:cubicBezTo>
                      <a:pt x="700" y="0"/>
                      <a:pt x="1065" y="61"/>
                      <a:pt x="1247" y="3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8" name="Google Shape;3668;p32"/>
              <p:cNvSpPr/>
              <p:nvPr/>
            </p:nvSpPr>
            <p:spPr>
              <a:xfrm>
                <a:off x="7045513" y="3549105"/>
                <a:ext cx="24831" cy="23793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399" extrusionOk="0">
                    <a:moveTo>
                      <a:pt x="1034" y="1247"/>
                    </a:moveTo>
                    <a:cubicBezTo>
                      <a:pt x="761" y="1399"/>
                      <a:pt x="366" y="1338"/>
                      <a:pt x="183" y="1034"/>
                    </a:cubicBezTo>
                    <a:cubicBezTo>
                      <a:pt x="1" y="730"/>
                      <a:pt x="122" y="335"/>
                      <a:pt x="457" y="153"/>
                    </a:cubicBezTo>
                    <a:cubicBezTo>
                      <a:pt x="761" y="1"/>
                      <a:pt x="1095" y="122"/>
                      <a:pt x="1247" y="426"/>
                    </a:cubicBezTo>
                    <a:cubicBezTo>
                      <a:pt x="1460" y="761"/>
                      <a:pt x="1338" y="1095"/>
                      <a:pt x="1034" y="12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9" name="Google Shape;3669;p32"/>
              <p:cNvSpPr/>
              <p:nvPr/>
            </p:nvSpPr>
            <p:spPr>
              <a:xfrm>
                <a:off x="7170118" y="3475186"/>
                <a:ext cx="24831" cy="24304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29" extrusionOk="0">
                    <a:moveTo>
                      <a:pt x="152" y="973"/>
                    </a:moveTo>
                    <a:cubicBezTo>
                      <a:pt x="0" y="669"/>
                      <a:pt x="122" y="304"/>
                      <a:pt x="426" y="152"/>
                    </a:cubicBezTo>
                    <a:cubicBezTo>
                      <a:pt x="730" y="0"/>
                      <a:pt x="1064" y="91"/>
                      <a:pt x="1277" y="395"/>
                    </a:cubicBezTo>
                    <a:cubicBezTo>
                      <a:pt x="1459" y="699"/>
                      <a:pt x="1307" y="1125"/>
                      <a:pt x="973" y="1277"/>
                    </a:cubicBezTo>
                    <a:cubicBezTo>
                      <a:pt x="669" y="1429"/>
                      <a:pt x="304" y="1277"/>
                      <a:pt x="152" y="9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0" name="Google Shape;3670;p32"/>
              <p:cNvSpPr/>
              <p:nvPr/>
            </p:nvSpPr>
            <p:spPr>
              <a:xfrm>
                <a:off x="6638143" y="3792089"/>
                <a:ext cx="24304" cy="23283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369" extrusionOk="0">
                    <a:moveTo>
                      <a:pt x="1034" y="1217"/>
                    </a:moveTo>
                    <a:cubicBezTo>
                      <a:pt x="730" y="1369"/>
                      <a:pt x="395" y="1277"/>
                      <a:pt x="213" y="1034"/>
                    </a:cubicBezTo>
                    <a:cubicBezTo>
                      <a:pt x="0" y="730"/>
                      <a:pt x="122" y="335"/>
                      <a:pt x="456" y="153"/>
                    </a:cubicBezTo>
                    <a:cubicBezTo>
                      <a:pt x="760" y="1"/>
                      <a:pt x="1125" y="122"/>
                      <a:pt x="1277" y="426"/>
                    </a:cubicBezTo>
                    <a:cubicBezTo>
                      <a:pt x="1429" y="730"/>
                      <a:pt x="1307" y="1065"/>
                      <a:pt x="1034" y="12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1" name="Google Shape;3671;p32"/>
              <p:cNvSpPr/>
              <p:nvPr/>
            </p:nvSpPr>
            <p:spPr>
              <a:xfrm>
                <a:off x="7537178" y="3257017"/>
                <a:ext cx="24304" cy="23283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369" extrusionOk="0">
                    <a:moveTo>
                      <a:pt x="1277" y="365"/>
                    </a:moveTo>
                    <a:cubicBezTo>
                      <a:pt x="1429" y="669"/>
                      <a:pt x="1338" y="1034"/>
                      <a:pt x="1034" y="1186"/>
                    </a:cubicBezTo>
                    <a:cubicBezTo>
                      <a:pt x="730" y="1368"/>
                      <a:pt x="304" y="1247"/>
                      <a:pt x="152" y="912"/>
                    </a:cubicBezTo>
                    <a:cubicBezTo>
                      <a:pt x="0" y="608"/>
                      <a:pt x="122" y="274"/>
                      <a:pt x="456" y="122"/>
                    </a:cubicBezTo>
                    <a:cubicBezTo>
                      <a:pt x="760" y="0"/>
                      <a:pt x="1125" y="61"/>
                      <a:pt x="1277" y="3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2" name="Google Shape;3672;p32"/>
              <p:cNvSpPr/>
              <p:nvPr/>
            </p:nvSpPr>
            <p:spPr>
              <a:xfrm>
                <a:off x="6678453" y="3768311"/>
                <a:ext cx="23810" cy="23283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69" extrusionOk="0">
                    <a:moveTo>
                      <a:pt x="943" y="1247"/>
                    </a:moveTo>
                    <a:cubicBezTo>
                      <a:pt x="639" y="1368"/>
                      <a:pt x="305" y="1247"/>
                      <a:pt x="153" y="943"/>
                    </a:cubicBezTo>
                    <a:cubicBezTo>
                      <a:pt x="1" y="608"/>
                      <a:pt x="153" y="244"/>
                      <a:pt x="548" y="92"/>
                    </a:cubicBezTo>
                    <a:cubicBezTo>
                      <a:pt x="852" y="1"/>
                      <a:pt x="1186" y="153"/>
                      <a:pt x="1308" y="456"/>
                    </a:cubicBezTo>
                    <a:cubicBezTo>
                      <a:pt x="1399" y="791"/>
                      <a:pt x="1247" y="1095"/>
                      <a:pt x="943" y="12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3" name="Google Shape;3673;p32"/>
              <p:cNvSpPr/>
              <p:nvPr/>
            </p:nvSpPr>
            <p:spPr>
              <a:xfrm>
                <a:off x="7331936" y="3378509"/>
                <a:ext cx="24304" cy="23793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399" extrusionOk="0">
                    <a:moveTo>
                      <a:pt x="1034" y="1246"/>
                    </a:moveTo>
                    <a:cubicBezTo>
                      <a:pt x="730" y="1398"/>
                      <a:pt x="365" y="1338"/>
                      <a:pt x="182" y="1034"/>
                    </a:cubicBezTo>
                    <a:cubicBezTo>
                      <a:pt x="0" y="730"/>
                      <a:pt x="122" y="335"/>
                      <a:pt x="456" y="152"/>
                    </a:cubicBezTo>
                    <a:cubicBezTo>
                      <a:pt x="760" y="0"/>
                      <a:pt x="1094" y="122"/>
                      <a:pt x="1246" y="426"/>
                    </a:cubicBezTo>
                    <a:cubicBezTo>
                      <a:pt x="1429" y="760"/>
                      <a:pt x="1338" y="1095"/>
                      <a:pt x="1034" y="124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4" name="Google Shape;3674;p32"/>
              <p:cNvSpPr/>
              <p:nvPr/>
            </p:nvSpPr>
            <p:spPr>
              <a:xfrm>
                <a:off x="7578016" y="3233239"/>
                <a:ext cx="23793" cy="23266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68" extrusionOk="0">
                    <a:moveTo>
                      <a:pt x="1247" y="365"/>
                    </a:moveTo>
                    <a:cubicBezTo>
                      <a:pt x="1399" y="699"/>
                      <a:pt x="1277" y="1094"/>
                      <a:pt x="943" y="1246"/>
                    </a:cubicBezTo>
                    <a:cubicBezTo>
                      <a:pt x="639" y="1368"/>
                      <a:pt x="304" y="1246"/>
                      <a:pt x="152" y="942"/>
                    </a:cubicBezTo>
                    <a:cubicBezTo>
                      <a:pt x="0" y="638"/>
                      <a:pt x="152" y="304"/>
                      <a:pt x="456" y="152"/>
                    </a:cubicBezTo>
                    <a:cubicBezTo>
                      <a:pt x="760" y="0"/>
                      <a:pt x="1095" y="91"/>
                      <a:pt x="1247" y="3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5" name="Google Shape;3675;p32"/>
              <p:cNvSpPr/>
              <p:nvPr/>
            </p:nvSpPr>
            <p:spPr>
              <a:xfrm>
                <a:off x="7373284" y="3355241"/>
                <a:ext cx="23283" cy="23283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1034" y="1186"/>
                    </a:moveTo>
                    <a:cubicBezTo>
                      <a:pt x="730" y="1368"/>
                      <a:pt x="366" y="1338"/>
                      <a:pt x="183" y="1064"/>
                    </a:cubicBezTo>
                    <a:cubicBezTo>
                      <a:pt x="1" y="791"/>
                      <a:pt x="31" y="456"/>
                      <a:pt x="305" y="213"/>
                    </a:cubicBezTo>
                    <a:cubicBezTo>
                      <a:pt x="609" y="0"/>
                      <a:pt x="1034" y="31"/>
                      <a:pt x="1217" y="335"/>
                    </a:cubicBezTo>
                    <a:cubicBezTo>
                      <a:pt x="1369" y="639"/>
                      <a:pt x="1277" y="973"/>
                      <a:pt x="1034" y="11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6" name="Google Shape;3676;p32"/>
              <p:cNvSpPr/>
              <p:nvPr/>
            </p:nvSpPr>
            <p:spPr>
              <a:xfrm>
                <a:off x="6473738" y="3890313"/>
                <a:ext cx="23283" cy="23811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400" extrusionOk="0">
                    <a:moveTo>
                      <a:pt x="973" y="1217"/>
                    </a:moveTo>
                    <a:cubicBezTo>
                      <a:pt x="639" y="1399"/>
                      <a:pt x="274" y="1247"/>
                      <a:pt x="122" y="943"/>
                    </a:cubicBezTo>
                    <a:cubicBezTo>
                      <a:pt x="0" y="639"/>
                      <a:pt x="122" y="335"/>
                      <a:pt x="426" y="153"/>
                    </a:cubicBezTo>
                    <a:cubicBezTo>
                      <a:pt x="730" y="1"/>
                      <a:pt x="1064" y="122"/>
                      <a:pt x="1216" y="426"/>
                    </a:cubicBezTo>
                    <a:cubicBezTo>
                      <a:pt x="1368" y="730"/>
                      <a:pt x="1277" y="1065"/>
                      <a:pt x="973" y="12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7" name="Google Shape;3677;p32"/>
              <p:cNvSpPr/>
              <p:nvPr/>
            </p:nvSpPr>
            <p:spPr>
              <a:xfrm>
                <a:off x="6840799" y="3671634"/>
                <a:ext cx="23793" cy="23283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69" extrusionOk="0">
                    <a:moveTo>
                      <a:pt x="1246" y="396"/>
                    </a:moveTo>
                    <a:cubicBezTo>
                      <a:pt x="1398" y="730"/>
                      <a:pt x="1277" y="1125"/>
                      <a:pt x="942" y="1277"/>
                    </a:cubicBezTo>
                    <a:cubicBezTo>
                      <a:pt x="639" y="1368"/>
                      <a:pt x="304" y="1277"/>
                      <a:pt x="152" y="973"/>
                    </a:cubicBezTo>
                    <a:cubicBezTo>
                      <a:pt x="0" y="669"/>
                      <a:pt x="152" y="305"/>
                      <a:pt x="456" y="153"/>
                    </a:cubicBezTo>
                    <a:cubicBezTo>
                      <a:pt x="760" y="1"/>
                      <a:pt x="1094" y="92"/>
                      <a:pt x="1246" y="3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8" name="Google Shape;3678;p32"/>
              <p:cNvSpPr/>
              <p:nvPr/>
            </p:nvSpPr>
            <p:spPr>
              <a:xfrm>
                <a:off x="6884222" y="3645781"/>
                <a:ext cx="23793" cy="23283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69" extrusionOk="0">
                    <a:moveTo>
                      <a:pt x="183" y="1004"/>
                    </a:moveTo>
                    <a:cubicBezTo>
                      <a:pt x="0" y="730"/>
                      <a:pt x="61" y="366"/>
                      <a:pt x="365" y="214"/>
                    </a:cubicBezTo>
                    <a:cubicBezTo>
                      <a:pt x="669" y="1"/>
                      <a:pt x="1004" y="92"/>
                      <a:pt x="1216" y="366"/>
                    </a:cubicBezTo>
                    <a:cubicBezTo>
                      <a:pt x="1399" y="669"/>
                      <a:pt x="1307" y="1065"/>
                      <a:pt x="973" y="1277"/>
                    </a:cubicBezTo>
                    <a:cubicBezTo>
                      <a:pt x="700" y="1369"/>
                      <a:pt x="365" y="1308"/>
                      <a:pt x="183" y="10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9" name="Google Shape;3679;p32"/>
              <p:cNvSpPr/>
              <p:nvPr/>
            </p:nvSpPr>
            <p:spPr>
              <a:xfrm>
                <a:off x="7086878" y="3525327"/>
                <a:ext cx="23283" cy="23793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99" extrusionOk="0">
                    <a:moveTo>
                      <a:pt x="1216" y="396"/>
                    </a:moveTo>
                    <a:cubicBezTo>
                      <a:pt x="1368" y="700"/>
                      <a:pt x="1308" y="1064"/>
                      <a:pt x="1034" y="1216"/>
                    </a:cubicBezTo>
                    <a:cubicBezTo>
                      <a:pt x="730" y="1399"/>
                      <a:pt x="335" y="1277"/>
                      <a:pt x="153" y="943"/>
                    </a:cubicBezTo>
                    <a:cubicBezTo>
                      <a:pt x="1" y="639"/>
                      <a:pt x="122" y="335"/>
                      <a:pt x="426" y="153"/>
                    </a:cubicBezTo>
                    <a:cubicBezTo>
                      <a:pt x="669" y="1"/>
                      <a:pt x="1034" y="92"/>
                      <a:pt x="1216" y="3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0" name="Google Shape;3680;p32"/>
              <p:cNvSpPr/>
              <p:nvPr/>
            </p:nvSpPr>
            <p:spPr>
              <a:xfrm>
                <a:off x="7127205" y="3501039"/>
                <a:ext cx="23793" cy="23266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68" extrusionOk="0">
                    <a:moveTo>
                      <a:pt x="973" y="1216"/>
                    </a:moveTo>
                    <a:cubicBezTo>
                      <a:pt x="669" y="1368"/>
                      <a:pt x="365" y="1307"/>
                      <a:pt x="183" y="1003"/>
                    </a:cubicBezTo>
                    <a:cubicBezTo>
                      <a:pt x="0" y="699"/>
                      <a:pt x="61" y="365"/>
                      <a:pt x="365" y="213"/>
                    </a:cubicBezTo>
                    <a:cubicBezTo>
                      <a:pt x="669" y="0"/>
                      <a:pt x="1003" y="91"/>
                      <a:pt x="1216" y="365"/>
                    </a:cubicBezTo>
                    <a:cubicBezTo>
                      <a:pt x="1399" y="669"/>
                      <a:pt x="1307" y="1033"/>
                      <a:pt x="973" y="1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1" name="Google Shape;3681;p32"/>
              <p:cNvSpPr/>
              <p:nvPr/>
            </p:nvSpPr>
            <p:spPr>
              <a:xfrm>
                <a:off x="6433411" y="3914108"/>
                <a:ext cx="23283" cy="23793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99" extrusionOk="0">
                    <a:moveTo>
                      <a:pt x="1003" y="1216"/>
                    </a:moveTo>
                    <a:cubicBezTo>
                      <a:pt x="730" y="1398"/>
                      <a:pt x="396" y="1338"/>
                      <a:pt x="213" y="1034"/>
                    </a:cubicBezTo>
                    <a:cubicBezTo>
                      <a:pt x="0" y="760"/>
                      <a:pt x="61" y="395"/>
                      <a:pt x="335" y="182"/>
                    </a:cubicBezTo>
                    <a:cubicBezTo>
                      <a:pt x="639" y="0"/>
                      <a:pt x="1003" y="30"/>
                      <a:pt x="1186" y="304"/>
                    </a:cubicBezTo>
                    <a:cubicBezTo>
                      <a:pt x="1368" y="608"/>
                      <a:pt x="1307" y="1034"/>
                      <a:pt x="1003" y="1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2" name="Google Shape;3682;p32"/>
              <p:cNvSpPr/>
              <p:nvPr/>
            </p:nvSpPr>
            <p:spPr>
              <a:xfrm>
                <a:off x="6391536" y="3938924"/>
                <a:ext cx="24831" cy="23266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368" extrusionOk="0">
                    <a:moveTo>
                      <a:pt x="1064" y="1155"/>
                    </a:moveTo>
                    <a:cubicBezTo>
                      <a:pt x="760" y="1368"/>
                      <a:pt x="456" y="1277"/>
                      <a:pt x="244" y="1003"/>
                    </a:cubicBezTo>
                    <a:cubicBezTo>
                      <a:pt x="0" y="699"/>
                      <a:pt x="92" y="334"/>
                      <a:pt x="426" y="152"/>
                    </a:cubicBezTo>
                    <a:cubicBezTo>
                      <a:pt x="730" y="0"/>
                      <a:pt x="1064" y="61"/>
                      <a:pt x="1216" y="365"/>
                    </a:cubicBezTo>
                    <a:cubicBezTo>
                      <a:pt x="1459" y="669"/>
                      <a:pt x="1368" y="1003"/>
                      <a:pt x="1064" y="11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3" name="Google Shape;3683;p32"/>
              <p:cNvSpPr/>
              <p:nvPr/>
            </p:nvSpPr>
            <p:spPr>
              <a:xfrm>
                <a:off x="6490271" y="3825698"/>
                <a:ext cx="22246" cy="22756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extrusionOk="0">
                    <a:moveTo>
                      <a:pt x="913" y="1186"/>
                    </a:moveTo>
                    <a:cubicBezTo>
                      <a:pt x="670" y="1338"/>
                      <a:pt x="366" y="1216"/>
                      <a:pt x="214" y="943"/>
                    </a:cubicBezTo>
                    <a:cubicBezTo>
                      <a:pt x="1" y="639"/>
                      <a:pt x="123" y="274"/>
                      <a:pt x="426" y="152"/>
                    </a:cubicBezTo>
                    <a:cubicBezTo>
                      <a:pt x="730" y="0"/>
                      <a:pt x="1065" y="152"/>
                      <a:pt x="1217" y="456"/>
                    </a:cubicBezTo>
                    <a:cubicBezTo>
                      <a:pt x="1308" y="760"/>
                      <a:pt x="1186" y="1064"/>
                      <a:pt x="913" y="11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4" name="Google Shape;3684;p32"/>
              <p:cNvSpPr/>
              <p:nvPr/>
            </p:nvSpPr>
            <p:spPr>
              <a:xfrm>
                <a:off x="6514576" y="3866535"/>
                <a:ext cx="23283" cy="23793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99" extrusionOk="0">
                    <a:moveTo>
                      <a:pt x="1156" y="335"/>
                    </a:moveTo>
                    <a:cubicBezTo>
                      <a:pt x="1368" y="639"/>
                      <a:pt x="1308" y="973"/>
                      <a:pt x="1064" y="1156"/>
                    </a:cubicBezTo>
                    <a:cubicBezTo>
                      <a:pt x="760" y="1399"/>
                      <a:pt x="365" y="1308"/>
                      <a:pt x="183" y="973"/>
                    </a:cubicBezTo>
                    <a:cubicBezTo>
                      <a:pt x="1" y="669"/>
                      <a:pt x="61" y="365"/>
                      <a:pt x="365" y="183"/>
                    </a:cubicBezTo>
                    <a:cubicBezTo>
                      <a:pt x="639" y="1"/>
                      <a:pt x="973" y="31"/>
                      <a:pt x="1156" y="3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5" name="Google Shape;3685;p32"/>
              <p:cNvSpPr/>
              <p:nvPr/>
            </p:nvSpPr>
            <p:spPr>
              <a:xfrm>
                <a:off x="7433256" y="3265283"/>
                <a:ext cx="22773" cy="22246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extrusionOk="0">
                    <a:moveTo>
                      <a:pt x="913" y="1156"/>
                    </a:moveTo>
                    <a:cubicBezTo>
                      <a:pt x="639" y="1308"/>
                      <a:pt x="335" y="1186"/>
                      <a:pt x="183" y="943"/>
                    </a:cubicBezTo>
                    <a:cubicBezTo>
                      <a:pt x="1" y="700"/>
                      <a:pt x="122" y="305"/>
                      <a:pt x="365" y="153"/>
                    </a:cubicBezTo>
                    <a:cubicBezTo>
                      <a:pt x="639" y="1"/>
                      <a:pt x="1034" y="122"/>
                      <a:pt x="1186" y="396"/>
                    </a:cubicBezTo>
                    <a:cubicBezTo>
                      <a:pt x="1338" y="609"/>
                      <a:pt x="1217" y="1004"/>
                      <a:pt x="913" y="11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6" name="Google Shape;3686;p32"/>
              <p:cNvSpPr/>
              <p:nvPr/>
            </p:nvSpPr>
            <p:spPr>
              <a:xfrm>
                <a:off x="7497361" y="3280795"/>
                <a:ext cx="23283" cy="23793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99" extrusionOk="0">
                    <a:moveTo>
                      <a:pt x="153" y="1004"/>
                    </a:moveTo>
                    <a:cubicBezTo>
                      <a:pt x="1" y="700"/>
                      <a:pt x="122" y="396"/>
                      <a:pt x="365" y="183"/>
                    </a:cubicBezTo>
                    <a:cubicBezTo>
                      <a:pt x="669" y="1"/>
                      <a:pt x="1034" y="122"/>
                      <a:pt x="1156" y="396"/>
                    </a:cubicBezTo>
                    <a:cubicBezTo>
                      <a:pt x="1369" y="730"/>
                      <a:pt x="1247" y="1095"/>
                      <a:pt x="913" y="1247"/>
                    </a:cubicBezTo>
                    <a:cubicBezTo>
                      <a:pt x="639" y="1399"/>
                      <a:pt x="305" y="1308"/>
                      <a:pt x="153" y="10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7" name="Google Shape;3687;p32"/>
              <p:cNvSpPr/>
              <p:nvPr/>
            </p:nvSpPr>
            <p:spPr>
              <a:xfrm>
                <a:off x="7291609" y="3402797"/>
                <a:ext cx="24304" cy="2432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430" extrusionOk="0">
                    <a:moveTo>
                      <a:pt x="213" y="1034"/>
                    </a:moveTo>
                    <a:cubicBezTo>
                      <a:pt x="0" y="761"/>
                      <a:pt x="91" y="426"/>
                      <a:pt x="365" y="214"/>
                    </a:cubicBezTo>
                    <a:cubicBezTo>
                      <a:pt x="608" y="1"/>
                      <a:pt x="1003" y="62"/>
                      <a:pt x="1186" y="305"/>
                    </a:cubicBezTo>
                    <a:cubicBezTo>
                      <a:pt x="1429" y="609"/>
                      <a:pt x="1338" y="1034"/>
                      <a:pt x="1003" y="1186"/>
                    </a:cubicBezTo>
                    <a:cubicBezTo>
                      <a:pt x="730" y="1429"/>
                      <a:pt x="426" y="1338"/>
                      <a:pt x="213" y="10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8" name="Google Shape;3688;p32"/>
              <p:cNvSpPr/>
              <p:nvPr/>
            </p:nvSpPr>
            <p:spPr>
              <a:xfrm>
                <a:off x="7227504" y="3386775"/>
                <a:ext cx="22756" cy="22756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extrusionOk="0">
                    <a:moveTo>
                      <a:pt x="1186" y="396"/>
                    </a:moveTo>
                    <a:cubicBezTo>
                      <a:pt x="1338" y="639"/>
                      <a:pt x="1246" y="1034"/>
                      <a:pt x="942" y="1186"/>
                    </a:cubicBezTo>
                    <a:cubicBezTo>
                      <a:pt x="669" y="1338"/>
                      <a:pt x="365" y="1216"/>
                      <a:pt x="213" y="1004"/>
                    </a:cubicBezTo>
                    <a:cubicBezTo>
                      <a:pt x="0" y="730"/>
                      <a:pt x="122" y="335"/>
                      <a:pt x="395" y="183"/>
                    </a:cubicBezTo>
                    <a:cubicBezTo>
                      <a:pt x="669" y="1"/>
                      <a:pt x="1034" y="122"/>
                      <a:pt x="1186" y="3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9" name="Google Shape;3689;p32"/>
              <p:cNvSpPr/>
              <p:nvPr/>
            </p:nvSpPr>
            <p:spPr>
              <a:xfrm>
                <a:off x="7187687" y="3411591"/>
                <a:ext cx="22246" cy="22246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08" extrusionOk="0">
                    <a:moveTo>
                      <a:pt x="1156" y="365"/>
                    </a:moveTo>
                    <a:cubicBezTo>
                      <a:pt x="1308" y="639"/>
                      <a:pt x="1217" y="943"/>
                      <a:pt x="1004" y="1125"/>
                    </a:cubicBezTo>
                    <a:cubicBezTo>
                      <a:pt x="730" y="1308"/>
                      <a:pt x="335" y="1247"/>
                      <a:pt x="153" y="943"/>
                    </a:cubicBezTo>
                    <a:cubicBezTo>
                      <a:pt x="1" y="669"/>
                      <a:pt x="62" y="365"/>
                      <a:pt x="305" y="183"/>
                    </a:cubicBezTo>
                    <a:cubicBezTo>
                      <a:pt x="578" y="1"/>
                      <a:pt x="943" y="61"/>
                      <a:pt x="1156" y="3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0" name="Google Shape;3690;p32"/>
              <p:cNvSpPr/>
              <p:nvPr/>
            </p:nvSpPr>
            <p:spPr>
              <a:xfrm>
                <a:off x="7210955" y="3451408"/>
                <a:ext cx="23793" cy="23266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68" extrusionOk="0">
                    <a:moveTo>
                      <a:pt x="153" y="942"/>
                    </a:moveTo>
                    <a:cubicBezTo>
                      <a:pt x="1" y="638"/>
                      <a:pt x="122" y="334"/>
                      <a:pt x="426" y="152"/>
                    </a:cubicBezTo>
                    <a:cubicBezTo>
                      <a:pt x="730" y="0"/>
                      <a:pt x="1064" y="91"/>
                      <a:pt x="1216" y="395"/>
                    </a:cubicBezTo>
                    <a:cubicBezTo>
                      <a:pt x="1399" y="730"/>
                      <a:pt x="1308" y="1094"/>
                      <a:pt x="943" y="1246"/>
                    </a:cubicBezTo>
                    <a:cubicBezTo>
                      <a:pt x="639" y="1368"/>
                      <a:pt x="304" y="1246"/>
                      <a:pt x="153" y="9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1" name="Google Shape;3691;p32"/>
              <p:cNvSpPr/>
              <p:nvPr/>
            </p:nvSpPr>
            <p:spPr>
              <a:xfrm>
                <a:off x="7390344" y="3291136"/>
                <a:ext cx="22246" cy="21208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247" extrusionOk="0">
                    <a:moveTo>
                      <a:pt x="882" y="1155"/>
                    </a:moveTo>
                    <a:cubicBezTo>
                      <a:pt x="609" y="1247"/>
                      <a:pt x="305" y="1186"/>
                      <a:pt x="153" y="912"/>
                    </a:cubicBezTo>
                    <a:cubicBezTo>
                      <a:pt x="1" y="608"/>
                      <a:pt x="122" y="244"/>
                      <a:pt x="396" y="122"/>
                    </a:cubicBezTo>
                    <a:cubicBezTo>
                      <a:pt x="670" y="0"/>
                      <a:pt x="1004" y="122"/>
                      <a:pt x="1156" y="335"/>
                    </a:cubicBezTo>
                    <a:cubicBezTo>
                      <a:pt x="1308" y="639"/>
                      <a:pt x="1186" y="1003"/>
                      <a:pt x="882" y="11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2" name="Google Shape;3692;p32"/>
              <p:cNvSpPr/>
              <p:nvPr/>
            </p:nvSpPr>
            <p:spPr>
              <a:xfrm>
                <a:off x="7413101" y="3331463"/>
                <a:ext cx="24304" cy="23283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369" extrusionOk="0">
                    <a:moveTo>
                      <a:pt x="1003" y="1216"/>
                    </a:moveTo>
                    <a:cubicBezTo>
                      <a:pt x="699" y="1368"/>
                      <a:pt x="395" y="1277"/>
                      <a:pt x="213" y="973"/>
                    </a:cubicBezTo>
                    <a:cubicBezTo>
                      <a:pt x="0" y="669"/>
                      <a:pt x="122" y="335"/>
                      <a:pt x="395" y="183"/>
                    </a:cubicBezTo>
                    <a:cubicBezTo>
                      <a:pt x="730" y="0"/>
                      <a:pt x="1125" y="91"/>
                      <a:pt x="1277" y="456"/>
                    </a:cubicBezTo>
                    <a:cubicBezTo>
                      <a:pt x="1429" y="699"/>
                      <a:pt x="1307" y="1064"/>
                      <a:pt x="1003" y="1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3" name="Google Shape;3693;p32"/>
              <p:cNvSpPr/>
              <p:nvPr/>
            </p:nvSpPr>
            <p:spPr>
              <a:xfrm>
                <a:off x="6982973" y="3533593"/>
                <a:ext cx="21208" cy="22773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339" extrusionOk="0">
                    <a:moveTo>
                      <a:pt x="942" y="1126"/>
                    </a:moveTo>
                    <a:cubicBezTo>
                      <a:pt x="730" y="1338"/>
                      <a:pt x="365" y="1247"/>
                      <a:pt x="182" y="1034"/>
                    </a:cubicBezTo>
                    <a:cubicBezTo>
                      <a:pt x="0" y="761"/>
                      <a:pt x="30" y="366"/>
                      <a:pt x="304" y="183"/>
                    </a:cubicBezTo>
                    <a:cubicBezTo>
                      <a:pt x="578" y="1"/>
                      <a:pt x="942" y="123"/>
                      <a:pt x="1125" y="366"/>
                    </a:cubicBezTo>
                    <a:cubicBezTo>
                      <a:pt x="1246" y="609"/>
                      <a:pt x="1185" y="943"/>
                      <a:pt x="942" y="11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4" name="Google Shape;3694;p32"/>
              <p:cNvSpPr/>
              <p:nvPr/>
            </p:nvSpPr>
            <p:spPr>
              <a:xfrm>
                <a:off x="7005713" y="3573410"/>
                <a:ext cx="23793" cy="24304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429" extrusionOk="0">
                    <a:moveTo>
                      <a:pt x="1003" y="1216"/>
                    </a:moveTo>
                    <a:cubicBezTo>
                      <a:pt x="760" y="1429"/>
                      <a:pt x="396" y="1338"/>
                      <a:pt x="183" y="1064"/>
                    </a:cubicBezTo>
                    <a:cubicBezTo>
                      <a:pt x="0" y="791"/>
                      <a:pt x="31" y="456"/>
                      <a:pt x="304" y="244"/>
                    </a:cubicBezTo>
                    <a:cubicBezTo>
                      <a:pt x="608" y="0"/>
                      <a:pt x="1003" y="92"/>
                      <a:pt x="1155" y="426"/>
                    </a:cubicBezTo>
                    <a:cubicBezTo>
                      <a:pt x="1399" y="700"/>
                      <a:pt x="1307" y="1034"/>
                      <a:pt x="1003" y="1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5" name="Google Shape;3695;p32"/>
              <p:cNvSpPr/>
              <p:nvPr/>
            </p:nvSpPr>
            <p:spPr>
              <a:xfrm>
                <a:off x="6941608" y="3557898"/>
                <a:ext cx="22756" cy="22246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extrusionOk="0">
                    <a:moveTo>
                      <a:pt x="912" y="1156"/>
                    </a:moveTo>
                    <a:cubicBezTo>
                      <a:pt x="608" y="1308"/>
                      <a:pt x="274" y="1186"/>
                      <a:pt x="122" y="882"/>
                    </a:cubicBezTo>
                    <a:cubicBezTo>
                      <a:pt x="0" y="608"/>
                      <a:pt x="122" y="305"/>
                      <a:pt x="335" y="153"/>
                    </a:cubicBezTo>
                    <a:cubicBezTo>
                      <a:pt x="608" y="1"/>
                      <a:pt x="973" y="92"/>
                      <a:pt x="1125" y="396"/>
                    </a:cubicBezTo>
                    <a:cubicBezTo>
                      <a:pt x="1338" y="608"/>
                      <a:pt x="1216" y="1004"/>
                      <a:pt x="912" y="11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6" name="Google Shape;3696;p32"/>
              <p:cNvSpPr/>
              <p:nvPr/>
            </p:nvSpPr>
            <p:spPr>
              <a:xfrm>
                <a:off x="6311409" y="3986479"/>
                <a:ext cx="23793" cy="23793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99" extrusionOk="0">
                    <a:moveTo>
                      <a:pt x="1033" y="1216"/>
                    </a:moveTo>
                    <a:cubicBezTo>
                      <a:pt x="760" y="1399"/>
                      <a:pt x="426" y="1338"/>
                      <a:pt x="182" y="1064"/>
                    </a:cubicBezTo>
                    <a:cubicBezTo>
                      <a:pt x="0" y="791"/>
                      <a:pt x="30" y="426"/>
                      <a:pt x="304" y="244"/>
                    </a:cubicBezTo>
                    <a:cubicBezTo>
                      <a:pt x="608" y="0"/>
                      <a:pt x="1033" y="92"/>
                      <a:pt x="1185" y="396"/>
                    </a:cubicBezTo>
                    <a:cubicBezTo>
                      <a:pt x="1398" y="700"/>
                      <a:pt x="1337" y="1034"/>
                      <a:pt x="1033" y="1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7" name="Google Shape;3697;p32"/>
              <p:cNvSpPr/>
              <p:nvPr/>
            </p:nvSpPr>
            <p:spPr>
              <a:xfrm>
                <a:off x="6287614" y="3946152"/>
                <a:ext cx="22773" cy="22756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38" extrusionOk="0">
                    <a:moveTo>
                      <a:pt x="943" y="1186"/>
                    </a:moveTo>
                    <a:cubicBezTo>
                      <a:pt x="670" y="1338"/>
                      <a:pt x="366" y="1277"/>
                      <a:pt x="183" y="1004"/>
                    </a:cubicBezTo>
                    <a:cubicBezTo>
                      <a:pt x="1" y="700"/>
                      <a:pt x="122" y="335"/>
                      <a:pt x="366" y="153"/>
                    </a:cubicBezTo>
                    <a:cubicBezTo>
                      <a:pt x="639" y="1"/>
                      <a:pt x="1065" y="153"/>
                      <a:pt x="1186" y="426"/>
                    </a:cubicBezTo>
                    <a:cubicBezTo>
                      <a:pt x="1338" y="700"/>
                      <a:pt x="1217" y="1034"/>
                      <a:pt x="943" y="11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8" name="Google Shape;3698;p32"/>
              <p:cNvSpPr/>
              <p:nvPr/>
            </p:nvSpPr>
            <p:spPr>
              <a:xfrm>
                <a:off x="6901281" y="3580639"/>
                <a:ext cx="22246" cy="22773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9" extrusionOk="0">
                    <a:moveTo>
                      <a:pt x="943" y="1186"/>
                    </a:moveTo>
                    <a:cubicBezTo>
                      <a:pt x="700" y="1338"/>
                      <a:pt x="365" y="1308"/>
                      <a:pt x="183" y="1034"/>
                    </a:cubicBezTo>
                    <a:cubicBezTo>
                      <a:pt x="1" y="761"/>
                      <a:pt x="92" y="366"/>
                      <a:pt x="365" y="183"/>
                    </a:cubicBezTo>
                    <a:cubicBezTo>
                      <a:pt x="608" y="1"/>
                      <a:pt x="1004" y="123"/>
                      <a:pt x="1156" y="426"/>
                    </a:cubicBezTo>
                    <a:cubicBezTo>
                      <a:pt x="1308" y="730"/>
                      <a:pt x="1216" y="1034"/>
                      <a:pt x="943" y="11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9" name="Google Shape;3699;p32"/>
              <p:cNvSpPr/>
              <p:nvPr/>
            </p:nvSpPr>
            <p:spPr>
              <a:xfrm>
                <a:off x="6924022" y="3622003"/>
                <a:ext cx="23810" cy="23283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69" extrusionOk="0">
                    <a:moveTo>
                      <a:pt x="1065" y="1186"/>
                    </a:moveTo>
                    <a:cubicBezTo>
                      <a:pt x="791" y="1368"/>
                      <a:pt x="457" y="1308"/>
                      <a:pt x="244" y="1034"/>
                    </a:cubicBezTo>
                    <a:cubicBezTo>
                      <a:pt x="1" y="730"/>
                      <a:pt x="122" y="335"/>
                      <a:pt x="426" y="153"/>
                    </a:cubicBezTo>
                    <a:cubicBezTo>
                      <a:pt x="730" y="1"/>
                      <a:pt x="1065" y="92"/>
                      <a:pt x="1217" y="396"/>
                    </a:cubicBezTo>
                    <a:cubicBezTo>
                      <a:pt x="1399" y="700"/>
                      <a:pt x="1369" y="1004"/>
                      <a:pt x="1065" y="11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0" name="Google Shape;3700;p32"/>
              <p:cNvSpPr/>
              <p:nvPr/>
            </p:nvSpPr>
            <p:spPr>
              <a:xfrm>
                <a:off x="6776694" y="3655085"/>
                <a:ext cx="22246" cy="22773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9" extrusionOk="0">
                    <a:moveTo>
                      <a:pt x="942" y="1186"/>
                    </a:moveTo>
                    <a:cubicBezTo>
                      <a:pt x="669" y="1338"/>
                      <a:pt x="395" y="1247"/>
                      <a:pt x="183" y="974"/>
                    </a:cubicBezTo>
                    <a:cubicBezTo>
                      <a:pt x="0" y="730"/>
                      <a:pt x="122" y="335"/>
                      <a:pt x="395" y="153"/>
                    </a:cubicBezTo>
                    <a:cubicBezTo>
                      <a:pt x="669" y="1"/>
                      <a:pt x="1034" y="122"/>
                      <a:pt x="1186" y="426"/>
                    </a:cubicBezTo>
                    <a:cubicBezTo>
                      <a:pt x="1307" y="730"/>
                      <a:pt x="1216" y="1034"/>
                      <a:pt x="942" y="11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1" name="Google Shape;3701;p32"/>
              <p:cNvSpPr/>
              <p:nvPr/>
            </p:nvSpPr>
            <p:spPr>
              <a:xfrm>
                <a:off x="6799944" y="3695940"/>
                <a:ext cx="23810" cy="23793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99" extrusionOk="0">
                    <a:moveTo>
                      <a:pt x="1247" y="395"/>
                    </a:moveTo>
                    <a:cubicBezTo>
                      <a:pt x="1399" y="699"/>
                      <a:pt x="1338" y="1064"/>
                      <a:pt x="1034" y="1216"/>
                    </a:cubicBezTo>
                    <a:cubicBezTo>
                      <a:pt x="730" y="1398"/>
                      <a:pt x="335" y="1277"/>
                      <a:pt x="153" y="942"/>
                    </a:cubicBezTo>
                    <a:cubicBezTo>
                      <a:pt x="1" y="638"/>
                      <a:pt x="123" y="335"/>
                      <a:pt x="457" y="152"/>
                    </a:cubicBezTo>
                    <a:cubicBezTo>
                      <a:pt x="761" y="0"/>
                      <a:pt x="1065" y="91"/>
                      <a:pt x="1247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2" name="Google Shape;3702;p32"/>
              <p:cNvSpPr/>
              <p:nvPr/>
            </p:nvSpPr>
            <p:spPr>
              <a:xfrm>
                <a:off x="6736367" y="3679390"/>
                <a:ext cx="22246" cy="22756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extrusionOk="0">
                    <a:moveTo>
                      <a:pt x="183" y="1004"/>
                    </a:moveTo>
                    <a:cubicBezTo>
                      <a:pt x="0" y="730"/>
                      <a:pt x="91" y="365"/>
                      <a:pt x="365" y="152"/>
                    </a:cubicBezTo>
                    <a:cubicBezTo>
                      <a:pt x="639" y="1"/>
                      <a:pt x="1003" y="122"/>
                      <a:pt x="1155" y="396"/>
                    </a:cubicBezTo>
                    <a:cubicBezTo>
                      <a:pt x="1307" y="608"/>
                      <a:pt x="1246" y="973"/>
                      <a:pt x="973" y="1125"/>
                    </a:cubicBezTo>
                    <a:cubicBezTo>
                      <a:pt x="699" y="1338"/>
                      <a:pt x="335" y="1277"/>
                      <a:pt x="183" y="10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3" name="Google Shape;3703;p32"/>
              <p:cNvSpPr/>
              <p:nvPr/>
            </p:nvSpPr>
            <p:spPr>
              <a:xfrm>
                <a:off x="6531125" y="3801920"/>
                <a:ext cx="22756" cy="2171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277" extrusionOk="0">
                    <a:moveTo>
                      <a:pt x="942" y="1125"/>
                    </a:moveTo>
                    <a:cubicBezTo>
                      <a:pt x="730" y="1277"/>
                      <a:pt x="395" y="1246"/>
                      <a:pt x="183" y="1003"/>
                    </a:cubicBezTo>
                    <a:cubicBezTo>
                      <a:pt x="0" y="760"/>
                      <a:pt x="31" y="365"/>
                      <a:pt x="304" y="183"/>
                    </a:cubicBezTo>
                    <a:cubicBezTo>
                      <a:pt x="578" y="0"/>
                      <a:pt x="942" y="61"/>
                      <a:pt x="1155" y="335"/>
                    </a:cubicBezTo>
                    <a:cubicBezTo>
                      <a:pt x="1338" y="547"/>
                      <a:pt x="1216" y="973"/>
                      <a:pt x="942" y="1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4" name="Google Shape;3704;p32"/>
              <p:cNvSpPr/>
              <p:nvPr/>
            </p:nvSpPr>
            <p:spPr>
              <a:xfrm>
                <a:off x="6597815" y="3815867"/>
                <a:ext cx="23793" cy="23811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400" extrusionOk="0">
                    <a:moveTo>
                      <a:pt x="1034" y="1217"/>
                    </a:moveTo>
                    <a:cubicBezTo>
                      <a:pt x="760" y="1399"/>
                      <a:pt x="426" y="1338"/>
                      <a:pt x="183" y="1065"/>
                    </a:cubicBezTo>
                    <a:cubicBezTo>
                      <a:pt x="0" y="791"/>
                      <a:pt x="31" y="426"/>
                      <a:pt x="304" y="214"/>
                    </a:cubicBezTo>
                    <a:cubicBezTo>
                      <a:pt x="608" y="1"/>
                      <a:pt x="1034" y="62"/>
                      <a:pt x="1155" y="396"/>
                    </a:cubicBezTo>
                    <a:cubicBezTo>
                      <a:pt x="1398" y="700"/>
                      <a:pt x="1307" y="1034"/>
                      <a:pt x="1034" y="12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5" name="Google Shape;3705;p32"/>
              <p:cNvSpPr/>
              <p:nvPr/>
            </p:nvSpPr>
            <p:spPr>
              <a:xfrm>
                <a:off x="6696550" y="3704206"/>
                <a:ext cx="2224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278" extrusionOk="0">
                    <a:moveTo>
                      <a:pt x="882" y="1125"/>
                    </a:moveTo>
                    <a:cubicBezTo>
                      <a:pt x="609" y="1277"/>
                      <a:pt x="305" y="1156"/>
                      <a:pt x="153" y="912"/>
                    </a:cubicBezTo>
                    <a:cubicBezTo>
                      <a:pt x="1" y="608"/>
                      <a:pt x="122" y="213"/>
                      <a:pt x="366" y="122"/>
                    </a:cubicBezTo>
                    <a:cubicBezTo>
                      <a:pt x="639" y="0"/>
                      <a:pt x="973" y="122"/>
                      <a:pt x="1125" y="335"/>
                    </a:cubicBezTo>
                    <a:cubicBezTo>
                      <a:pt x="1308" y="639"/>
                      <a:pt x="1186" y="1034"/>
                      <a:pt x="882" y="1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6" name="Google Shape;3706;p32"/>
              <p:cNvSpPr/>
              <p:nvPr/>
            </p:nvSpPr>
            <p:spPr>
              <a:xfrm>
                <a:off x="6719307" y="3744006"/>
                <a:ext cx="23793" cy="23283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69" extrusionOk="0">
                    <a:moveTo>
                      <a:pt x="1216" y="366"/>
                    </a:moveTo>
                    <a:cubicBezTo>
                      <a:pt x="1398" y="670"/>
                      <a:pt x="1307" y="1034"/>
                      <a:pt x="973" y="1217"/>
                    </a:cubicBezTo>
                    <a:cubicBezTo>
                      <a:pt x="669" y="1369"/>
                      <a:pt x="365" y="1278"/>
                      <a:pt x="183" y="974"/>
                    </a:cubicBezTo>
                    <a:cubicBezTo>
                      <a:pt x="0" y="670"/>
                      <a:pt x="122" y="305"/>
                      <a:pt x="426" y="153"/>
                    </a:cubicBezTo>
                    <a:cubicBezTo>
                      <a:pt x="730" y="1"/>
                      <a:pt x="1003" y="92"/>
                      <a:pt x="1216" y="3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7" name="Google Shape;3707;p32"/>
              <p:cNvSpPr/>
              <p:nvPr/>
            </p:nvSpPr>
            <p:spPr>
              <a:xfrm>
                <a:off x="7474621" y="3239957"/>
                <a:ext cx="21208" cy="23283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369" extrusionOk="0">
                    <a:moveTo>
                      <a:pt x="912" y="1186"/>
                    </a:moveTo>
                    <a:cubicBezTo>
                      <a:pt x="608" y="1368"/>
                      <a:pt x="244" y="1277"/>
                      <a:pt x="122" y="973"/>
                    </a:cubicBezTo>
                    <a:cubicBezTo>
                      <a:pt x="0" y="699"/>
                      <a:pt x="92" y="365"/>
                      <a:pt x="304" y="213"/>
                    </a:cubicBezTo>
                    <a:cubicBezTo>
                      <a:pt x="578" y="0"/>
                      <a:pt x="943" y="122"/>
                      <a:pt x="1095" y="426"/>
                    </a:cubicBezTo>
                    <a:cubicBezTo>
                      <a:pt x="1247" y="730"/>
                      <a:pt x="1155" y="1034"/>
                      <a:pt x="912" y="11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8" name="Google Shape;3708;p32"/>
              <p:cNvSpPr/>
              <p:nvPr/>
            </p:nvSpPr>
            <p:spPr>
              <a:xfrm>
                <a:off x="7022773" y="3509815"/>
                <a:ext cx="2224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278" extrusionOk="0">
                    <a:moveTo>
                      <a:pt x="912" y="1125"/>
                    </a:moveTo>
                    <a:cubicBezTo>
                      <a:pt x="608" y="1277"/>
                      <a:pt x="274" y="1156"/>
                      <a:pt x="122" y="852"/>
                    </a:cubicBezTo>
                    <a:cubicBezTo>
                      <a:pt x="0" y="548"/>
                      <a:pt x="122" y="214"/>
                      <a:pt x="426" y="92"/>
                    </a:cubicBezTo>
                    <a:cubicBezTo>
                      <a:pt x="700" y="1"/>
                      <a:pt x="1004" y="92"/>
                      <a:pt x="1156" y="335"/>
                    </a:cubicBezTo>
                    <a:cubicBezTo>
                      <a:pt x="1308" y="639"/>
                      <a:pt x="1186" y="973"/>
                      <a:pt x="912" y="1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9" name="Google Shape;3709;p32"/>
              <p:cNvSpPr/>
              <p:nvPr/>
            </p:nvSpPr>
            <p:spPr>
              <a:xfrm>
                <a:off x="6328979" y="3922374"/>
                <a:ext cx="21736" cy="22246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308" extrusionOk="0">
                    <a:moveTo>
                      <a:pt x="152" y="973"/>
                    </a:moveTo>
                    <a:cubicBezTo>
                      <a:pt x="0" y="700"/>
                      <a:pt x="61" y="304"/>
                      <a:pt x="335" y="152"/>
                    </a:cubicBezTo>
                    <a:cubicBezTo>
                      <a:pt x="608" y="0"/>
                      <a:pt x="973" y="122"/>
                      <a:pt x="1125" y="396"/>
                    </a:cubicBezTo>
                    <a:cubicBezTo>
                      <a:pt x="1277" y="669"/>
                      <a:pt x="1186" y="973"/>
                      <a:pt x="943" y="1125"/>
                    </a:cubicBezTo>
                    <a:cubicBezTo>
                      <a:pt x="669" y="1307"/>
                      <a:pt x="304" y="1216"/>
                      <a:pt x="152" y="9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0" name="Google Shape;3710;p32"/>
              <p:cNvSpPr/>
              <p:nvPr/>
            </p:nvSpPr>
            <p:spPr>
              <a:xfrm>
                <a:off x="7146850" y="3434858"/>
                <a:ext cx="22756" cy="22246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extrusionOk="0">
                    <a:moveTo>
                      <a:pt x="882" y="1216"/>
                    </a:moveTo>
                    <a:cubicBezTo>
                      <a:pt x="608" y="1307"/>
                      <a:pt x="304" y="1216"/>
                      <a:pt x="152" y="943"/>
                    </a:cubicBezTo>
                    <a:cubicBezTo>
                      <a:pt x="0" y="639"/>
                      <a:pt x="122" y="274"/>
                      <a:pt x="426" y="152"/>
                    </a:cubicBezTo>
                    <a:cubicBezTo>
                      <a:pt x="730" y="0"/>
                      <a:pt x="1125" y="152"/>
                      <a:pt x="1216" y="396"/>
                    </a:cubicBezTo>
                    <a:cubicBezTo>
                      <a:pt x="1338" y="699"/>
                      <a:pt x="1155" y="1095"/>
                      <a:pt x="882" y="1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1" name="Google Shape;3711;p32"/>
              <p:cNvSpPr/>
              <p:nvPr/>
            </p:nvSpPr>
            <p:spPr>
              <a:xfrm>
                <a:off x="6860954" y="3605981"/>
                <a:ext cx="21736" cy="21719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943" y="1125"/>
                    </a:moveTo>
                    <a:cubicBezTo>
                      <a:pt x="700" y="1277"/>
                      <a:pt x="365" y="1247"/>
                      <a:pt x="183" y="1034"/>
                    </a:cubicBezTo>
                    <a:cubicBezTo>
                      <a:pt x="1" y="760"/>
                      <a:pt x="31" y="365"/>
                      <a:pt x="274" y="183"/>
                    </a:cubicBezTo>
                    <a:cubicBezTo>
                      <a:pt x="548" y="0"/>
                      <a:pt x="943" y="122"/>
                      <a:pt x="1125" y="365"/>
                    </a:cubicBezTo>
                    <a:cubicBezTo>
                      <a:pt x="1277" y="608"/>
                      <a:pt x="1216" y="943"/>
                      <a:pt x="943" y="1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2" name="Google Shape;3712;p32"/>
              <p:cNvSpPr/>
              <p:nvPr/>
            </p:nvSpPr>
            <p:spPr>
              <a:xfrm>
                <a:off x="6817531" y="3632345"/>
                <a:ext cx="22246" cy="21208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247" extrusionOk="0">
                    <a:moveTo>
                      <a:pt x="943" y="1095"/>
                    </a:moveTo>
                    <a:cubicBezTo>
                      <a:pt x="669" y="1247"/>
                      <a:pt x="365" y="1186"/>
                      <a:pt x="183" y="912"/>
                    </a:cubicBezTo>
                    <a:cubicBezTo>
                      <a:pt x="0" y="608"/>
                      <a:pt x="61" y="244"/>
                      <a:pt x="365" y="122"/>
                    </a:cubicBezTo>
                    <a:cubicBezTo>
                      <a:pt x="639" y="1"/>
                      <a:pt x="973" y="92"/>
                      <a:pt x="1125" y="304"/>
                    </a:cubicBezTo>
                    <a:cubicBezTo>
                      <a:pt x="1307" y="548"/>
                      <a:pt x="1216" y="912"/>
                      <a:pt x="943" y="10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3" name="Google Shape;3713;p32"/>
              <p:cNvSpPr/>
              <p:nvPr/>
            </p:nvSpPr>
            <p:spPr>
              <a:xfrm>
                <a:off x="6368779" y="3898596"/>
                <a:ext cx="22246" cy="22246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08" extrusionOk="0">
                    <a:moveTo>
                      <a:pt x="153" y="912"/>
                    </a:moveTo>
                    <a:cubicBezTo>
                      <a:pt x="1" y="608"/>
                      <a:pt x="153" y="243"/>
                      <a:pt x="426" y="122"/>
                    </a:cubicBezTo>
                    <a:cubicBezTo>
                      <a:pt x="700" y="0"/>
                      <a:pt x="1004" y="122"/>
                      <a:pt x="1156" y="395"/>
                    </a:cubicBezTo>
                    <a:cubicBezTo>
                      <a:pt x="1308" y="699"/>
                      <a:pt x="1186" y="1034"/>
                      <a:pt x="852" y="1186"/>
                    </a:cubicBezTo>
                    <a:cubicBezTo>
                      <a:pt x="609" y="1307"/>
                      <a:pt x="274" y="1186"/>
                      <a:pt x="153" y="9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4" name="Google Shape;3714;p32"/>
              <p:cNvSpPr/>
              <p:nvPr/>
            </p:nvSpPr>
            <p:spPr>
              <a:xfrm>
                <a:off x="7103937" y="3461222"/>
                <a:ext cx="2224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278" extrusionOk="0">
                    <a:moveTo>
                      <a:pt x="943" y="1125"/>
                    </a:moveTo>
                    <a:cubicBezTo>
                      <a:pt x="669" y="1277"/>
                      <a:pt x="365" y="1247"/>
                      <a:pt x="183" y="973"/>
                    </a:cubicBezTo>
                    <a:cubicBezTo>
                      <a:pt x="1" y="730"/>
                      <a:pt x="61" y="335"/>
                      <a:pt x="335" y="153"/>
                    </a:cubicBezTo>
                    <a:cubicBezTo>
                      <a:pt x="548" y="1"/>
                      <a:pt x="912" y="61"/>
                      <a:pt x="1095" y="305"/>
                    </a:cubicBezTo>
                    <a:cubicBezTo>
                      <a:pt x="1308" y="578"/>
                      <a:pt x="1247" y="943"/>
                      <a:pt x="943" y="1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5" name="Google Shape;3715;p32"/>
              <p:cNvSpPr/>
              <p:nvPr/>
            </p:nvSpPr>
            <p:spPr>
              <a:xfrm>
                <a:off x="7268342" y="3362997"/>
                <a:ext cx="22246" cy="22756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extrusionOk="0">
                    <a:moveTo>
                      <a:pt x="1155" y="365"/>
                    </a:moveTo>
                    <a:cubicBezTo>
                      <a:pt x="1307" y="639"/>
                      <a:pt x="1216" y="943"/>
                      <a:pt x="1004" y="1125"/>
                    </a:cubicBezTo>
                    <a:cubicBezTo>
                      <a:pt x="730" y="1338"/>
                      <a:pt x="365" y="1247"/>
                      <a:pt x="152" y="943"/>
                    </a:cubicBezTo>
                    <a:cubicBezTo>
                      <a:pt x="0" y="669"/>
                      <a:pt x="92" y="335"/>
                      <a:pt x="304" y="183"/>
                    </a:cubicBezTo>
                    <a:cubicBezTo>
                      <a:pt x="578" y="0"/>
                      <a:pt x="973" y="61"/>
                      <a:pt x="1155" y="3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6" name="Google Shape;3716;p32"/>
              <p:cNvSpPr/>
              <p:nvPr/>
            </p:nvSpPr>
            <p:spPr>
              <a:xfrm>
                <a:off x="7309179" y="3338692"/>
                <a:ext cx="21736" cy="22246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308" extrusionOk="0">
                    <a:moveTo>
                      <a:pt x="943" y="1156"/>
                    </a:moveTo>
                    <a:cubicBezTo>
                      <a:pt x="700" y="1308"/>
                      <a:pt x="335" y="1247"/>
                      <a:pt x="183" y="1004"/>
                    </a:cubicBezTo>
                    <a:cubicBezTo>
                      <a:pt x="1" y="730"/>
                      <a:pt x="92" y="335"/>
                      <a:pt x="335" y="153"/>
                    </a:cubicBezTo>
                    <a:cubicBezTo>
                      <a:pt x="609" y="1"/>
                      <a:pt x="1004" y="92"/>
                      <a:pt x="1156" y="396"/>
                    </a:cubicBezTo>
                    <a:cubicBezTo>
                      <a:pt x="1277" y="670"/>
                      <a:pt x="1217" y="1004"/>
                      <a:pt x="943" y="11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7" name="Google Shape;3717;p32"/>
              <p:cNvSpPr/>
              <p:nvPr/>
            </p:nvSpPr>
            <p:spPr>
              <a:xfrm>
                <a:off x="7348469" y="3314914"/>
                <a:ext cx="22773" cy="22246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extrusionOk="0">
                    <a:moveTo>
                      <a:pt x="1186" y="365"/>
                    </a:moveTo>
                    <a:cubicBezTo>
                      <a:pt x="1338" y="609"/>
                      <a:pt x="1308" y="912"/>
                      <a:pt x="1034" y="1125"/>
                    </a:cubicBezTo>
                    <a:cubicBezTo>
                      <a:pt x="761" y="1308"/>
                      <a:pt x="396" y="1216"/>
                      <a:pt x="214" y="973"/>
                    </a:cubicBezTo>
                    <a:cubicBezTo>
                      <a:pt x="1" y="700"/>
                      <a:pt x="122" y="305"/>
                      <a:pt x="426" y="122"/>
                    </a:cubicBezTo>
                    <a:cubicBezTo>
                      <a:pt x="700" y="1"/>
                      <a:pt x="1034" y="92"/>
                      <a:pt x="1186" y="3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8" name="Google Shape;3718;p32"/>
              <p:cNvSpPr/>
              <p:nvPr/>
            </p:nvSpPr>
            <p:spPr>
              <a:xfrm>
                <a:off x="7514948" y="3216690"/>
                <a:ext cx="21719" cy="22756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338" extrusionOk="0">
                    <a:moveTo>
                      <a:pt x="942" y="1155"/>
                    </a:moveTo>
                    <a:cubicBezTo>
                      <a:pt x="639" y="1338"/>
                      <a:pt x="335" y="1277"/>
                      <a:pt x="152" y="973"/>
                    </a:cubicBezTo>
                    <a:cubicBezTo>
                      <a:pt x="0" y="700"/>
                      <a:pt x="61" y="396"/>
                      <a:pt x="304" y="213"/>
                    </a:cubicBezTo>
                    <a:cubicBezTo>
                      <a:pt x="547" y="0"/>
                      <a:pt x="942" y="92"/>
                      <a:pt x="1125" y="304"/>
                    </a:cubicBezTo>
                    <a:cubicBezTo>
                      <a:pt x="1277" y="578"/>
                      <a:pt x="1216" y="973"/>
                      <a:pt x="942" y="11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9" name="Google Shape;3719;p32"/>
              <p:cNvSpPr/>
              <p:nvPr/>
            </p:nvSpPr>
            <p:spPr>
              <a:xfrm>
                <a:off x="6575058" y="3776577"/>
                <a:ext cx="21225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278" extrusionOk="0">
                    <a:moveTo>
                      <a:pt x="1125" y="366"/>
                    </a:moveTo>
                    <a:cubicBezTo>
                      <a:pt x="1247" y="639"/>
                      <a:pt x="1186" y="943"/>
                      <a:pt x="913" y="1095"/>
                    </a:cubicBezTo>
                    <a:cubicBezTo>
                      <a:pt x="609" y="1277"/>
                      <a:pt x="274" y="1186"/>
                      <a:pt x="122" y="882"/>
                    </a:cubicBezTo>
                    <a:cubicBezTo>
                      <a:pt x="1" y="609"/>
                      <a:pt x="92" y="274"/>
                      <a:pt x="335" y="122"/>
                    </a:cubicBezTo>
                    <a:cubicBezTo>
                      <a:pt x="609" y="1"/>
                      <a:pt x="1004" y="122"/>
                      <a:pt x="1125" y="3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0" name="Google Shape;3720;p32"/>
              <p:cNvSpPr/>
              <p:nvPr/>
            </p:nvSpPr>
            <p:spPr>
              <a:xfrm>
                <a:off x="6409633" y="3874818"/>
                <a:ext cx="22756" cy="2171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277" extrusionOk="0">
                    <a:moveTo>
                      <a:pt x="912" y="1125"/>
                    </a:moveTo>
                    <a:cubicBezTo>
                      <a:pt x="639" y="1277"/>
                      <a:pt x="335" y="1185"/>
                      <a:pt x="183" y="912"/>
                    </a:cubicBezTo>
                    <a:cubicBezTo>
                      <a:pt x="0" y="608"/>
                      <a:pt x="122" y="213"/>
                      <a:pt x="426" y="122"/>
                    </a:cubicBezTo>
                    <a:cubicBezTo>
                      <a:pt x="699" y="0"/>
                      <a:pt x="1034" y="61"/>
                      <a:pt x="1186" y="334"/>
                    </a:cubicBezTo>
                    <a:cubicBezTo>
                      <a:pt x="1338" y="608"/>
                      <a:pt x="1216" y="973"/>
                      <a:pt x="912" y="1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1" name="Google Shape;3721;p32"/>
              <p:cNvSpPr/>
              <p:nvPr/>
            </p:nvSpPr>
            <p:spPr>
              <a:xfrm>
                <a:off x="7063610" y="3485000"/>
                <a:ext cx="22246" cy="22773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9" extrusionOk="0">
                    <a:moveTo>
                      <a:pt x="1156" y="426"/>
                    </a:moveTo>
                    <a:cubicBezTo>
                      <a:pt x="1308" y="700"/>
                      <a:pt x="1186" y="1004"/>
                      <a:pt x="913" y="1156"/>
                    </a:cubicBezTo>
                    <a:cubicBezTo>
                      <a:pt x="609" y="1338"/>
                      <a:pt x="274" y="1217"/>
                      <a:pt x="122" y="913"/>
                    </a:cubicBezTo>
                    <a:cubicBezTo>
                      <a:pt x="1" y="639"/>
                      <a:pt x="92" y="305"/>
                      <a:pt x="335" y="153"/>
                    </a:cubicBezTo>
                    <a:cubicBezTo>
                      <a:pt x="609" y="1"/>
                      <a:pt x="1004" y="122"/>
                      <a:pt x="1156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2" name="Google Shape;3722;p32"/>
              <p:cNvSpPr/>
              <p:nvPr/>
            </p:nvSpPr>
            <p:spPr>
              <a:xfrm>
                <a:off x="6655202" y="3727984"/>
                <a:ext cx="22756" cy="22246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extrusionOk="0">
                    <a:moveTo>
                      <a:pt x="183" y="1004"/>
                    </a:moveTo>
                    <a:cubicBezTo>
                      <a:pt x="0" y="730"/>
                      <a:pt x="122" y="335"/>
                      <a:pt x="426" y="153"/>
                    </a:cubicBezTo>
                    <a:cubicBezTo>
                      <a:pt x="699" y="1"/>
                      <a:pt x="973" y="122"/>
                      <a:pt x="1186" y="335"/>
                    </a:cubicBezTo>
                    <a:cubicBezTo>
                      <a:pt x="1338" y="609"/>
                      <a:pt x="1277" y="913"/>
                      <a:pt x="1064" y="1095"/>
                    </a:cubicBezTo>
                    <a:cubicBezTo>
                      <a:pt x="730" y="1308"/>
                      <a:pt x="335" y="1247"/>
                      <a:pt x="183" y="10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3" name="Google Shape;3723;p32"/>
              <p:cNvSpPr/>
              <p:nvPr/>
            </p:nvSpPr>
            <p:spPr>
              <a:xfrm>
                <a:off x="6450471" y="3850003"/>
                <a:ext cx="21736" cy="22229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307" extrusionOk="0">
                    <a:moveTo>
                      <a:pt x="152" y="1003"/>
                    </a:moveTo>
                    <a:cubicBezTo>
                      <a:pt x="0" y="730"/>
                      <a:pt x="61" y="365"/>
                      <a:pt x="365" y="152"/>
                    </a:cubicBezTo>
                    <a:cubicBezTo>
                      <a:pt x="608" y="0"/>
                      <a:pt x="943" y="122"/>
                      <a:pt x="1125" y="365"/>
                    </a:cubicBezTo>
                    <a:cubicBezTo>
                      <a:pt x="1277" y="608"/>
                      <a:pt x="1247" y="912"/>
                      <a:pt x="1034" y="1125"/>
                    </a:cubicBezTo>
                    <a:cubicBezTo>
                      <a:pt x="669" y="1307"/>
                      <a:pt x="304" y="1277"/>
                      <a:pt x="152" y="10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4" name="Google Shape;3724;p32"/>
              <p:cNvSpPr/>
              <p:nvPr/>
            </p:nvSpPr>
            <p:spPr>
              <a:xfrm>
                <a:off x="6614348" y="3752799"/>
                <a:ext cx="22773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278" extrusionOk="0">
                    <a:moveTo>
                      <a:pt x="974" y="1125"/>
                    </a:moveTo>
                    <a:cubicBezTo>
                      <a:pt x="700" y="1277"/>
                      <a:pt x="366" y="1156"/>
                      <a:pt x="214" y="943"/>
                    </a:cubicBezTo>
                    <a:cubicBezTo>
                      <a:pt x="1" y="669"/>
                      <a:pt x="122" y="244"/>
                      <a:pt x="426" y="153"/>
                    </a:cubicBezTo>
                    <a:cubicBezTo>
                      <a:pt x="730" y="1"/>
                      <a:pt x="1095" y="153"/>
                      <a:pt x="1217" y="457"/>
                    </a:cubicBezTo>
                    <a:cubicBezTo>
                      <a:pt x="1338" y="639"/>
                      <a:pt x="1217" y="973"/>
                      <a:pt x="974" y="1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32"/>
              <p:cNvSpPr/>
              <p:nvPr/>
            </p:nvSpPr>
            <p:spPr>
              <a:xfrm>
                <a:off x="6266422" y="3907900"/>
                <a:ext cx="18623" cy="1913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125" extrusionOk="0">
                    <a:moveTo>
                      <a:pt x="821" y="973"/>
                    </a:moveTo>
                    <a:cubicBezTo>
                      <a:pt x="608" y="1125"/>
                      <a:pt x="213" y="1064"/>
                      <a:pt x="92" y="821"/>
                    </a:cubicBezTo>
                    <a:cubicBezTo>
                      <a:pt x="1" y="639"/>
                      <a:pt x="31" y="304"/>
                      <a:pt x="213" y="152"/>
                    </a:cubicBezTo>
                    <a:cubicBezTo>
                      <a:pt x="396" y="0"/>
                      <a:pt x="821" y="31"/>
                      <a:pt x="973" y="213"/>
                    </a:cubicBezTo>
                    <a:cubicBezTo>
                      <a:pt x="1095" y="456"/>
                      <a:pt x="1064" y="821"/>
                      <a:pt x="821" y="9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32"/>
              <p:cNvSpPr/>
              <p:nvPr/>
            </p:nvSpPr>
            <p:spPr>
              <a:xfrm>
                <a:off x="6468040" y="3786918"/>
                <a:ext cx="19661" cy="20188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87" extrusionOk="0">
                    <a:moveTo>
                      <a:pt x="822" y="1034"/>
                    </a:moveTo>
                    <a:cubicBezTo>
                      <a:pt x="548" y="1186"/>
                      <a:pt x="214" y="1065"/>
                      <a:pt x="92" y="821"/>
                    </a:cubicBezTo>
                    <a:cubicBezTo>
                      <a:pt x="1" y="578"/>
                      <a:pt x="92" y="214"/>
                      <a:pt x="335" y="92"/>
                    </a:cubicBezTo>
                    <a:cubicBezTo>
                      <a:pt x="548" y="1"/>
                      <a:pt x="852" y="92"/>
                      <a:pt x="1004" y="305"/>
                    </a:cubicBezTo>
                    <a:cubicBezTo>
                      <a:pt x="1156" y="518"/>
                      <a:pt x="1095" y="882"/>
                      <a:pt x="822" y="10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32"/>
              <p:cNvSpPr/>
              <p:nvPr/>
            </p:nvSpPr>
            <p:spPr>
              <a:xfrm>
                <a:off x="6672772" y="3665426"/>
                <a:ext cx="20188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26" extrusionOk="0">
                    <a:moveTo>
                      <a:pt x="153" y="822"/>
                    </a:moveTo>
                    <a:cubicBezTo>
                      <a:pt x="1" y="609"/>
                      <a:pt x="122" y="214"/>
                      <a:pt x="335" y="122"/>
                    </a:cubicBezTo>
                    <a:cubicBezTo>
                      <a:pt x="609" y="1"/>
                      <a:pt x="943" y="122"/>
                      <a:pt x="1064" y="335"/>
                    </a:cubicBezTo>
                    <a:cubicBezTo>
                      <a:pt x="1186" y="548"/>
                      <a:pt x="1064" y="882"/>
                      <a:pt x="882" y="1004"/>
                    </a:cubicBezTo>
                    <a:cubicBezTo>
                      <a:pt x="669" y="1125"/>
                      <a:pt x="305" y="1065"/>
                      <a:pt x="153" y="8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32"/>
              <p:cNvSpPr/>
              <p:nvPr/>
            </p:nvSpPr>
            <p:spPr>
              <a:xfrm>
                <a:off x="6753936" y="3616833"/>
                <a:ext cx="20188" cy="20188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87" extrusionOk="0">
                    <a:moveTo>
                      <a:pt x="122" y="852"/>
                    </a:moveTo>
                    <a:cubicBezTo>
                      <a:pt x="1" y="609"/>
                      <a:pt x="122" y="244"/>
                      <a:pt x="335" y="122"/>
                    </a:cubicBezTo>
                    <a:cubicBezTo>
                      <a:pt x="609" y="1"/>
                      <a:pt x="943" y="122"/>
                      <a:pt x="1065" y="396"/>
                    </a:cubicBezTo>
                    <a:cubicBezTo>
                      <a:pt x="1186" y="609"/>
                      <a:pt x="1065" y="913"/>
                      <a:pt x="852" y="1034"/>
                    </a:cubicBezTo>
                    <a:cubicBezTo>
                      <a:pt x="609" y="1186"/>
                      <a:pt x="244" y="1064"/>
                      <a:pt x="122" y="8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32"/>
              <p:cNvSpPr/>
              <p:nvPr/>
            </p:nvSpPr>
            <p:spPr>
              <a:xfrm>
                <a:off x="6959178" y="3494830"/>
                <a:ext cx="19661" cy="19133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25" extrusionOk="0">
                    <a:moveTo>
                      <a:pt x="153" y="821"/>
                    </a:moveTo>
                    <a:cubicBezTo>
                      <a:pt x="1" y="608"/>
                      <a:pt x="92" y="213"/>
                      <a:pt x="335" y="122"/>
                    </a:cubicBezTo>
                    <a:cubicBezTo>
                      <a:pt x="548" y="0"/>
                      <a:pt x="943" y="122"/>
                      <a:pt x="1065" y="335"/>
                    </a:cubicBezTo>
                    <a:cubicBezTo>
                      <a:pt x="1156" y="547"/>
                      <a:pt x="1065" y="882"/>
                      <a:pt x="852" y="1034"/>
                    </a:cubicBezTo>
                    <a:cubicBezTo>
                      <a:pt x="670" y="1125"/>
                      <a:pt x="305" y="1064"/>
                      <a:pt x="153" y="8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32"/>
              <p:cNvSpPr/>
              <p:nvPr/>
            </p:nvSpPr>
            <p:spPr>
              <a:xfrm>
                <a:off x="7164947" y="3371791"/>
                <a:ext cx="19661" cy="20171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86" extrusionOk="0">
                    <a:moveTo>
                      <a:pt x="851" y="1034"/>
                    </a:moveTo>
                    <a:cubicBezTo>
                      <a:pt x="608" y="1186"/>
                      <a:pt x="243" y="1125"/>
                      <a:pt x="122" y="851"/>
                    </a:cubicBezTo>
                    <a:cubicBezTo>
                      <a:pt x="0" y="608"/>
                      <a:pt x="91" y="243"/>
                      <a:pt x="335" y="122"/>
                    </a:cubicBezTo>
                    <a:cubicBezTo>
                      <a:pt x="578" y="0"/>
                      <a:pt x="882" y="91"/>
                      <a:pt x="1034" y="274"/>
                    </a:cubicBezTo>
                    <a:cubicBezTo>
                      <a:pt x="1155" y="547"/>
                      <a:pt x="1064" y="882"/>
                      <a:pt x="851" y="10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32"/>
              <p:cNvSpPr/>
              <p:nvPr/>
            </p:nvSpPr>
            <p:spPr>
              <a:xfrm>
                <a:off x="7367603" y="3251846"/>
                <a:ext cx="19661" cy="20171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86" extrusionOk="0">
                    <a:moveTo>
                      <a:pt x="1003" y="274"/>
                    </a:moveTo>
                    <a:cubicBezTo>
                      <a:pt x="1155" y="487"/>
                      <a:pt x="1095" y="882"/>
                      <a:pt x="852" y="1034"/>
                    </a:cubicBezTo>
                    <a:cubicBezTo>
                      <a:pt x="669" y="1186"/>
                      <a:pt x="335" y="1095"/>
                      <a:pt x="183" y="912"/>
                    </a:cubicBezTo>
                    <a:cubicBezTo>
                      <a:pt x="0" y="730"/>
                      <a:pt x="31" y="304"/>
                      <a:pt x="244" y="152"/>
                    </a:cubicBezTo>
                    <a:cubicBezTo>
                      <a:pt x="456" y="0"/>
                      <a:pt x="821" y="61"/>
                      <a:pt x="1003" y="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32"/>
              <p:cNvSpPr/>
              <p:nvPr/>
            </p:nvSpPr>
            <p:spPr>
              <a:xfrm>
                <a:off x="6551280" y="3736777"/>
                <a:ext cx="19150" cy="20171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1186" extrusionOk="0">
                    <a:moveTo>
                      <a:pt x="153" y="882"/>
                    </a:moveTo>
                    <a:cubicBezTo>
                      <a:pt x="1" y="669"/>
                      <a:pt x="61" y="274"/>
                      <a:pt x="305" y="183"/>
                    </a:cubicBezTo>
                    <a:cubicBezTo>
                      <a:pt x="517" y="0"/>
                      <a:pt x="912" y="122"/>
                      <a:pt x="1034" y="365"/>
                    </a:cubicBezTo>
                    <a:cubicBezTo>
                      <a:pt x="1125" y="578"/>
                      <a:pt x="1064" y="882"/>
                      <a:pt x="882" y="1034"/>
                    </a:cubicBezTo>
                    <a:cubicBezTo>
                      <a:pt x="669" y="1186"/>
                      <a:pt x="335" y="1125"/>
                      <a:pt x="153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32"/>
              <p:cNvSpPr/>
              <p:nvPr/>
            </p:nvSpPr>
            <p:spPr>
              <a:xfrm>
                <a:off x="6592645" y="3712999"/>
                <a:ext cx="20171" cy="20171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86" extrusionOk="0">
                    <a:moveTo>
                      <a:pt x="821" y="1034"/>
                    </a:moveTo>
                    <a:cubicBezTo>
                      <a:pt x="608" y="1186"/>
                      <a:pt x="213" y="1064"/>
                      <a:pt x="91" y="851"/>
                    </a:cubicBezTo>
                    <a:cubicBezTo>
                      <a:pt x="0" y="608"/>
                      <a:pt x="91" y="243"/>
                      <a:pt x="335" y="122"/>
                    </a:cubicBezTo>
                    <a:cubicBezTo>
                      <a:pt x="547" y="0"/>
                      <a:pt x="851" y="122"/>
                      <a:pt x="1003" y="304"/>
                    </a:cubicBezTo>
                    <a:cubicBezTo>
                      <a:pt x="1186" y="517"/>
                      <a:pt x="1064" y="882"/>
                      <a:pt x="821" y="10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32"/>
              <p:cNvSpPr/>
              <p:nvPr/>
            </p:nvSpPr>
            <p:spPr>
              <a:xfrm>
                <a:off x="7491680" y="3177400"/>
                <a:ext cx="20698" cy="20171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186" extrusionOk="0">
                    <a:moveTo>
                      <a:pt x="1064" y="335"/>
                    </a:moveTo>
                    <a:cubicBezTo>
                      <a:pt x="1216" y="578"/>
                      <a:pt x="1064" y="943"/>
                      <a:pt x="821" y="1064"/>
                    </a:cubicBezTo>
                    <a:cubicBezTo>
                      <a:pt x="608" y="1186"/>
                      <a:pt x="304" y="1095"/>
                      <a:pt x="152" y="912"/>
                    </a:cubicBezTo>
                    <a:cubicBezTo>
                      <a:pt x="0" y="700"/>
                      <a:pt x="61" y="335"/>
                      <a:pt x="304" y="183"/>
                    </a:cubicBezTo>
                    <a:cubicBezTo>
                      <a:pt x="548" y="0"/>
                      <a:pt x="912" y="122"/>
                      <a:pt x="1064" y="3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32"/>
              <p:cNvSpPr/>
              <p:nvPr/>
            </p:nvSpPr>
            <p:spPr>
              <a:xfrm>
                <a:off x="7245074" y="3323708"/>
                <a:ext cx="20188" cy="20698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217" extrusionOk="0">
                    <a:moveTo>
                      <a:pt x="122" y="821"/>
                    </a:moveTo>
                    <a:cubicBezTo>
                      <a:pt x="1" y="547"/>
                      <a:pt x="153" y="213"/>
                      <a:pt x="396" y="92"/>
                    </a:cubicBezTo>
                    <a:cubicBezTo>
                      <a:pt x="669" y="0"/>
                      <a:pt x="1004" y="152"/>
                      <a:pt x="1125" y="395"/>
                    </a:cubicBezTo>
                    <a:cubicBezTo>
                      <a:pt x="1186" y="639"/>
                      <a:pt x="1064" y="943"/>
                      <a:pt x="882" y="1064"/>
                    </a:cubicBezTo>
                    <a:cubicBezTo>
                      <a:pt x="609" y="1216"/>
                      <a:pt x="244" y="1095"/>
                      <a:pt x="122" y="8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32"/>
              <p:cNvSpPr/>
              <p:nvPr/>
            </p:nvSpPr>
            <p:spPr>
              <a:xfrm>
                <a:off x="7285911" y="3299402"/>
                <a:ext cx="20188" cy="20188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87" extrusionOk="0">
                    <a:moveTo>
                      <a:pt x="153" y="882"/>
                    </a:moveTo>
                    <a:cubicBezTo>
                      <a:pt x="1" y="669"/>
                      <a:pt x="122" y="274"/>
                      <a:pt x="335" y="153"/>
                    </a:cubicBezTo>
                    <a:cubicBezTo>
                      <a:pt x="578" y="1"/>
                      <a:pt x="943" y="122"/>
                      <a:pt x="1065" y="396"/>
                    </a:cubicBezTo>
                    <a:cubicBezTo>
                      <a:pt x="1186" y="609"/>
                      <a:pt x="1095" y="913"/>
                      <a:pt x="913" y="1065"/>
                    </a:cubicBezTo>
                    <a:cubicBezTo>
                      <a:pt x="700" y="1186"/>
                      <a:pt x="305" y="1125"/>
                      <a:pt x="153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32"/>
              <p:cNvSpPr/>
              <p:nvPr/>
            </p:nvSpPr>
            <p:spPr>
              <a:xfrm>
                <a:off x="6878014" y="3542386"/>
                <a:ext cx="20188" cy="19661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56" extrusionOk="0">
                    <a:moveTo>
                      <a:pt x="852" y="1034"/>
                    </a:moveTo>
                    <a:cubicBezTo>
                      <a:pt x="578" y="1156"/>
                      <a:pt x="244" y="1034"/>
                      <a:pt x="122" y="821"/>
                    </a:cubicBezTo>
                    <a:cubicBezTo>
                      <a:pt x="1" y="578"/>
                      <a:pt x="153" y="213"/>
                      <a:pt x="396" y="92"/>
                    </a:cubicBezTo>
                    <a:cubicBezTo>
                      <a:pt x="609" y="1"/>
                      <a:pt x="913" y="122"/>
                      <a:pt x="1034" y="305"/>
                    </a:cubicBezTo>
                    <a:cubicBezTo>
                      <a:pt x="1186" y="548"/>
                      <a:pt x="1125" y="913"/>
                      <a:pt x="852" y="10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32"/>
              <p:cNvSpPr/>
              <p:nvPr/>
            </p:nvSpPr>
            <p:spPr>
              <a:xfrm>
                <a:off x="7450843" y="3202215"/>
                <a:ext cx="20171" cy="19133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25" extrusionOk="0">
                    <a:moveTo>
                      <a:pt x="821" y="1003"/>
                    </a:moveTo>
                    <a:cubicBezTo>
                      <a:pt x="608" y="1125"/>
                      <a:pt x="213" y="1003"/>
                      <a:pt x="91" y="791"/>
                    </a:cubicBezTo>
                    <a:cubicBezTo>
                      <a:pt x="0" y="548"/>
                      <a:pt x="152" y="183"/>
                      <a:pt x="365" y="61"/>
                    </a:cubicBezTo>
                    <a:cubicBezTo>
                      <a:pt x="608" y="0"/>
                      <a:pt x="912" y="61"/>
                      <a:pt x="1034" y="274"/>
                    </a:cubicBezTo>
                    <a:cubicBezTo>
                      <a:pt x="1186" y="517"/>
                      <a:pt x="1094" y="912"/>
                      <a:pt x="821" y="10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32"/>
              <p:cNvSpPr/>
              <p:nvPr/>
            </p:nvSpPr>
            <p:spPr>
              <a:xfrm>
                <a:off x="7080670" y="3421932"/>
                <a:ext cx="19661" cy="19661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56" extrusionOk="0">
                    <a:moveTo>
                      <a:pt x="1034" y="335"/>
                    </a:moveTo>
                    <a:cubicBezTo>
                      <a:pt x="1156" y="548"/>
                      <a:pt x="1095" y="943"/>
                      <a:pt x="821" y="1064"/>
                    </a:cubicBezTo>
                    <a:cubicBezTo>
                      <a:pt x="548" y="1156"/>
                      <a:pt x="214" y="1064"/>
                      <a:pt x="92" y="791"/>
                    </a:cubicBezTo>
                    <a:cubicBezTo>
                      <a:pt x="1" y="548"/>
                      <a:pt x="92" y="244"/>
                      <a:pt x="274" y="152"/>
                    </a:cubicBezTo>
                    <a:cubicBezTo>
                      <a:pt x="548" y="1"/>
                      <a:pt x="943" y="92"/>
                      <a:pt x="1034" y="3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32"/>
              <p:cNvSpPr/>
              <p:nvPr/>
            </p:nvSpPr>
            <p:spPr>
              <a:xfrm>
                <a:off x="6386366" y="3835512"/>
                <a:ext cx="20171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26" extrusionOk="0">
                    <a:moveTo>
                      <a:pt x="1064" y="305"/>
                    </a:moveTo>
                    <a:cubicBezTo>
                      <a:pt x="1186" y="518"/>
                      <a:pt x="1095" y="913"/>
                      <a:pt x="851" y="1004"/>
                    </a:cubicBezTo>
                    <a:cubicBezTo>
                      <a:pt x="578" y="1126"/>
                      <a:pt x="244" y="1004"/>
                      <a:pt x="122" y="761"/>
                    </a:cubicBezTo>
                    <a:cubicBezTo>
                      <a:pt x="0" y="518"/>
                      <a:pt x="122" y="214"/>
                      <a:pt x="304" y="92"/>
                    </a:cubicBezTo>
                    <a:cubicBezTo>
                      <a:pt x="578" y="1"/>
                      <a:pt x="943" y="62"/>
                      <a:pt x="1064" y="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32"/>
              <p:cNvSpPr/>
              <p:nvPr/>
            </p:nvSpPr>
            <p:spPr>
              <a:xfrm>
                <a:off x="6632445" y="3689221"/>
                <a:ext cx="20188" cy="20171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86" extrusionOk="0">
                    <a:moveTo>
                      <a:pt x="852" y="1033"/>
                    </a:moveTo>
                    <a:cubicBezTo>
                      <a:pt x="578" y="1185"/>
                      <a:pt x="244" y="1064"/>
                      <a:pt x="122" y="851"/>
                    </a:cubicBezTo>
                    <a:cubicBezTo>
                      <a:pt x="1" y="608"/>
                      <a:pt x="122" y="243"/>
                      <a:pt x="396" y="122"/>
                    </a:cubicBezTo>
                    <a:cubicBezTo>
                      <a:pt x="609" y="0"/>
                      <a:pt x="913" y="122"/>
                      <a:pt x="1034" y="304"/>
                    </a:cubicBezTo>
                    <a:cubicBezTo>
                      <a:pt x="1186" y="547"/>
                      <a:pt x="1125" y="881"/>
                      <a:pt x="852" y="10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32"/>
              <p:cNvSpPr/>
              <p:nvPr/>
            </p:nvSpPr>
            <p:spPr>
              <a:xfrm>
                <a:off x="6427203" y="3811223"/>
                <a:ext cx="20188" cy="20171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86" extrusionOk="0">
                    <a:moveTo>
                      <a:pt x="821" y="1034"/>
                    </a:moveTo>
                    <a:cubicBezTo>
                      <a:pt x="578" y="1186"/>
                      <a:pt x="213" y="1064"/>
                      <a:pt x="122" y="851"/>
                    </a:cubicBezTo>
                    <a:cubicBezTo>
                      <a:pt x="1" y="608"/>
                      <a:pt x="153" y="244"/>
                      <a:pt x="365" y="122"/>
                    </a:cubicBezTo>
                    <a:cubicBezTo>
                      <a:pt x="609" y="0"/>
                      <a:pt x="913" y="122"/>
                      <a:pt x="1034" y="304"/>
                    </a:cubicBezTo>
                    <a:cubicBezTo>
                      <a:pt x="1186" y="547"/>
                      <a:pt x="1095" y="882"/>
                      <a:pt x="821" y="10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32"/>
              <p:cNvSpPr/>
              <p:nvPr/>
            </p:nvSpPr>
            <p:spPr>
              <a:xfrm>
                <a:off x="6345528" y="3859307"/>
                <a:ext cx="20171" cy="20171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86" extrusionOk="0">
                    <a:moveTo>
                      <a:pt x="1064" y="335"/>
                    </a:moveTo>
                    <a:cubicBezTo>
                      <a:pt x="1186" y="608"/>
                      <a:pt x="1064" y="942"/>
                      <a:pt x="821" y="1064"/>
                    </a:cubicBezTo>
                    <a:cubicBezTo>
                      <a:pt x="578" y="1186"/>
                      <a:pt x="274" y="1064"/>
                      <a:pt x="152" y="882"/>
                    </a:cubicBezTo>
                    <a:cubicBezTo>
                      <a:pt x="0" y="638"/>
                      <a:pt x="122" y="274"/>
                      <a:pt x="334" y="152"/>
                    </a:cubicBezTo>
                    <a:cubicBezTo>
                      <a:pt x="608" y="0"/>
                      <a:pt x="973" y="122"/>
                      <a:pt x="1064" y="3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32"/>
              <p:cNvSpPr/>
              <p:nvPr/>
            </p:nvSpPr>
            <p:spPr>
              <a:xfrm>
                <a:off x="6794264" y="3592545"/>
                <a:ext cx="20698" cy="19661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156" extrusionOk="0">
                    <a:moveTo>
                      <a:pt x="1064" y="243"/>
                    </a:moveTo>
                    <a:cubicBezTo>
                      <a:pt x="1216" y="456"/>
                      <a:pt x="1125" y="821"/>
                      <a:pt x="882" y="1003"/>
                    </a:cubicBezTo>
                    <a:cubicBezTo>
                      <a:pt x="669" y="1155"/>
                      <a:pt x="335" y="1094"/>
                      <a:pt x="183" y="912"/>
                    </a:cubicBezTo>
                    <a:cubicBezTo>
                      <a:pt x="1" y="669"/>
                      <a:pt x="31" y="304"/>
                      <a:pt x="274" y="152"/>
                    </a:cubicBezTo>
                    <a:cubicBezTo>
                      <a:pt x="487" y="0"/>
                      <a:pt x="912" y="61"/>
                      <a:pt x="1064" y="2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32"/>
              <p:cNvSpPr/>
              <p:nvPr/>
            </p:nvSpPr>
            <p:spPr>
              <a:xfrm>
                <a:off x="6838724" y="3566692"/>
                <a:ext cx="18623" cy="19661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156" extrusionOk="0">
                    <a:moveTo>
                      <a:pt x="821" y="1003"/>
                    </a:moveTo>
                    <a:cubicBezTo>
                      <a:pt x="609" y="1155"/>
                      <a:pt x="244" y="1095"/>
                      <a:pt x="122" y="851"/>
                    </a:cubicBezTo>
                    <a:cubicBezTo>
                      <a:pt x="1" y="669"/>
                      <a:pt x="31" y="335"/>
                      <a:pt x="213" y="183"/>
                    </a:cubicBezTo>
                    <a:cubicBezTo>
                      <a:pt x="426" y="0"/>
                      <a:pt x="791" y="61"/>
                      <a:pt x="973" y="243"/>
                    </a:cubicBezTo>
                    <a:cubicBezTo>
                      <a:pt x="1095" y="487"/>
                      <a:pt x="1064" y="851"/>
                      <a:pt x="821" y="10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32"/>
              <p:cNvSpPr/>
              <p:nvPr/>
            </p:nvSpPr>
            <p:spPr>
              <a:xfrm>
                <a:off x="7040343" y="3446237"/>
                <a:ext cx="20188" cy="20171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86" extrusionOk="0">
                    <a:moveTo>
                      <a:pt x="1065" y="334"/>
                    </a:moveTo>
                    <a:cubicBezTo>
                      <a:pt x="1186" y="608"/>
                      <a:pt x="1065" y="942"/>
                      <a:pt x="791" y="1064"/>
                    </a:cubicBezTo>
                    <a:cubicBezTo>
                      <a:pt x="578" y="1186"/>
                      <a:pt x="275" y="1064"/>
                      <a:pt x="153" y="882"/>
                    </a:cubicBezTo>
                    <a:cubicBezTo>
                      <a:pt x="1" y="638"/>
                      <a:pt x="123" y="274"/>
                      <a:pt x="335" y="152"/>
                    </a:cubicBezTo>
                    <a:cubicBezTo>
                      <a:pt x="578" y="0"/>
                      <a:pt x="913" y="122"/>
                      <a:pt x="1065" y="3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32"/>
              <p:cNvSpPr/>
              <p:nvPr/>
            </p:nvSpPr>
            <p:spPr>
              <a:xfrm>
                <a:off x="7326766" y="3275114"/>
                <a:ext cx="20171" cy="20681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216" extrusionOk="0">
                    <a:moveTo>
                      <a:pt x="821" y="1064"/>
                    </a:moveTo>
                    <a:cubicBezTo>
                      <a:pt x="547" y="1216"/>
                      <a:pt x="213" y="1094"/>
                      <a:pt x="91" y="821"/>
                    </a:cubicBezTo>
                    <a:cubicBezTo>
                      <a:pt x="0" y="578"/>
                      <a:pt x="91" y="213"/>
                      <a:pt x="365" y="122"/>
                    </a:cubicBezTo>
                    <a:cubicBezTo>
                      <a:pt x="608" y="0"/>
                      <a:pt x="912" y="122"/>
                      <a:pt x="1003" y="304"/>
                    </a:cubicBezTo>
                    <a:cubicBezTo>
                      <a:pt x="1186" y="608"/>
                      <a:pt x="1094" y="942"/>
                      <a:pt x="821" y="10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32"/>
              <p:cNvSpPr/>
              <p:nvPr/>
            </p:nvSpPr>
            <p:spPr>
              <a:xfrm>
                <a:off x="6305711" y="3883085"/>
                <a:ext cx="20188" cy="19661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56" extrusionOk="0">
                    <a:moveTo>
                      <a:pt x="1034" y="304"/>
                    </a:moveTo>
                    <a:cubicBezTo>
                      <a:pt x="1186" y="517"/>
                      <a:pt x="1095" y="882"/>
                      <a:pt x="882" y="1034"/>
                    </a:cubicBezTo>
                    <a:cubicBezTo>
                      <a:pt x="669" y="1155"/>
                      <a:pt x="335" y="1095"/>
                      <a:pt x="183" y="912"/>
                    </a:cubicBezTo>
                    <a:cubicBezTo>
                      <a:pt x="1" y="730"/>
                      <a:pt x="61" y="335"/>
                      <a:pt x="274" y="152"/>
                    </a:cubicBezTo>
                    <a:cubicBezTo>
                      <a:pt x="487" y="0"/>
                      <a:pt x="882" y="92"/>
                      <a:pt x="1034" y="3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32"/>
              <p:cNvSpPr/>
              <p:nvPr/>
            </p:nvSpPr>
            <p:spPr>
              <a:xfrm>
                <a:off x="7123582" y="3396606"/>
                <a:ext cx="20698" cy="20171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186" extrusionOk="0">
                    <a:moveTo>
                      <a:pt x="153" y="821"/>
                    </a:moveTo>
                    <a:cubicBezTo>
                      <a:pt x="1" y="578"/>
                      <a:pt x="122" y="213"/>
                      <a:pt x="396" y="122"/>
                    </a:cubicBezTo>
                    <a:cubicBezTo>
                      <a:pt x="669" y="0"/>
                      <a:pt x="1004" y="122"/>
                      <a:pt x="1125" y="365"/>
                    </a:cubicBezTo>
                    <a:cubicBezTo>
                      <a:pt x="1216" y="608"/>
                      <a:pt x="1125" y="912"/>
                      <a:pt x="913" y="1034"/>
                    </a:cubicBezTo>
                    <a:cubicBezTo>
                      <a:pt x="669" y="1186"/>
                      <a:pt x="305" y="1064"/>
                      <a:pt x="153" y="8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32"/>
              <p:cNvSpPr/>
              <p:nvPr/>
            </p:nvSpPr>
            <p:spPr>
              <a:xfrm>
                <a:off x="6918851" y="3518608"/>
                <a:ext cx="20188" cy="19661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56" extrusionOk="0">
                    <a:moveTo>
                      <a:pt x="1034" y="304"/>
                    </a:moveTo>
                    <a:cubicBezTo>
                      <a:pt x="1186" y="548"/>
                      <a:pt x="1095" y="882"/>
                      <a:pt x="852" y="1034"/>
                    </a:cubicBezTo>
                    <a:cubicBezTo>
                      <a:pt x="609" y="1156"/>
                      <a:pt x="305" y="1095"/>
                      <a:pt x="153" y="882"/>
                    </a:cubicBezTo>
                    <a:cubicBezTo>
                      <a:pt x="1" y="639"/>
                      <a:pt x="31" y="304"/>
                      <a:pt x="305" y="152"/>
                    </a:cubicBezTo>
                    <a:cubicBezTo>
                      <a:pt x="548" y="0"/>
                      <a:pt x="882" y="92"/>
                      <a:pt x="1034" y="3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32"/>
              <p:cNvSpPr/>
              <p:nvPr/>
            </p:nvSpPr>
            <p:spPr>
              <a:xfrm>
                <a:off x="6713609" y="3640611"/>
                <a:ext cx="19150" cy="20188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1187" extrusionOk="0">
                    <a:moveTo>
                      <a:pt x="92" y="852"/>
                    </a:moveTo>
                    <a:cubicBezTo>
                      <a:pt x="1" y="609"/>
                      <a:pt x="122" y="244"/>
                      <a:pt x="366" y="122"/>
                    </a:cubicBezTo>
                    <a:cubicBezTo>
                      <a:pt x="639" y="1"/>
                      <a:pt x="974" y="153"/>
                      <a:pt x="1065" y="426"/>
                    </a:cubicBezTo>
                    <a:cubicBezTo>
                      <a:pt x="1126" y="639"/>
                      <a:pt x="1065" y="973"/>
                      <a:pt x="822" y="1065"/>
                    </a:cubicBezTo>
                    <a:cubicBezTo>
                      <a:pt x="548" y="1186"/>
                      <a:pt x="214" y="1065"/>
                      <a:pt x="92" y="8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32"/>
              <p:cNvSpPr/>
              <p:nvPr/>
            </p:nvSpPr>
            <p:spPr>
              <a:xfrm>
                <a:off x="7205274" y="3347996"/>
                <a:ext cx="19133" cy="20188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1187" extrusionOk="0">
                    <a:moveTo>
                      <a:pt x="152" y="882"/>
                    </a:moveTo>
                    <a:cubicBezTo>
                      <a:pt x="0" y="639"/>
                      <a:pt x="61" y="305"/>
                      <a:pt x="304" y="153"/>
                    </a:cubicBezTo>
                    <a:cubicBezTo>
                      <a:pt x="517" y="1"/>
                      <a:pt x="912" y="62"/>
                      <a:pt x="1034" y="335"/>
                    </a:cubicBezTo>
                    <a:cubicBezTo>
                      <a:pt x="1125" y="578"/>
                      <a:pt x="1064" y="822"/>
                      <a:pt x="882" y="1034"/>
                    </a:cubicBezTo>
                    <a:cubicBezTo>
                      <a:pt x="638" y="1186"/>
                      <a:pt x="304" y="1095"/>
                      <a:pt x="152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32"/>
              <p:cNvSpPr/>
              <p:nvPr/>
            </p:nvSpPr>
            <p:spPr>
              <a:xfrm>
                <a:off x="7409989" y="3225993"/>
                <a:ext cx="20698" cy="20171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186" extrusionOk="0">
                    <a:moveTo>
                      <a:pt x="852" y="1064"/>
                    </a:moveTo>
                    <a:cubicBezTo>
                      <a:pt x="578" y="1186"/>
                      <a:pt x="244" y="1064"/>
                      <a:pt x="122" y="791"/>
                    </a:cubicBezTo>
                    <a:cubicBezTo>
                      <a:pt x="1" y="578"/>
                      <a:pt x="122" y="274"/>
                      <a:pt x="305" y="153"/>
                    </a:cubicBezTo>
                    <a:cubicBezTo>
                      <a:pt x="518" y="1"/>
                      <a:pt x="913" y="122"/>
                      <a:pt x="1034" y="335"/>
                    </a:cubicBezTo>
                    <a:cubicBezTo>
                      <a:pt x="1217" y="578"/>
                      <a:pt x="1095" y="912"/>
                      <a:pt x="852" y="10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32"/>
              <p:cNvSpPr/>
              <p:nvPr/>
            </p:nvSpPr>
            <p:spPr>
              <a:xfrm>
                <a:off x="6507857" y="3762630"/>
                <a:ext cx="20698" cy="20171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186" extrusionOk="0">
                    <a:moveTo>
                      <a:pt x="851" y="1094"/>
                    </a:moveTo>
                    <a:cubicBezTo>
                      <a:pt x="578" y="1186"/>
                      <a:pt x="244" y="1094"/>
                      <a:pt x="122" y="821"/>
                    </a:cubicBezTo>
                    <a:cubicBezTo>
                      <a:pt x="0" y="578"/>
                      <a:pt x="122" y="274"/>
                      <a:pt x="304" y="183"/>
                    </a:cubicBezTo>
                    <a:cubicBezTo>
                      <a:pt x="547" y="0"/>
                      <a:pt x="912" y="122"/>
                      <a:pt x="1034" y="365"/>
                    </a:cubicBezTo>
                    <a:cubicBezTo>
                      <a:pt x="1216" y="578"/>
                      <a:pt x="1095" y="942"/>
                      <a:pt x="851" y="10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32"/>
              <p:cNvSpPr/>
              <p:nvPr/>
            </p:nvSpPr>
            <p:spPr>
              <a:xfrm>
                <a:off x="6999505" y="3471053"/>
                <a:ext cx="20188" cy="19133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25" extrusionOk="0">
                    <a:moveTo>
                      <a:pt x="852" y="1003"/>
                    </a:moveTo>
                    <a:cubicBezTo>
                      <a:pt x="578" y="1125"/>
                      <a:pt x="244" y="1003"/>
                      <a:pt x="122" y="790"/>
                    </a:cubicBezTo>
                    <a:cubicBezTo>
                      <a:pt x="1" y="517"/>
                      <a:pt x="153" y="182"/>
                      <a:pt x="396" y="61"/>
                    </a:cubicBezTo>
                    <a:cubicBezTo>
                      <a:pt x="609" y="0"/>
                      <a:pt x="913" y="61"/>
                      <a:pt x="1034" y="304"/>
                    </a:cubicBezTo>
                    <a:cubicBezTo>
                      <a:pt x="1186" y="517"/>
                      <a:pt x="1125" y="851"/>
                      <a:pt x="852" y="10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32"/>
              <p:cNvSpPr/>
              <p:nvPr/>
            </p:nvSpPr>
            <p:spPr>
              <a:xfrm>
                <a:off x="6894563" y="3476733"/>
                <a:ext cx="17076" cy="1656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974" extrusionOk="0">
                    <a:moveTo>
                      <a:pt x="639" y="912"/>
                    </a:moveTo>
                    <a:cubicBezTo>
                      <a:pt x="396" y="973"/>
                      <a:pt x="183" y="912"/>
                      <a:pt x="92" y="669"/>
                    </a:cubicBezTo>
                    <a:cubicBezTo>
                      <a:pt x="0" y="456"/>
                      <a:pt x="92" y="183"/>
                      <a:pt x="365" y="61"/>
                    </a:cubicBezTo>
                    <a:cubicBezTo>
                      <a:pt x="578" y="0"/>
                      <a:pt x="821" y="61"/>
                      <a:pt x="912" y="304"/>
                    </a:cubicBezTo>
                    <a:cubicBezTo>
                      <a:pt x="1003" y="517"/>
                      <a:pt x="912" y="791"/>
                      <a:pt x="639" y="9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32"/>
              <p:cNvSpPr/>
              <p:nvPr/>
            </p:nvSpPr>
            <p:spPr>
              <a:xfrm>
                <a:off x="7386211" y="3184118"/>
                <a:ext cx="17603" cy="1656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74" extrusionOk="0">
                    <a:moveTo>
                      <a:pt x="730" y="852"/>
                    </a:moveTo>
                    <a:cubicBezTo>
                      <a:pt x="517" y="973"/>
                      <a:pt x="274" y="943"/>
                      <a:pt x="153" y="760"/>
                    </a:cubicBezTo>
                    <a:cubicBezTo>
                      <a:pt x="1" y="517"/>
                      <a:pt x="61" y="244"/>
                      <a:pt x="305" y="92"/>
                    </a:cubicBezTo>
                    <a:cubicBezTo>
                      <a:pt x="487" y="1"/>
                      <a:pt x="761" y="61"/>
                      <a:pt x="882" y="213"/>
                    </a:cubicBezTo>
                    <a:cubicBezTo>
                      <a:pt x="1034" y="456"/>
                      <a:pt x="943" y="760"/>
                      <a:pt x="730" y="8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32"/>
              <p:cNvSpPr/>
              <p:nvPr/>
            </p:nvSpPr>
            <p:spPr>
              <a:xfrm>
                <a:off x="6484080" y="3720755"/>
                <a:ext cx="17586" cy="1707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004" extrusionOk="0">
                    <a:moveTo>
                      <a:pt x="730" y="882"/>
                    </a:moveTo>
                    <a:cubicBezTo>
                      <a:pt x="517" y="1003"/>
                      <a:pt x="274" y="973"/>
                      <a:pt x="152" y="760"/>
                    </a:cubicBezTo>
                    <a:cubicBezTo>
                      <a:pt x="0" y="547"/>
                      <a:pt x="61" y="274"/>
                      <a:pt x="304" y="122"/>
                    </a:cubicBezTo>
                    <a:cubicBezTo>
                      <a:pt x="487" y="0"/>
                      <a:pt x="760" y="91"/>
                      <a:pt x="882" y="243"/>
                    </a:cubicBezTo>
                    <a:cubicBezTo>
                      <a:pt x="1034" y="456"/>
                      <a:pt x="942" y="760"/>
                      <a:pt x="730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32"/>
              <p:cNvSpPr/>
              <p:nvPr/>
            </p:nvSpPr>
            <p:spPr>
              <a:xfrm>
                <a:off x="7180459" y="3306121"/>
                <a:ext cx="17586" cy="1656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974" extrusionOk="0">
                    <a:moveTo>
                      <a:pt x="152" y="761"/>
                    </a:moveTo>
                    <a:cubicBezTo>
                      <a:pt x="0" y="578"/>
                      <a:pt x="61" y="335"/>
                      <a:pt x="243" y="183"/>
                    </a:cubicBezTo>
                    <a:cubicBezTo>
                      <a:pt x="456" y="1"/>
                      <a:pt x="730" y="31"/>
                      <a:pt x="882" y="214"/>
                    </a:cubicBezTo>
                    <a:cubicBezTo>
                      <a:pt x="1034" y="426"/>
                      <a:pt x="1003" y="639"/>
                      <a:pt x="821" y="791"/>
                    </a:cubicBezTo>
                    <a:cubicBezTo>
                      <a:pt x="578" y="974"/>
                      <a:pt x="304" y="974"/>
                      <a:pt x="152" y="7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32"/>
              <p:cNvSpPr/>
              <p:nvPr/>
            </p:nvSpPr>
            <p:spPr>
              <a:xfrm>
                <a:off x="6688794" y="3598736"/>
                <a:ext cx="17603" cy="1707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004" extrusionOk="0">
                    <a:moveTo>
                      <a:pt x="730" y="882"/>
                    </a:moveTo>
                    <a:cubicBezTo>
                      <a:pt x="518" y="1004"/>
                      <a:pt x="274" y="943"/>
                      <a:pt x="153" y="761"/>
                    </a:cubicBezTo>
                    <a:cubicBezTo>
                      <a:pt x="1" y="548"/>
                      <a:pt x="62" y="274"/>
                      <a:pt x="305" y="122"/>
                    </a:cubicBezTo>
                    <a:cubicBezTo>
                      <a:pt x="518" y="1"/>
                      <a:pt x="791" y="92"/>
                      <a:pt x="913" y="305"/>
                    </a:cubicBezTo>
                    <a:cubicBezTo>
                      <a:pt x="1034" y="548"/>
                      <a:pt x="943" y="761"/>
                      <a:pt x="730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32"/>
              <p:cNvSpPr/>
              <p:nvPr/>
            </p:nvSpPr>
            <p:spPr>
              <a:xfrm>
                <a:off x="7055854" y="3380567"/>
                <a:ext cx="18113" cy="16565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974" extrusionOk="0">
                    <a:moveTo>
                      <a:pt x="153" y="700"/>
                    </a:moveTo>
                    <a:cubicBezTo>
                      <a:pt x="1" y="487"/>
                      <a:pt x="122" y="214"/>
                      <a:pt x="335" y="92"/>
                    </a:cubicBezTo>
                    <a:cubicBezTo>
                      <a:pt x="548" y="1"/>
                      <a:pt x="791" y="62"/>
                      <a:pt x="913" y="305"/>
                    </a:cubicBezTo>
                    <a:cubicBezTo>
                      <a:pt x="1065" y="518"/>
                      <a:pt x="943" y="791"/>
                      <a:pt x="730" y="913"/>
                    </a:cubicBezTo>
                    <a:cubicBezTo>
                      <a:pt x="487" y="974"/>
                      <a:pt x="274" y="913"/>
                      <a:pt x="153" y="7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32"/>
              <p:cNvSpPr/>
              <p:nvPr/>
            </p:nvSpPr>
            <p:spPr>
              <a:xfrm>
                <a:off x="6813398" y="3524289"/>
                <a:ext cx="17076" cy="17076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004" extrusionOk="0">
                    <a:moveTo>
                      <a:pt x="669" y="913"/>
                    </a:moveTo>
                    <a:cubicBezTo>
                      <a:pt x="426" y="1004"/>
                      <a:pt x="243" y="913"/>
                      <a:pt x="122" y="700"/>
                    </a:cubicBezTo>
                    <a:cubicBezTo>
                      <a:pt x="0" y="457"/>
                      <a:pt x="91" y="214"/>
                      <a:pt x="335" y="92"/>
                    </a:cubicBezTo>
                    <a:cubicBezTo>
                      <a:pt x="578" y="1"/>
                      <a:pt x="791" y="92"/>
                      <a:pt x="882" y="305"/>
                    </a:cubicBezTo>
                    <a:cubicBezTo>
                      <a:pt x="1003" y="578"/>
                      <a:pt x="882" y="852"/>
                      <a:pt x="669" y="9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32"/>
              <p:cNvSpPr/>
              <p:nvPr/>
            </p:nvSpPr>
            <p:spPr>
              <a:xfrm>
                <a:off x="6280896" y="3841209"/>
                <a:ext cx="17603" cy="1758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034" extrusionOk="0">
                    <a:moveTo>
                      <a:pt x="761" y="882"/>
                    </a:moveTo>
                    <a:cubicBezTo>
                      <a:pt x="548" y="1034"/>
                      <a:pt x="274" y="943"/>
                      <a:pt x="122" y="699"/>
                    </a:cubicBezTo>
                    <a:cubicBezTo>
                      <a:pt x="1" y="517"/>
                      <a:pt x="92" y="243"/>
                      <a:pt x="274" y="152"/>
                    </a:cubicBezTo>
                    <a:cubicBezTo>
                      <a:pt x="517" y="0"/>
                      <a:pt x="761" y="61"/>
                      <a:pt x="913" y="304"/>
                    </a:cubicBezTo>
                    <a:cubicBezTo>
                      <a:pt x="1034" y="487"/>
                      <a:pt x="1004" y="730"/>
                      <a:pt x="761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32"/>
              <p:cNvSpPr/>
              <p:nvPr/>
            </p:nvSpPr>
            <p:spPr>
              <a:xfrm>
                <a:off x="6770486" y="3550142"/>
                <a:ext cx="17076" cy="17076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004" extrusionOk="0">
                    <a:moveTo>
                      <a:pt x="699" y="882"/>
                    </a:moveTo>
                    <a:cubicBezTo>
                      <a:pt x="517" y="1004"/>
                      <a:pt x="244" y="973"/>
                      <a:pt x="152" y="761"/>
                    </a:cubicBezTo>
                    <a:cubicBezTo>
                      <a:pt x="0" y="548"/>
                      <a:pt x="61" y="274"/>
                      <a:pt x="304" y="122"/>
                    </a:cubicBezTo>
                    <a:cubicBezTo>
                      <a:pt x="487" y="1"/>
                      <a:pt x="760" y="61"/>
                      <a:pt x="851" y="244"/>
                    </a:cubicBezTo>
                    <a:cubicBezTo>
                      <a:pt x="1003" y="517"/>
                      <a:pt x="943" y="761"/>
                      <a:pt x="699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32"/>
              <p:cNvSpPr/>
              <p:nvPr/>
            </p:nvSpPr>
            <p:spPr>
              <a:xfrm>
                <a:off x="7099804" y="3353694"/>
                <a:ext cx="17586" cy="1758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034" extrusionOk="0">
                    <a:moveTo>
                      <a:pt x="122" y="730"/>
                    </a:moveTo>
                    <a:cubicBezTo>
                      <a:pt x="0" y="517"/>
                      <a:pt x="92" y="274"/>
                      <a:pt x="274" y="152"/>
                    </a:cubicBezTo>
                    <a:cubicBezTo>
                      <a:pt x="487" y="0"/>
                      <a:pt x="791" y="122"/>
                      <a:pt x="912" y="365"/>
                    </a:cubicBezTo>
                    <a:cubicBezTo>
                      <a:pt x="1034" y="578"/>
                      <a:pt x="912" y="851"/>
                      <a:pt x="639" y="973"/>
                    </a:cubicBezTo>
                    <a:cubicBezTo>
                      <a:pt x="426" y="1034"/>
                      <a:pt x="183" y="973"/>
                      <a:pt x="122" y="7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32"/>
              <p:cNvSpPr/>
              <p:nvPr/>
            </p:nvSpPr>
            <p:spPr>
              <a:xfrm>
                <a:off x="6402388" y="3769348"/>
                <a:ext cx="17603" cy="1707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004" extrusionOk="0">
                    <a:moveTo>
                      <a:pt x="730" y="882"/>
                    </a:moveTo>
                    <a:cubicBezTo>
                      <a:pt x="548" y="1003"/>
                      <a:pt x="274" y="943"/>
                      <a:pt x="153" y="760"/>
                    </a:cubicBezTo>
                    <a:cubicBezTo>
                      <a:pt x="1" y="547"/>
                      <a:pt x="92" y="274"/>
                      <a:pt x="305" y="122"/>
                    </a:cubicBezTo>
                    <a:cubicBezTo>
                      <a:pt x="548" y="0"/>
                      <a:pt x="852" y="92"/>
                      <a:pt x="913" y="304"/>
                    </a:cubicBezTo>
                    <a:cubicBezTo>
                      <a:pt x="1034" y="547"/>
                      <a:pt x="973" y="760"/>
                      <a:pt x="730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32"/>
              <p:cNvSpPr/>
              <p:nvPr/>
            </p:nvSpPr>
            <p:spPr>
              <a:xfrm>
                <a:off x="6567302" y="3671124"/>
                <a:ext cx="17603" cy="1707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004" extrusionOk="0">
                    <a:moveTo>
                      <a:pt x="913" y="274"/>
                    </a:moveTo>
                    <a:cubicBezTo>
                      <a:pt x="1034" y="456"/>
                      <a:pt x="1004" y="699"/>
                      <a:pt x="791" y="851"/>
                    </a:cubicBezTo>
                    <a:cubicBezTo>
                      <a:pt x="578" y="1003"/>
                      <a:pt x="305" y="942"/>
                      <a:pt x="153" y="730"/>
                    </a:cubicBezTo>
                    <a:cubicBezTo>
                      <a:pt x="1" y="487"/>
                      <a:pt x="122" y="243"/>
                      <a:pt x="335" y="91"/>
                    </a:cubicBezTo>
                    <a:cubicBezTo>
                      <a:pt x="548" y="0"/>
                      <a:pt x="761" y="31"/>
                      <a:pt x="913" y="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32"/>
              <p:cNvSpPr/>
              <p:nvPr/>
            </p:nvSpPr>
            <p:spPr>
              <a:xfrm>
                <a:off x="7302971" y="3233749"/>
                <a:ext cx="16565" cy="16565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74" extrusionOk="0">
                    <a:moveTo>
                      <a:pt x="852" y="274"/>
                    </a:moveTo>
                    <a:cubicBezTo>
                      <a:pt x="974" y="456"/>
                      <a:pt x="943" y="730"/>
                      <a:pt x="761" y="821"/>
                    </a:cubicBezTo>
                    <a:cubicBezTo>
                      <a:pt x="518" y="973"/>
                      <a:pt x="244" y="943"/>
                      <a:pt x="92" y="730"/>
                    </a:cubicBezTo>
                    <a:cubicBezTo>
                      <a:pt x="1" y="517"/>
                      <a:pt x="31" y="274"/>
                      <a:pt x="214" y="152"/>
                    </a:cubicBezTo>
                    <a:cubicBezTo>
                      <a:pt x="396" y="1"/>
                      <a:pt x="700" y="31"/>
                      <a:pt x="852" y="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32"/>
              <p:cNvSpPr/>
              <p:nvPr/>
            </p:nvSpPr>
            <p:spPr>
              <a:xfrm>
                <a:off x="6362061" y="3793126"/>
                <a:ext cx="17076" cy="17076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004" extrusionOk="0">
                    <a:moveTo>
                      <a:pt x="153" y="760"/>
                    </a:moveTo>
                    <a:cubicBezTo>
                      <a:pt x="1" y="548"/>
                      <a:pt x="62" y="274"/>
                      <a:pt x="305" y="122"/>
                    </a:cubicBezTo>
                    <a:cubicBezTo>
                      <a:pt x="487" y="1"/>
                      <a:pt x="761" y="61"/>
                      <a:pt x="852" y="274"/>
                    </a:cubicBezTo>
                    <a:cubicBezTo>
                      <a:pt x="1004" y="517"/>
                      <a:pt x="943" y="760"/>
                      <a:pt x="700" y="912"/>
                    </a:cubicBezTo>
                    <a:cubicBezTo>
                      <a:pt x="518" y="1004"/>
                      <a:pt x="305" y="912"/>
                      <a:pt x="153" y="7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32"/>
              <p:cNvSpPr/>
              <p:nvPr/>
            </p:nvSpPr>
            <p:spPr>
              <a:xfrm>
                <a:off x="7262134" y="3257527"/>
                <a:ext cx="16565" cy="17603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035" extrusionOk="0">
                    <a:moveTo>
                      <a:pt x="761" y="882"/>
                    </a:moveTo>
                    <a:cubicBezTo>
                      <a:pt x="517" y="1034"/>
                      <a:pt x="274" y="1004"/>
                      <a:pt x="122" y="730"/>
                    </a:cubicBezTo>
                    <a:cubicBezTo>
                      <a:pt x="1" y="548"/>
                      <a:pt x="61" y="274"/>
                      <a:pt x="274" y="153"/>
                    </a:cubicBezTo>
                    <a:cubicBezTo>
                      <a:pt x="487" y="1"/>
                      <a:pt x="761" y="62"/>
                      <a:pt x="913" y="305"/>
                    </a:cubicBezTo>
                    <a:cubicBezTo>
                      <a:pt x="973" y="487"/>
                      <a:pt x="943" y="761"/>
                      <a:pt x="761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32"/>
              <p:cNvSpPr/>
              <p:nvPr/>
            </p:nvSpPr>
            <p:spPr>
              <a:xfrm>
                <a:off x="6975727" y="3428140"/>
                <a:ext cx="17076" cy="17586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034" extrusionOk="0">
                    <a:moveTo>
                      <a:pt x="882" y="304"/>
                    </a:moveTo>
                    <a:cubicBezTo>
                      <a:pt x="1004" y="487"/>
                      <a:pt x="912" y="730"/>
                      <a:pt x="700" y="882"/>
                    </a:cubicBezTo>
                    <a:cubicBezTo>
                      <a:pt x="456" y="1034"/>
                      <a:pt x="152" y="912"/>
                      <a:pt x="92" y="699"/>
                    </a:cubicBezTo>
                    <a:cubicBezTo>
                      <a:pt x="0" y="487"/>
                      <a:pt x="92" y="243"/>
                      <a:pt x="274" y="122"/>
                    </a:cubicBezTo>
                    <a:cubicBezTo>
                      <a:pt x="487" y="0"/>
                      <a:pt x="760" y="91"/>
                      <a:pt x="882" y="3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32"/>
              <p:cNvSpPr/>
              <p:nvPr/>
            </p:nvSpPr>
            <p:spPr>
              <a:xfrm>
                <a:off x="6608157" y="3646819"/>
                <a:ext cx="17586" cy="1656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974" extrusionOk="0">
                    <a:moveTo>
                      <a:pt x="699" y="852"/>
                    </a:moveTo>
                    <a:cubicBezTo>
                      <a:pt x="486" y="973"/>
                      <a:pt x="243" y="943"/>
                      <a:pt x="152" y="760"/>
                    </a:cubicBezTo>
                    <a:cubicBezTo>
                      <a:pt x="0" y="517"/>
                      <a:pt x="31" y="244"/>
                      <a:pt x="304" y="92"/>
                    </a:cubicBezTo>
                    <a:cubicBezTo>
                      <a:pt x="486" y="1"/>
                      <a:pt x="760" y="31"/>
                      <a:pt x="882" y="213"/>
                    </a:cubicBezTo>
                    <a:cubicBezTo>
                      <a:pt x="1034" y="457"/>
                      <a:pt x="942" y="760"/>
                      <a:pt x="699" y="8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32"/>
              <p:cNvSpPr/>
              <p:nvPr/>
            </p:nvSpPr>
            <p:spPr>
              <a:xfrm>
                <a:off x="6730159" y="3573920"/>
                <a:ext cx="16038" cy="17076"/>
              </a:xfrm>
              <a:custGeom>
                <a:avLst/>
                <a:gdLst/>
                <a:ahLst/>
                <a:cxnLst/>
                <a:rect l="l" t="t" r="r" b="b"/>
                <a:pathLst>
                  <a:path w="943" h="1004" extrusionOk="0">
                    <a:moveTo>
                      <a:pt x="730" y="882"/>
                    </a:moveTo>
                    <a:cubicBezTo>
                      <a:pt x="548" y="1004"/>
                      <a:pt x="274" y="1004"/>
                      <a:pt x="153" y="821"/>
                    </a:cubicBezTo>
                    <a:cubicBezTo>
                      <a:pt x="1" y="578"/>
                      <a:pt x="31" y="335"/>
                      <a:pt x="274" y="183"/>
                    </a:cubicBezTo>
                    <a:cubicBezTo>
                      <a:pt x="487" y="1"/>
                      <a:pt x="760" y="92"/>
                      <a:pt x="912" y="335"/>
                    </a:cubicBezTo>
                    <a:cubicBezTo>
                      <a:pt x="943" y="548"/>
                      <a:pt x="912" y="791"/>
                      <a:pt x="730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32"/>
              <p:cNvSpPr/>
              <p:nvPr/>
            </p:nvSpPr>
            <p:spPr>
              <a:xfrm>
                <a:off x="6527502" y="3694902"/>
                <a:ext cx="16565" cy="17586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034" extrusionOk="0">
                    <a:moveTo>
                      <a:pt x="700" y="882"/>
                    </a:moveTo>
                    <a:cubicBezTo>
                      <a:pt x="517" y="1034"/>
                      <a:pt x="304" y="1003"/>
                      <a:pt x="152" y="821"/>
                    </a:cubicBezTo>
                    <a:cubicBezTo>
                      <a:pt x="0" y="608"/>
                      <a:pt x="0" y="304"/>
                      <a:pt x="213" y="152"/>
                    </a:cubicBezTo>
                    <a:cubicBezTo>
                      <a:pt x="456" y="0"/>
                      <a:pt x="700" y="92"/>
                      <a:pt x="851" y="304"/>
                    </a:cubicBezTo>
                    <a:cubicBezTo>
                      <a:pt x="973" y="517"/>
                      <a:pt x="912" y="730"/>
                      <a:pt x="700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32"/>
              <p:cNvSpPr/>
              <p:nvPr/>
            </p:nvSpPr>
            <p:spPr>
              <a:xfrm>
                <a:off x="7016055" y="3404362"/>
                <a:ext cx="17076" cy="16548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973" extrusionOk="0">
                    <a:moveTo>
                      <a:pt x="639" y="912"/>
                    </a:moveTo>
                    <a:cubicBezTo>
                      <a:pt x="395" y="973"/>
                      <a:pt x="213" y="912"/>
                      <a:pt x="92" y="669"/>
                    </a:cubicBezTo>
                    <a:cubicBezTo>
                      <a:pt x="0" y="456"/>
                      <a:pt x="92" y="182"/>
                      <a:pt x="365" y="61"/>
                    </a:cubicBezTo>
                    <a:cubicBezTo>
                      <a:pt x="578" y="0"/>
                      <a:pt x="821" y="61"/>
                      <a:pt x="912" y="304"/>
                    </a:cubicBezTo>
                    <a:cubicBezTo>
                      <a:pt x="1003" y="517"/>
                      <a:pt x="912" y="790"/>
                      <a:pt x="639" y="9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32"/>
              <p:cNvSpPr/>
              <p:nvPr/>
            </p:nvSpPr>
            <p:spPr>
              <a:xfrm>
                <a:off x="6648994" y="3622514"/>
                <a:ext cx="17076" cy="17076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004" extrusionOk="0">
                    <a:moveTo>
                      <a:pt x="700" y="882"/>
                    </a:moveTo>
                    <a:cubicBezTo>
                      <a:pt x="517" y="1004"/>
                      <a:pt x="244" y="974"/>
                      <a:pt x="152" y="761"/>
                    </a:cubicBezTo>
                    <a:cubicBezTo>
                      <a:pt x="0" y="548"/>
                      <a:pt x="31" y="275"/>
                      <a:pt x="304" y="123"/>
                    </a:cubicBezTo>
                    <a:cubicBezTo>
                      <a:pt x="487" y="1"/>
                      <a:pt x="700" y="62"/>
                      <a:pt x="851" y="244"/>
                    </a:cubicBezTo>
                    <a:cubicBezTo>
                      <a:pt x="1003" y="518"/>
                      <a:pt x="943" y="761"/>
                      <a:pt x="700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32"/>
              <p:cNvSpPr/>
              <p:nvPr/>
            </p:nvSpPr>
            <p:spPr>
              <a:xfrm>
                <a:off x="7221296" y="3282343"/>
                <a:ext cx="17076" cy="1656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974" extrusionOk="0">
                    <a:moveTo>
                      <a:pt x="152" y="761"/>
                    </a:moveTo>
                    <a:cubicBezTo>
                      <a:pt x="0" y="517"/>
                      <a:pt x="31" y="244"/>
                      <a:pt x="274" y="92"/>
                    </a:cubicBezTo>
                    <a:cubicBezTo>
                      <a:pt x="456" y="1"/>
                      <a:pt x="669" y="31"/>
                      <a:pt x="852" y="213"/>
                    </a:cubicBezTo>
                    <a:cubicBezTo>
                      <a:pt x="1004" y="426"/>
                      <a:pt x="943" y="700"/>
                      <a:pt x="730" y="852"/>
                    </a:cubicBezTo>
                    <a:cubicBezTo>
                      <a:pt x="548" y="973"/>
                      <a:pt x="274" y="943"/>
                      <a:pt x="152" y="7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32"/>
              <p:cNvSpPr/>
              <p:nvPr/>
            </p:nvSpPr>
            <p:spPr>
              <a:xfrm>
                <a:off x="7342788" y="3209971"/>
                <a:ext cx="17076" cy="16548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973" extrusionOk="0">
                    <a:moveTo>
                      <a:pt x="152" y="760"/>
                    </a:moveTo>
                    <a:cubicBezTo>
                      <a:pt x="0" y="517"/>
                      <a:pt x="31" y="243"/>
                      <a:pt x="274" y="92"/>
                    </a:cubicBezTo>
                    <a:cubicBezTo>
                      <a:pt x="456" y="0"/>
                      <a:pt x="730" y="31"/>
                      <a:pt x="821" y="213"/>
                    </a:cubicBezTo>
                    <a:cubicBezTo>
                      <a:pt x="1003" y="426"/>
                      <a:pt x="943" y="699"/>
                      <a:pt x="730" y="851"/>
                    </a:cubicBezTo>
                    <a:cubicBezTo>
                      <a:pt x="548" y="973"/>
                      <a:pt x="274" y="943"/>
                      <a:pt x="152" y="7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32"/>
              <p:cNvSpPr/>
              <p:nvPr/>
            </p:nvSpPr>
            <p:spPr>
              <a:xfrm>
                <a:off x="6321733" y="3817432"/>
                <a:ext cx="17076" cy="16548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973" extrusionOk="0">
                    <a:moveTo>
                      <a:pt x="153" y="760"/>
                    </a:moveTo>
                    <a:cubicBezTo>
                      <a:pt x="1" y="547"/>
                      <a:pt x="31" y="334"/>
                      <a:pt x="183" y="182"/>
                    </a:cubicBezTo>
                    <a:cubicBezTo>
                      <a:pt x="426" y="0"/>
                      <a:pt x="700" y="31"/>
                      <a:pt x="852" y="213"/>
                    </a:cubicBezTo>
                    <a:cubicBezTo>
                      <a:pt x="1004" y="395"/>
                      <a:pt x="913" y="699"/>
                      <a:pt x="700" y="851"/>
                    </a:cubicBezTo>
                    <a:cubicBezTo>
                      <a:pt x="548" y="973"/>
                      <a:pt x="274" y="942"/>
                      <a:pt x="153" y="7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32"/>
              <p:cNvSpPr/>
              <p:nvPr/>
            </p:nvSpPr>
            <p:spPr>
              <a:xfrm>
                <a:off x="6854236" y="3500511"/>
                <a:ext cx="17076" cy="17076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004" extrusionOk="0">
                    <a:moveTo>
                      <a:pt x="730" y="882"/>
                    </a:moveTo>
                    <a:cubicBezTo>
                      <a:pt x="548" y="1004"/>
                      <a:pt x="304" y="943"/>
                      <a:pt x="152" y="761"/>
                    </a:cubicBezTo>
                    <a:cubicBezTo>
                      <a:pt x="0" y="548"/>
                      <a:pt x="31" y="274"/>
                      <a:pt x="274" y="122"/>
                    </a:cubicBezTo>
                    <a:cubicBezTo>
                      <a:pt x="456" y="1"/>
                      <a:pt x="669" y="31"/>
                      <a:pt x="852" y="244"/>
                    </a:cubicBezTo>
                    <a:cubicBezTo>
                      <a:pt x="1004" y="457"/>
                      <a:pt x="943" y="730"/>
                      <a:pt x="730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32"/>
              <p:cNvSpPr/>
              <p:nvPr/>
            </p:nvSpPr>
            <p:spPr>
              <a:xfrm>
                <a:off x="7426028" y="3159813"/>
                <a:ext cx="17586" cy="1707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004" extrusionOk="0">
                    <a:moveTo>
                      <a:pt x="152" y="730"/>
                    </a:moveTo>
                    <a:cubicBezTo>
                      <a:pt x="0" y="518"/>
                      <a:pt x="91" y="244"/>
                      <a:pt x="304" y="123"/>
                    </a:cubicBezTo>
                    <a:cubicBezTo>
                      <a:pt x="517" y="1"/>
                      <a:pt x="730" y="92"/>
                      <a:pt x="882" y="275"/>
                    </a:cubicBezTo>
                    <a:cubicBezTo>
                      <a:pt x="1034" y="518"/>
                      <a:pt x="973" y="761"/>
                      <a:pt x="730" y="882"/>
                    </a:cubicBezTo>
                    <a:cubicBezTo>
                      <a:pt x="547" y="1004"/>
                      <a:pt x="304" y="913"/>
                      <a:pt x="152" y="7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32"/>
              <p:cNvSpPr/>
              <p:nvPr/>
            </p:nvSpPr>
            <p:spPr>
              <a:xfrm>
                <a:off x="6443225" y="3745043"/>
                <a:ext cx="17603" cy="1707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004" extrusionOk="0">
                    <a:moveTo>
                      <a:pt x="882" y="244"/>
                    </a:moveTo>
                    <a:cubicBezTo>
                      <a:pt x="1034" y="457"/>
                      <a:pt x="1004" y="669"/>
                      <a:pt x="791" y="821"/>
                    </a:cubicBezTo>
                    <a:cubicBezTo>
                      <a:pt x="578" y="1004"/>
                      <a:pt x="305" y="973"/>
                      <a:pt x="153" y="761"/>
                    </a:cubicBezTo>
                    <a:cubicBezTo>
                      <a:pt x="1" y="548"/>
                      <a:pt x="31" y="335"/>
                      <a:pt x="244" y="183"/>
                    </a:cubicBezTo>
                    <a:cubicBezTo>
                      <a:pt x="457" y="1"/>
                      <a:pt x="730" y="31"/>
                      <a:pt x="882" y="2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32"/>
              <p:cNvSpPr/>
              <p:nvPr/>
            </p:nvSpPr>
            <p:spPr>
              <a:xfrm>
                <a:off x="7076537" y="3314914"/>
                <a:ext cx="15528" cy="1398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822" extrusionOk="0">
                    <a:moveTo>
                      <a:pt x="153" y="700"/>
                    </a:moveTo>
                    <a:cubicBezTo>
                      <a:pt x="1" y="426"/>
                      <a:pt x="122" y="153"/>
                      <a:pt x="305" y="92"/>
                    </a:cubicBezTo>
                    <a:cubicBezTo>
                      <a:pt x="487" y="1"/>
                      <a:pt x="700" y="92"/>
                      <a:pt x="791" y="244"/>
                    </a:cubicBezTo>
                    <a:cubicBezTo>
                      <a:pt x="913" y="426"/>
                      <a:pt x="821" y="730"/>
                      <a:pt x="609" y="761"/>
                    </a:cubicBezTo>
                    <a:cubicBezTo>
                      <a:pt x="426" y="821"/>
                      <a:pt x="274" y="730"/>
                      <a:pt x="153" y="7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32"/>
              <p:cNvSpPr/>
              <p:nvPr/>
            </p:nvSpPr>
            <p:spPr>
              <a:xfrm>
                <a:off x="7141169" y="3329916"/>
                <a:ext cx="16038" cy="17076"/>
              </a:xfrm>
              <a:custGeom>
                <a:avLst/>
                <a:gdLst/>
                <a:ahLst/>
                <a:cxnLst/>
                <a:rect l="l" t="t" r="r" b="b"/>
                <a:pathLst>
                  <a:path w="943" h="1004" extrusionOk="0">
                    <a:moveTo>
                      <a:pt x="699" y="882"/>
                    </a:moveTo>
                    <a:cubicBezTo>
                      <a:pt x="486" y="1003"/>
                      <a:pt x="243" y="942"/>
                      <a:pt x="122" y="760"/>
                    </a:cubicBezTo>
                    <a:cubicBezTo>
                      <a:pt x="0" y="578"/>
                      <a:pt x="0" y="304"/>
                      <a:pt x="182" y="152"/>
                    </a:cubicBezTo>
                    <a:cubicBezTo>
                      <a:pt x="426" y="0"/>
                      <a:pt x="699" y="30"/>
                      <a:pt x="851" y="274"/>
                    </a:cubicBezTo>
                    <a:cubicBezTo>
                      <a:pt x="942" y="547"/>
                      <a:pt x="882" y="760"/>
                      <a:pt x="699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32"/>
              <p:cNvSpPr/>
              <p:nvPr/>
            </p:nvSpPr>
            <p:spPr>
              <a:xfrm>
                <a:off x="6504235" y="3655612"/>
                <a:ext cx="13453" cy="1449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852" extrusionOk="0">
                    <a:moveTo>
                      <a:pt x="700" y="699"/>
                    </a:moveTo>
                    <a:cubicBezTo>
                      <a:pt x="487" y="851"/>
                      <a:pt x="244" y="851"/>
                      <a:pt x="153" y="699"/>
                    </a:cubicBezTo>
                    <a:cubicBezTo>
                      <a:pt x="1" y="487"/>
                      <a:pt x="31" y="274"/>
                      <a:pt x="213" y="122"/>
                    </a:cubicBezTo>
                    <a:cubicBezTo>
                      <a:pt x="396" y="0"/>
                      <a:pt x="700" y="31"/>
                      <a:pt x="760" y="274"/>
                    </a:cubicBezTo>
                    <a:cubicBezTo>
                      <a:pt x="791" y="426"/>
                      <a:pt x="700" y="608"/>
                      <a:pt x="700" y="6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32"/>
              <p:cNvSpPr/>
              <p:nvPr/>
            </p:nvSpPr>
            <p:spPr>
              <a:xfrm>
                <a:off x="6666054" y="3558936"/>
                <a:ext cx="13980" cy="1449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52" extrusionOk="0">
                    <a:moveTo>
                      <a:pt x="700" y="851"/>
                    </a:moveTo>
                    <a:cubicBezTo>
                      <a:pt x="456" y="791"/>
                      <a:pt x="274" y="791"/>
                      <a:pt x="152" y="669"/>
                    </a:cubicBezTo>
                    <a:cubicBezTo>
                      <a:pt x="0" y="517"/>
                      <a:pt x="61" y="213"/>
                      <a:pt x="244" y="92"/>
                    </a:cubicBezTo>
                    <a:cubicBezTo>
                      <a:pt x="426" y="0"/>
                      <a:pt x="730" y="61"/>
                      <a:pt x="760" y="244"/>
                    </a:cubicBezTo>
                    <a:cubicBezTo>
                      <a:pt x="821" y="456"/>
                      <a:pt x="730" y="608"/>
                      <a:pt x="700" y="8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32"/>
              <p:cNvSpPr/>
              <p:nvPr/>
            </p:nvSpPr>
            <p:spPr>
              <a:xfrm>
                <a:off x="7362943" y="3143791"/>
                <a:ext cx="15018" cy="1449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852" extrusionOk="0">
                    <a:moveTo>
                      <a:pt x="1" y="700"/>
                    </a:moveTo>
                    <a:cubicBezTo>
                      <a:pt x="62" y="457"/>
                      <a:pt x="122" y="274"/>
                      <a:pt x="214" y="153"/>
                    </a:cubicBezTo>
                    <a:cubicBezTo>
                      <a:pt x="366" y="1"/>
                      <a:pt x="670" y="122"/>
                      <a:pt x="761" y="305"/>
                    </a:cubicBezTo>
                    <a:cubicBezTo>
                      <a:pt x="882" y="487"/>
                      <a:pt x="761" y="791"/>
                      <a:pt x="518" y="852"/>
                    </a:cubicBezTo>
                    <a:cubicBezTo>
                      <a:pt x="396" y="852"/>
                      <a:pt x="214" y="761"/>
                      <a:pt x="1" y="7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32"/>
              <p:cNvSpPr/>
              <p:nvPr/>
            </p:nvSpPr>
            <p:spPr>
              <a:xfrm>
                <a:off x="7278683" y="3194460"/>
                <a:ext cx="14490" cy="15528"/>
              </a:xfrm>
              <a:custGeom>
                <a:avLst/>
                <a:gdLst/>
                <a:ahLst/>
                <a:cxnLst/>
                <a:rect l="l" t="t" r="r" b="b"/>
                <a:pathLst>
                  <a:path w="852" h="913" extrusionOk="0">
                    <a:moveTo>
                      <a:pt x="851" y="335"/>
                    </a:moveTo>
                    <a:cubicBezTo>
                      <a:pt x="821" y="456"/>
                      <a:pt x="760" y="639"/>
                      <a:pt x="669" y="730"/>
                    </a:cubicBezTo>
                    <a:cubicBezTo>
                      <a:pt x="517" y="912"/>
                      <a:pt x="213" y="821"/>
                      <a:pt x="92" y="639"/>
                    </a:cubicBezTo>
                    <a:cubicBezTo>
                      <a:pt x="0" y="487"/>
                      <a:pt x="61" y="244"/>
                      <a:pt x="213" y="152"/>
                    </a:cubicBezTo>
                    <a:cubicBezTo>
                      <a:pt x="426" y="0"/>
                      <a:pt x="699" y="61"/>
                      <a:pt x="851" y="3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32"/>
              <p:cNvSpPr/>
              <p:nvPr/>
            </p:nvSpPr>
            <p:spPr>
              <a:xfrm>
                <a:off x="7117901" y="3290626"/>
                <a:ext cx="13453" cy="1551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912" extrusionOk="0">
                    <a:moveTo>
                      <a:pt x="791" y="365"/>
                    </a:moveTo>
                    <a:cubicBezTo>
                      <a:pt x="760" y="486"/>
                      <a:pt x="730" y="669"/>
                      <a:pt x="608" y="760"/>
                    </a:cubicBezTo>
                    <a:cubicBezTo>
                      <a:pt x="456" y="912"/>
                      <a:pt x="152" y="821"/>
                      <a:pt x="91" y="608"/>
                    </a:cubicBezTo>
                    <a:cubicBezTo>
                      <a:pt x="0" y="395"/>
                      <a:pt x="31" y="213"/>
                      <a:pt x="243" y="122"/>
                    </a:cubicBezTo>
                    <a:cubicBezTo>
                      <a:pt x="365" y="0"/>
                      <a:pt x="639" y="61"/>
                      <a:pt x="791" y="3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32"/>
              <p:cNvSpPr/>
              <p:nvPr/>
            </p:nvSpPr>
            <p:spPr>
              <a:xfrm>
                <a:off x="7320048" y="3169644"/>
                <a:ext cx="15001" cy="15528"/>
              </a:xfrm>
              <a:custGeom>
                <a:avLst/>
                <a:gdLst/>
                <a:ahLst/>
                <a:cxnLst/>
                <a:rect l="l" t="t" r="r" b="b"/>
                <a:pathLst>
                  <a:path w="882" h="913" extrusionOk="0">
                    <a:moveTo>
                      <a:pt x="760" y="304"/>
                    </a:moveTo>
                    <a:cubicBezTo>
                      <a:pt x="881" y="487"/>
                      <a:pt x="760" y="760"/>
                      <a:pt x="547" y="852"/>
                    </a:cubicBezTo>
                    <a:cubicBezTo>
                      <a:pt x="365" y="912"/>
                      <a:pt x="152" y="791"/>
                      <a:pt x="91" y="639"/>
                    </a:cubicBezTo>
                    <a:cubicBezTo>
                      <a:pt x="0" y="456"/>
                      <a:pt x="61" y="274"/>
                      <a:pt x="213" y="152"/>
                    </a:cubicBezTo>
                    <a:cubicBezTo>
                      <a:pt x="395" y="0"/>
                      <a:pt x="638" y="92"/>
                      <a:pt x="760" y="3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32"/>
              <p:cNvSpPr/>
              <p:nvPr/>
            </p:nvSpPr>
            <p:spPr>
              <a:xfrm>
                <a:off x="6459264" y="3681465"/>
                <a:ext cx="16548" cy="13453"/>
              </a:xfrm>
              <a:custGeom>
                <a:avLst/>
                <a:gdLst/>
                <a:ahLst/>
                <a:cxnLst/>
                <a:rect l="l" t="t" r="r" b="b"/>
                <a:pathLst>
                  <a:path w="973" h="791" extrusionOk="0">
                    <a:moveTo>
                      <a:pt x="578" y="790"/>
                    </a:moveTo>
                    <a:cubicBezTo>
                      <a:pt x="456" y="760"/>
                      <a:pt x="274" y="730"/>
                      <a:pt x="152" y="608"/>
                    </a:cubicBezTo>
                    <a:cubicBezTo>
                      <a:pt x="0" y="456"/>
                      <a:pt x="122" y="152"/>
                      <a:pt x="304" y="91"/>
                    </a:cubicBezTo>
                    <a:cubicBezTo>
                      <a:pt x="456" y="0"/>
                      <a:pt x="730" y="91"/>
                      <a:pt x="821" y="243"/>
                    </a:cubicBezTo>
                    <a:cubicBezTo>
                      <a:pt x="973" y="426"/>
                      <a:pt x="882" y="699"/>
                      <a:pt x="578" y="7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32"/>
              <p:cNvSpPr/>
              <p:nvPr/>
            </p:nvSpPr>
            <p:spPr>
              <a:xfrm>
                <a:off x="6871295" y="3437444"/>
                <a:ext cx="14490" cy="13963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1" extrusionOk="0">
                    <a:moveTo>
                      <a:pt x="92" y="639"/>
                    </a:moveTo>
                    <a:cubicBezTo>
                      <a:pt x="1" y="456"/>
                      <a:pt x="61" y="183"/>
                      <a:pt x="244" y="61"/>
                    </a:cubicBezTo>
                    <a:cubicBezTo>
                      <a:pt x="396" y="0"/>
                      <a:pt x="669" y="31"/>
                      <a:pt x="760" y="183"/>
                    </a:cubicBezTo>
                    <a:cubicBezTo>
                      <a:pt x="852" y="335"/>
                      <a:pt x="821" y="547"/>
                      <a:pt x="669" y="669"/>
                    </a:cubicBezTo>
                    <a:cubicBezTo>
                      <a:pt x="517" y="821"/>
                      <a:pt x="213" y="821"/>
                      <a:pt x="92" y="6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32"/>
              <p:cNvSpPr/>
              <p:nvPr/>
            </p:nvSpPr>
            <p:spPr>
              <a:xfrm>
                <a:off x="6934890" y="3452955"/>
                <a:ext cx="17076" cy="16038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943" extrusionOk="0">
                    <a:moveTo>
                      <a:pt x="730" y="821"/>
                    </a:moveTo>
                    <a:cubicBezTo>
                      <a:pt x="547" y="943"/>
                      <a:pt x="274" y="912"/>
                      <a:pt x="152" y="699"/>
                    </a:cubicBezTo>
                    <a:cubicBezTo>
                      <a:pt x="0" y="517"/>
                      <a:pt x="61" y="243"/>
                      <a:pt x="243" y="152"/>
                    </a:cubicBezTo>
                    <a:cubicBezTo>
                      <a:pt x="456" y="0"/>
                      <a:pt x="730" y="31"/>
                      <a:pt x="882" y="243"/>
                    </a:cubicBezTo>
                    <a:cubicBezTo>
                      <a:pt x="1003" y="487"/>
                      <a:pt x="912" y="699"/>
                      <a:pt x="730" y="8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32"/>
              <p:cNvSpPr/>
              <p:nvPr/>
            </p:nvSpPr>
            <p:spPr>
              <a:xfrm>
                <a:off x="7198029" y="3242015"/>
                <a:ext cx="13453" cy="15018"/>
              </a:xfrm>
              <a:custGeom>
                <a:avLst/>
                <a:gdLst/>
                <a:ahLst/>
                <a:cxnLst/>
                <a:rect l="l" t="t" r="r" b="b"/>
                <a:pathLst>
                  <a:path w="791" h="883" extrusionOk="0">
                    <a:moveTo>
                      <a:pt x="730" y="730"/>
                    </a:moveTo>
                    <a:cubicBezTo>
                      <a:pt x="487" y="882"/>
                      <a:pt x="274" y="882"/>
                      <a:pt x="153" y="730"/>
                    </a:cubicBezTo>
                    <a:cubicBezTo>
                      <a:pt x="1" y="548"/>
                      <a:pt x="1" y="305"/>
                      <a:pt x="183" y="153"/>
                    </a:cubicBezTo>
                    <a:cubicBezTo>
                      <a:pt x="396" y="1"/>
                      <a:pt x="700" y="92"/>
                      <a:pt x="761" y="274"/>
                    </a:cubicBezTo>
                    <a:cubicBezTo>
                      <a:pt x="791" y="426"/>
                      <a:pt x="761" y="609"/>
                      <a:pt x="730" y="7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32"/>
              <p:cNvSpPr/>
              <p:nvPr/>
            </p:nvSpPr>
            <p:spPr>
              <a:xfrm>
                <a:off x="6911622" y="3412628"/>
                <a:ext cx="15001" cy="15001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760" y="244"/>
                    </a:moveTo>
                    <a:cubicBezTo>
                      <a:pt x="882" y="396"/>
                      <a:pt x="851" y="608"/>
                      <a:pt x="700" y="730"/>
                    </a:cubicBezTo>
                    <a:cubicBezTo>
                      <a:pt x="517" y="882"/>
                      <a:pt x="244" y="821"/>
                      <a:pt x="122" y="639"/>
                    </a:cubicBezTo>
                    <a:cubicBezTo>
                      <a:pt x="0" y="487"/>
                      <a:pt x="61" y="274"/>
                      <a:pt x="213" y="152"/>
                    </a:cubicBezTo>
                    <a:cubicBezTo>
                      <a:pt x="335" y="0"/>
                      <a:pt x="669" y="31"/>
                      <a:pt x="760" y="2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32"/>
              <p:cNvSpPr/>
              <p:nvPr/>
            </p:nvSpPr>
            <p:spPr>
              <a:xfrm>
                <a:off x="6626237" y="3583224"/>
                <a:ext cx="15018" cy="15018"/>
              </a:xfrm>
              <a:custGeom>
                <a:avLst/>
                <a:gdLst/>
                <a:ahLst/>
                <a:cxnLst/>
                <a:rect l="l" t="t" r="r" b="b"/>
                <a:pathLst>
                  <a:path w="883" h="883" extrusionOk="0">
                    <a:moveTo>
                      <a:pt x="761" y="274"/>
                    </a:moveTo>
                    <a:cubicBezTo>
                      <a:pt x="882" y="457"/>
                      <a:pt x="761" y="730"/>
                      <a:pt x="518" y="791"/>
                    </a:cubicBezTo>
                    <a:cubicBezTo>
                      <a:pt x="335" y="882"/>
                      <a:pt x="153" y="761"/>
                      <a:pt x="62" y="609"/>
                    </a:cubicBezTo>
                    <a:cubicBezTo>
                      <a:pt x="1" y="426"/>
                      <a:pt x="31" y="244"/>
                      <a:pt x="183" y="123"/>
                    </a:cubicBezTo>
                    <a:cubicBezTo>
                      <a:pt x="366" y="1"/>
                      <a:pt x="639" y="92"/>
                      <a:pt x="761" y="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32"/>
              <p:cNvSpPr/>
              <p:nvPr/>
            </p:nvSpPr>
            <p:spPr>
              <a:xfrm>
                <a:off x="6585399" y="3607019"/>
                <a:ext cx="13453" cy="1500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882" extrusionOk="0">
                    <a:moveTo>
                      <a:pt x="730" y="699"/>
                    </a:moveTo>
                    <a:cubicBezTo>
                      <a:pt x="457" y="882"/>
                      <a:pt x="183" y="851"/>
                      <a:pt x="62" y="669"/>
                    </a:cubicBezTo>
                    <a:cubicBezTo>
                      <a:pt x="1" y="517"/>
                      <a:pt x="31" y="274"/>
                      <a:pt x="183" y="152"/>
                    </a:cubicBezTo>
                    <a:cubicBezTo>
                      <a:pt x="365" y="0"/>
                      <a:pt x="669" y="61"/>
                      <a:pt x="761" y="274"/>
                    </a:cubicBezTo>
                    <a:cubicBezTo>
                      <a:pt x="791" y="426"/>
                      <a:pt x="730" y="578"/>
                      <a:pt x="730" y="6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32"/>
              <p:cNvSpPr/>
              <p:nvPr/>
            </p:nvSpPr>
            <p:spPr>
              <a:xfrm>
                <a:off x="6420485" y="3705243"/>
                <a:ext cx="13980" cy="1449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52" extrusionOk="0">
                    <a:moveTo>
                      <a:pt x="730" y="699"/>
                    </a:moveTo>
                    <a:cubicBezTo>
                      <a:pt x="517" y="851"/>
                      <a:pt x="274" y="851"/>
                      <a:pt x="152" y="699"/>
                    </a:cubicBezTo>
                    <a:cubicBezTo>
                      <a:pt x="1" y="517"/>
                      <a:pt x="61" y="243"/>
                      <a:pt x="244" y="122"/>
                    </a:cubicBezTo>
                    <a:cubicBezTo>
                      <a:pt x="426" y="0"/>
                      <a:pt x="730" y="61"/>
                      <a:pt x="760" y="274"/>
                    </a:cubicBezTo>
                    <a:cubicBezTo>
                      <a:pt x="821" y="426"/>
                      <a:pt x="730" y="608"/>
                      <a:pt x="730" y="6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32"/>
              <p:cNvSpPr/>
              <p:nvPr/>
            </p:nvSpPr>
            <p:spPr>
              <a:xfrm>
                <a:off x="6830458" y="3460711"/>
                <a:ext cx="15528" cy="1396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821" extrusionOk="0">
                    <a:moveTo>
                      <a:pt x="547" y="821"/>
                    </a:moveTo>
                    <a:cubicBezTo>
                      <a:pt x="456" y="790"/>
                      <a:pt x="274" y="760"/>
                      <a:pt x="152" y="638"/>
                    </a:cubicBezTo>
                    <a:cubicBezTo>
                      <a:pt x="0" y="487"/>
                      <a:pt x="61" y="183"/>
                      <a:pt x="274" y="91"/>
                    </a:cubicBezTo>
                    <a:cubicBezTo>
                      <a:pt x="487" y="0"/>
                      <a:pt x="730" y="91"/>
                      <a:pt x="791" y="335"/>
                    </a:cubicBezTo>
                    <a:cubicBezTo>
                      <a:pt x="912" y="487"/>
                      <a:pt x="821" y="699"/>
                      <a:pt x="547" y="8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32"/>
              <p:cNvSpPr/>
              <p:nvPr/>
            </p:nvSpPr>
            <p:spPr>
              <a:xfrm>
                <a:off x="6379647" y="3729531"/>
                <a:ext cx="13963" cy="1449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extrusionOk="0">
                    <a:moveTo>
                      <a:pt x="730" y="670"/>
                    </a:moveTo>
                    <a:cubicBezTo>
                      <a:pt x="456" y="852"/>
                      <a:pt x="213" y="822"/>
                      <a:pt x="91" y="639"/>
                    </a:cubicBezTo>
                    <a:cubicBezTo>
                      <a:pt x="0" y="487"/>
                      <a:pt x="61" y="244"/>
                      <a:pt x="213" y="153"/>
                    </a:cubicBezTo>
                    <a:cubicBezTo>
                      <a:pt x="395" y="1"/>
                      <a:pt x="699" y="31"/>
                      <a:pt x="760" y="244"/>
                    </a:cubicBezTo>
                    <a:cubicBezTo>
                      <a:pt x="821" y="396"/>
                      <a:pt x="730" y="548"/>
                      <a:pt x="730" y="6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32"/>
              <p:cNvSpPr/>
              <p:nvPr/>
            </p:nvSpPr>
            <p:spPr>
              <a:xfrm>
                <a:off x="7156664" y="3266831"/>
                <a:ext cx="15018" cy="1398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822" extrusionOk="0">
                    <a:moveTo>
                      <a:pt x="761" y="822"/>
                    </a:moveTo>
                    <a:cubicBezTo>
                      <a:pt x="548" y="761"/>
                      <a:pt x="335" y="761"/>
                      <a:pt x="183" y="670"/>
                    </a:cubicBezTo>
                    <a:cubicBezTo>
                      <a:pt x="1" y="548"/>
                      <a:pt x="92" y="214"/>
                      <a:pt x="275" y="92"/>
                    </a:cubicBezTo>
                    <a:cubicBezTo>
                      <a:pt x="457" y="1"/>
                      <a:pt x="791" y="62"/>
                      <a:pt x="852" y="244"/>
                    </a:cubicBezTo>
                    <a:cubicBezTo>
                      <a:pt x="882" y="396"/>
                      <a:pt x="791" y="609"/>
                      <a:pt x="761" y="8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32"/>
              <p:cNvSpPr/>
              <p:nvPr/>
            </p:nvSpPr>
            <p:spPr>
              <a:xfrm>
                <a:off x="6706891" y="3534630"/>
                <a:ext cx="15018" cy="15018"/>
              </a:xfrm>
              <a:custGeom>
                <a:avLst/>
                <a:gdLst/>
                <a:ahLst/>
                <a:cxnLst/>
                <a:rect l="l" t="t" r="r" b="b"/>
                <a:pathLst>
                  <a:path w="883" h="883" extrusionOk="0">
                    <a:moveTo>
                      <a:pt x="761" y="274"/>
                    </a:moveTo>
                    <a:cubicBezTo>
                      <a:pt x="882" y="457"/>
                      <a:pt x="761" y="730"/>
                      <a:pt x="548" y="821"/>
                    </a:cubicBezTo>
                    <a:cubicBezTo>
                      <a:pt x="335" y="882"/>
                      <a:pt x="153" y="761"/>
                      <a:pt x="92" y="609"/>
                    </a:cubicBezTo>
                    <a:cubicBezTo>
                      <a:pt x="1" y="426"/>
                      <a:pt x="31" y="244"/>
                      <a:pt x="183" y="122"/>
                    </a:cubicBezTo>
                    <a:cubicBezTo>
                      <a:pt x="396" y="1"/>
                      <a:pt x="639" y="92"/>
                      <a:pt x="761" y="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32"/>
              <p:cNvSpPr/>
              <p:nvPr/>
            </p:nvSpPr>
            <p:spPr>
              <a:xfrm>
                <a:off x="6217301" y="3825698"/>
                <a:ext cx="13980" cy="15001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82" extrusionOk="0">
                    <a:moveTo>
                      <a:pt x="700" y="882"/>
                    </a:moveTo>
                    <a:cubicBezTo>
                      <a:pt x="487" y="791"/>
                      <a:pt x="305" y="791"/>
                      <a:pt x="183" y="669"/>
                    </a:cubicBezTo>
                    <a:cubicBezTo>
                      <a:pt x="1" y="517"/>
                      <a:pt x="62" y="274"/>
                      <a:pt x="244" y="122"/>
                    </a:cubicBezTo>
                    <a:cubicBezTo>
                      <a:pt x="457" y="0"/>
                      <a:pt x="761" y="61"/>
                      <a:pt x="791" y="304"/>
                    </a:cubicBezTo>
                    <a:cubicBezTo>
                      <a:pt x="822" y="456"/>
                      <a:pt x="761" y="639"/>
                      <a:pt x="700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32"/>
              <p:cNvSpPr/>
              <p:nvPr/>
            </p:nvSpPr>
            <p:spPr>
              <a:xfrm>
                <a:off x="6241096" y="3864987"/>
                <a:ext cx="16548" cy="17586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034" extrusionOk="0">
                    <a:moveTo>
                      <a:pt x="730" y="882"/>
                    </a:moveTo>
                    <a:cubicBezTo>
                      <a:pt x="517" y="1034"/>
                      <a:pt x="243" y="1004"/>
                      <a:pt x="152" y="791"/>
                    </a:cubicBezTo>
                    <a:cubicBezTo>
                      <a:pt x="0" y="608"/>
                      <a:pt x="31" y="335"/>
                      <a:pt x="183" y="183"/>
                    </a:cubicBezTo>
                    <a:cubicBezTo>
                      <a:pt x="365" y="1"/>
                      <a:pt x="669" y="92"/>
                      <a:pt x="821" y="304"/>
                    </a:cubicBezTo>
                    <a:cubicBezTo>
                      <a:pt x="973" y="487"/>
                      <a:pt x="912" y="730"/>
                      <a:pt x="730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32"/>
              <p:cNvSpPr/>
              <p:nvPr/>
            </p:nvSpPr>
            <p:spPr>
              <a:xfrm>
                <a:off x="7033114" y="3340767"/>
                <a:ext cx="15001" cy="1398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22" extrusionOk="0">
                    <a:moveTo>
                      <a:pt x="548" y="821"/>
                    </a:moveTo>
                    <a:cubicBezTo>
                      <a:pt x="426" y="760"/>
                      <a:pt x="244" y="730"/>
                      <a:pt x="152" y="608"/>
                    </a:cubicBezTo>
                    <a:cubicBezTo>
                      <a:pt x="0" y="456"/>
                      <a:pt x="92" y="152"/>
                      <a:pt x="274" y="92"/>
                    </a:cubicBezTo>
                    <a:cubicBezTo>
                      <a:pt x="456" y="0"/>
                      <a:pt x="669" y="61"/>
                      <a:pt x="760" y="213"/>
                    </a:cubicBezTo>
                    <a:cubicBezTo>
                      <a:pt x="882" y="396"/>
                      <a:pt x="851" y="669"/>
                      <a:pt x="548" y="8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32"/>
              <p:cNvSpPr/>
              <p:nvPr/>
            </p:nvSpPr>
            <p:spPr>
              <a:xfrm>
                <a:off x="6257628" y="3801392"/>
                <a:ext cx="15528" cy="1398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822" extrusionOk="0">
                    <a:moveTo>
                      <a:pt x="609" y="822"/>
                    </a:moveTo>
                    <a:cubicBezTo>
                      <a:pt x="518" y="791"/>
                      <a:pt x="305" y="791"/>
                      <a:pt x="214" y="670"/>
                    </a:cubicBezTo>
                    <a:cubicBezTo>
                      <a:pt x="1" y="518"/>
                      <a:pt x="92" y="214"/>
                      <a:pt x="274" y="122"/>
                    </a:cubicBezTo>
                    <a:cubicBezTo>
                      <a:pt x="457" y="1"/>
                      <a:pt x="609" y="62"/>
                      <a:pt x="761" y="214"/>
                    </a:cubicBezTo>
                    <a:cubicBezTo>
                      <a:pt x="913" y="396"/>
                      <a:pt x="882" y="670"/>
                      <a:pt x="609" y="8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32"/>
              <p:cNvSpPr/>
              <p:nvPr/>
            </p:nvSpPr>
            <p:spPr>
              <a:xfrm>
                <a:off x="6790131" y="3486547"/>
                <a:ext cx="14490" cy="1347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792" extrusionOk="0">
                    <a:moveTo>
                      <a:pt x="852" y="92"/>
                    </a:moveTo>
                    <a:cubicBezTo>
                      <a:pt x="760" y="335"/>
                      <a:pt x="760" y="518"/>
                      <a:pt x="700" y="639"/>
                    </a:cubicBezTo>
                    <a:cubicBezTo>
                      <a:pt x="548" y="791"/>
                      <a:pt x="244" y="761"/>
                      <a:pt x="122" y="548"/>
                    </a:cubicBezTo>
                    <a:cubicBezTo>
                      <a:pt x="0" y="366"/>
                      <a:pt x="92" y="62"/>
                      <a:pt x="274" y="31"/>
                    </a:cubicBezTo>
                    <a:cubicBezTo>
                      <a:pt x="426" y="1"/>
                      <a:pt x="578" y="62"/>
                      <a:pt x="852" y="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32"/>
              <p:cNvSpPr/>
              <p:nvPr/>
            </p:nvSpPr>
            <p:spPr>
              <a:xfrm>
                <a:off x="6746181" y="3510342"/>
                <a:ext cx="15528" cy="1396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821" extrusionOk="0">
                    <a:moveTo>
                      <a:pt x="609" y="821"/>
                    </a:moveTo>
                    <a:cubicBezTo>
                      <a:pt x="518" y="790"/>
                      <a:pt x="305" y="790"/>
                      <a:pt x="214" y="669"/>
                    </a:cubicBezTo>
                    <a:cubicBezTo>
                      <a:pt x="1" y="517"/>
                      <a:pt x="92" y="274"/>
                      <a:pt x="274" y="122"/>
                    </a:cubicBezTo>
                    <a:cubicBezTo>
                      <a:pt x="426" y="0"/>
                      <a:pt x="669" y="31"/>
                      <a:pt x="761" y="183"/>
                    </a:cubicBezTo>
                    <a:cubicBezTo>
                      <a:pt x="913" y="365"/>
                      <a:pt x="882" y="638"/>
                      <a:pt x="609" y="8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32"/>
              <p:cNvSpPr/>
              <p:nvPr/>
            </p:nvSpPr>
            <p:spPr>
              <a:xfrm>
                <a:off x="6298483" y="3777615"/>
                <a:ext cx="15511" cy="13980"/>
              </a:xfrm>
              <a:custGeom>
                <a:avLst/>
                <a:gdLst/>
                <a:ahLst/>
                <a:cxnLst/>
                <a:rect l="l" t="t" r="r" b="b"/>
                <a:pathLst>
                  <a:path w="912" h="822" extrusionOk="0">
                    <a:moveTo>
                      <a:pt x="152" y="700"/>
                    </a:moveTo>
                    <a:cubicBezTo>
                      <a:pt x="0" y="426"/>
                      <a:pt x="122" y="153"/>
                      <a:pt x="304" y="92"/>
                    </a:cubicBezTo>
                    <a:cubicBezTo>
                      <a:pt x="456" y="1"/>
                      <a:pt x="699" y="122"/>
                      <a:pt x="790" y="274"/>
                    </a:cubicBezTo>
                    <a:cubicBezTo>
                      <a:pt x="912" y="457"/>
                      <a:pt x="851" y="761"/>
                      <a:pt x="608" y="821"/>
                    </a:cubicBezTo>
                    <a:cubicBezTo>
                      <a:pt x="426" y="821"/>
                      <a:pt x="274" y="730"/>
                      <a:pt x="152" y="7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32"/>
              <p:cNvSpPr/>
              <p:nvPr/>
            </p:nvSpPr>
            <p:spPr>
              <a:xfrm>
                <a:off x="6339830" y="3753326"/>
                <a:ext cx="15018" cy="15511"/>
              </a:xfrm>
              <a:custGeom>
                <a:avLst/>
                <a:gdLst/>
                <a:ahLst/>
                <a:cxnLst/>
                <a:rect l="l" t="t" r="r" b="b"/>
                <a:pathLst>
                  <a:path w="883" h="912" extrusionOk="0">
                    <a:moveTo>
                      <a:pt x="761" y="304"/>
                    </a:moveTo>
                    <a:cubicBezTo>
                      <a:pt x="882" y="486"/>
                      <a:pt x="761" y="760"/>
                      <a:pt x="548" y="821"/>
                    </a:cubicBezTo>
                    <a:cubicBezTo>
                      <a:pt x="335" y="912"/>
                      <a:pt x="153" y="790"/>
                      <a:pt x="92" y="638"/>
                    </a:cubicBezTo>
                    <a:cubicBezTo>
                      <a:pt x="1" y="456"/>
                      <a:pt x="31" y="274"/>
                      <a:pt x="244" y="152"/>
                    </a:cubicBezTo>
                    <a:cubicBezTo>
                      <a:pt x="396" y="0"/>
                      <a:pt x="639" y="61"/>
                      <a:pt x="761" y="3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32"/>
              <p:cNvSpPr/>
              <p:nvPr/>
            </p:nvSpPr>
            <p:spPr>
              <a:xfrm>
                <a:off x="6952460" y="3388850"/>
                <a:ext cx="15528" cy="1345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791" extrusionOk="0">
                    <a:moveTo>
                      <a:pt x="183" y="730"/>
                    </a:moveTo>
                    <a:cubicBezTo>
                      <a:pt x="1" y="456"/>
                      <a:pt x="31" y="183"/>
                      <a:pt x="274" y="61"/>
                    </a:cubicBezTo>
                    <a:cubicBezTo>
                      <a:pt x="426" y="0"/>
                      <a:pt x="639" y="31"/>
                      <a:pt x="761" y="183"/>
                    </a:cubicBezTo>
                    <a:cubicBezTo>
                      <a:pt x="913" y="365"/>
                      <a:pt x="852" y="638"/>
                      <a:pt x="639" y="730"/>
                    </a:cubicBezTo>
                    <a:cubicBezTo>
                      <a:pt x="487" y="790"/>
                      <a:pt x="305" y="730"/>
                      <a:pt x="183" y="7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32"/>
              <p:cNvSpPr/>
              <p:nvPr/>
            </p:nvSpPr>
            <p:spPr>
              <a:xfrm>
                <a:off x="7239393" y="3218238"/>
                <a:ext cx="15001" cy="15018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3" extrusionOk="0">
                    <a:moveTo>
                      <a:pt x="760" y="274"/>
                    </a:moveTo>
                    <a:cubicBezTo>
                      <a:pt x="882" y="457"/>
                      <a:pt x="760" y="730"/>
                      <a:pt x="547" y="791"/>
                    </a:cubicBezTo>
                    <a:cubicBezTo>
                      <a:pt x="335" y="882"/>
                      <a:pt x="152" y="761"/>
                      <a:pt x="91" y="609"/>
                    </a:cubicBezTo>
                    <a:cubicBezTo>
                      <a:pt x="0" y="426"/>
                      <a:pt x="31" y="213"/>
                      <a:pt x="243" y="122"/>
                    </a:cubicBezTo>
                    <a:cubicBezTo>
                      <a:pt x="395" y="1"/>
                      <a:pt x="639" y="61"/>
                      <a:pt x="760" y="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32"/>
              <p:cNvSpPr/>
              <p:nvPr/>
            </p:nvSpPr>
            <p:spPr>
              <a:xfrm>
                <a:off x="6545599" y="3630270"/>
                <a:ext cx="13963" cy="15018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83" extrusionOk="0">
                    <a:moveTo>
                      <a:pt x="0" y="761"/>
                    </a:moveTo>
                    <a:cubicBezTo>
                      <a:pt x="31" y="548"/>
                      <a:pt x="31" y="366"/>
                      <a:pt x="152" y="214"/>
                    </a:cubicBezTo>
                    <a:cubicBezTo>
                      <a:pt x="243" y="1"/>
                      <a:pt x="547" y="92"/>
                      <a:pt x="699" y="274"/>
                    </a:cubicBezTo>
                    <a:cubicBezTo>
                      <a:pt x="821" y="457"/>
                      <a:pt x="791" y="730"/>
                      <a:pt x="547" y="822"/>
                    </a:cubicBezTo>
                    <a:cubicBezTo>
                      <a:pt x="395" y="882"/>
                      <a:pt x="243" y="822"/>
                      <a:pt x="0" y="7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32"/>
              <p:cNvSpPr/>
              <p:nvPr/>
            </p:nvSpPr>
            <p:spPr>
              <a:xfrm>
                <a:off x="6992787" y="3365055"/>
                <a:ext cx="13453" cy="15528"/>
              </a:xfrm>
              <a:custGeom>
                <a:avLst/>
                <a:gdLst/>
                <a:ahLst/>
                <a:cxnLst/>
                <a:rect l="l" t="t" r="r" b="b"/>
                <a:pathLst>
                  <a:path w="791" h="913" extrusionOk="0">
                    <a:moveTo>
                      <a:pt x="791" y="305"/>
                    </a:moveTo>
                    <a:cubicBezTo>
                      <a:pt x="760" y="396"/>
                      <a:pt x="760" y="609"/>
                      <a:pt x="669" y="700"/>
                    </a:cubicBezTo>
                    <a:cubicBezTo>
                      <a:pt x="517" y="913"/>
                      <a:pt x="213" y="822"/>
                      <a:pt x="92" y="639"/>
                    </a:cubicBezTo>
                    <a:cubicBezTo>
                      <a:pt x="1" y="487"/>
                      <a:pt x="31" y="244"/>
                      <a:pt x="183" y="153"/>
                    </a:cubicBezTo>
                    <a:cubicBezTo>
                      <a:pt x="365" y="1"/>
                      <a:pt x="639" y="31"/>
                      <a:pt x="791" y="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32"/>
              <p:cNvSpPr/>
              <p:nvPr/>
            </p:nvSpPr>
            <p:spPr>
              <a:xfrm>
                <a:off x="6397217" y="3667501"/>
                <a:ext cx="11905" cy="10868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39" extrusionOk="0">
                    <a:moveTo>
                      <a:pt x="578" y="639"/>
                    </a:moveTo>
                    <a:cubicBezTo>
                      <a:pt x="396" y="548"/>
                      <a:pt x="244" y="517"/>
                      <a:pt x="122" y="456"/>
                    </a:cubicBezTo>
                    <a:cubicBezTo>
                      <a:pt x="1" y="335"/>
                      <a:pt x="92" y="31"/>
                      <a:pt x="274" y="0"/>
                    </a:cubicBezTo>
                    <a:cubicBezTo>
                      <a:pt x="396" y="0"/>
                      <a:pt x="578" y="61"/>
                      <a:pt x="669" y="152"/>
                    </a:cubicBezTo>
                    <a:cubicBezTo>
                      <a:pt x="700" y="244"/>
                      <a:pt x="609" y="456"/>
                      <a:pt x="578" y="6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32"/>
              <p:cNvSpPr/>
              <p:nvPr/>
            </p:nvSpPr>
            <p:spPr>
              <a:xfrm>
                <a:off x="6684661" y="3496889"/>
                <a:ext cx="11395" cy="11395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70" extrusionOk="0">
                    <a:moveTo>
                      <a:pt x="669" y="92"/>
                    </a:moveTo>
                    <a:cubicBezTo>
                      <a:pt x="578" y="305"/>
                      <a:pt x="548" y="457"/>
                      <a:pt x="487" y="548"/>
                    </a:cubicBezTo>
                    <a:cubicBezTo>
                      <a:pt x="365" y="670"/>
                      <a:pt x="1" y="548"/>
                      <a:pt x="1" y="396"/>
                    </a:cubicBezTo>
                    <a:cubicBezTo>
                      <a:pt x="1" y="305"/>
                      <a:pt x="92" y="92"/>
                      <a:pt x="183" y="31"/>
                    </a:cubicBezTo>
                    <a:cubicBezTo>
                      <a:pt x="274" y="1"/>
                      <a:pt x="426" y="62"/>
                      <a:pt x="669" y="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32"/>
              <p:cNvSpPr/>
              <p:nvPr/>
            </p:nvSpPr>
            <p:spPr>
              <a:xfrm>
                <a:off x="6808228" y="3421932"/>
                <a:ext cx="12415" cy="11395"/>
              </a:xfrm>
              <a:custGeom>
                <a:avLst/>
                <a:gdLst/>
                <a:ahLst/>
                <a:cxnLst/>
                <a:rect l="l" t="t" r="r" b="b"/>
                <a:pathLst>
                  <a:path w="730" h="670" extrusionOk="0">
                    <a:moveTo>
                      <a:pt x="0" y="548"/>
                    </a:moveTo>
                    <a:cubicBezTo>
                      <a:pt x="91" y="365"/>
                      <a:pt x="91" y="213"/>
                      <a:pt x="213" y="92"/>
                    </a:cubicBezTo>
                    <a:cubicBezTo>
                      <a:pt x="304" y="1"/>
                      <a:pt x="517" y="61"/>
                      <a:pt x="608" y="152"/>
                    </a:cubicBezTo>
                    <a:cubicBezTo>
                      <a:pt x="730" y="244"/>
                      <a:pt x="699" y="548"/>
                      <a:pt x="517" y="608"/>
                    </a:cubicBezTo>
                    <a:cubicBezTo>
                      <a:pt x="395" y="669"/>
                      <a:pt x="243" y="608"/>
                      <a:pt x="0" y="5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32"/>
              <p:cNvSpPr/>
              <p:nvPr/>
            </p:nvSpPr>
            <p:spPr>
              <a:xfrm>
                <a:off x="7094124" y="3252884"/>
                <a:ext cx="12415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730" h="669" extrusionOk="0">
                    <a:moveTo>
                      <a:pt x="578" y="669"/>
                    </a:moveTo>
                    <a:cubicBezTo>
                      <a:pt x="365" y="547"/>
                      <a:pt x="213" y="517"/>
                      <a:pt x="122" y="426"/>
                    </a:cubicBezTo>
                    <a:cubicBezTo>
                      <a:pt x="0" y="304"/>
                      <a:pt x="122" y="0"/>
                      <a:pt x="304" y="0"/>
                    </a:cubicBezTo>
                    <a:cubicBezTo>
                      <a:pt x="426" y="0"/>
                      <a:pt x="608" y="91"/>
                      <a:pt x="638" y="213"/>
                    </a:cubicBezTo>
                    <a:cubicBezTo>
                      <a:pt x="730" y="274"/>
                      <a:pt x="608" y="456"/>
                      <a:pt x="578" y="6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32"/>
              <p:cNvSpPr/>
              <p:nvPr/>
            </p:nvSpPr>
            <p:spPr>
              <a:xfrm>
                <a:off x="6481494" y="3616833"/>
                <a:ext cx="10868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639" h="700" extrusionOk="0">
                    <a:moveTo>
                      <a:pt x="578" y="700"/>
                    </a:moveTo>
                    <a:cubicBezTo>
                      <a:pt x="365" y="609"/>
                      <a:pt x="213" y="578"/>
                      <a:pt x="122" y="487"/>
                    </a:cubicBezTo>
                    <a:cubicBezTo>
                      <a:pt x="0" y="396"/>
                      <a:pt x="61" y="92"/>
                      <a:pt x="213" y="31"/>
                    </a:cubicBezTo>
                    <a:cubicBezTo>
                      <a:pt x="365" y="1"/>
                      <a:pt x="547" y="31"/>
                      <a:pt x="608" y="183"/>
                    </a:cubicBezTo>
                    <a:cubicBezTo>
                      <a:pt x="639" y="335"/>
                      <a:pt x="578" y="487"/>
                      <a:pt x="578" y="7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32"/>
              <p:cNvSpPr/>
              <p:nvPr/>
            </p:nvSpPr>
            <p:spPr>
              <a:xfrm>
                <a:off x="7175288" y="3204801"/>
                <a:ext cx="11905" cy="10868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39" extrusionOk="0">
                    <a:moveTo>
                      <a:pt x="578" y="639"/>
                    </a:moveTo>
                    <a:cubicBezTo>
                      <a:pt x="395" y="547"/>
                      <a:pt x="243" y="517"/>
                      <a:pt x="122" y="456"/>
                    </a:cubicBezTo>
                    <a:cubicBezTo>
                      <a:pt x="0" y="335"/>
                      <a:pt x="91" y="31"/>
                      <a:pt x="274" y="0"/>
                    </a:cubicBezTo>
                    <a:cubicBezTo>
                      <a:pt x="395" y="0"/>
                      <a:pt x="578" y="61"/>
                      <a:pt x="669" y="152"/>
                    </a:cubicBezTo>
                    <a:cubicBezTo>
                      <a:pt x="699" y="244"/>
                      <a:pt x="578" y="456"/>
                      <a:pt x="578" y="6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32"/>
              <p:cNvSpPr/>
              <p:nvPr/>
            </p:nvSpPr>
            <p:spPr>
              <a:xfrm>
                <a:off x="6277273" y="3739873"/>
                <a:ext cx="10885" cy="11395"/>
              </a:xfrm>
              <a:custGeom>
                <a:avLst/>
                <a:gdLst/>
                <a:ahLst/>
                <a:cxnLst/>
                <a:rect l="l" t="t" r="r" b="b"/>
                <a:pathLst>
                  <a:path w="640" h="670" extrusionOk="0">
                    <a:moveTo>
                      <a:pt x="639" y="92"/>
                    </a:moveTo>
                    <a:cubicBezTo>
                      <a:pt x="578" y="305"/>
                      <a:pt x="578" y="457"/>
                      <a:pt x="457" y="548"/>
                    </a:cubicBezTo>
                    <a:cubicBezTo>
                      <a:pt x="335" y="669"/>
                      <a:pt x="1" y="609"/>
                      <a:pt x="1" y="396"/>
                    </a:cubicBezTo>
                    <a:cubicBezTo>
                      <a:pt x="1" y="305"/>
                      <a:pt x="62" y="92"/>
                      <a:pt x="153" y="31"/>
                    </a:cubicBezTo>
                    <a:cubicBezTo>
                      <a:pt x="274" y="1"/>
                      <a:pt x="426" y="62"/>
                      <a:pt x="639" y="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32"/>
              <p:cNvSpPr/>
              <p:nvPr/>
            </p:nvSpPr>
            <p:spPr>
              <a:xfrm>
                <a:off x="6195598" y="3786918"/>
                <a:ext cx="10358" cy="12432"/>
              </a:xfrm>
              <a:custGeom>
                <a:avLst/>
                <a:gdLst/>
                <a:ahLst/>
                <a:cxnLst/>
                <a:rect l="l" t="t" r="r" b="b"/>
                <a:pathLst>
                  <a:path w="609" h="731" extrusionOk="0">
                    <a:moveTo>
                      <a:pt x="547" y="730"/>
                    </a:moveTo>
                    <a:cubicBezTo>
                      <a:pt x="365" y="639"/>
                      <a:pt x="152" y="639"/>
                      <a:pt x="92" y="578"/>
                    </a:cubicBezTo>
                    <a:cubicBezTo>
                      <a:pt x="0" y="457"/>
                      <a:pt x="31" y="274"/>
                      <a:pt x="122" y="153"/>
                    </a:cubicBezTo>
                    <a:cubicBezTo>
                      <a:pt x="213" y="1"/>
                      <a:pt x="547" y="62"/>
                      <a:pt x="578" y="214"/>
                    </a:cubicBezTo>
                    <a:cubicBezTo>
                      <a:pt x="608" y="335"/>
                      <a:pt x="578" y="487"/>
                      <a:pt x="547" y="7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32"/>
              <p:cNvSpPr/>
              <p:nvPr/>
            </p:nvSpPr>
            <p:spPr>
              <a:xfrm>
                <a:off x="6889392" y="3374376"/>
                <a:ext cx="11395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670" h="700" extrusionOk="0">
                    <a:moveTo>
                      <a:pt x="517" y="699"/>
                    </a:moveTo>
                    <a:cubicBezTo>
                      <a:pt x="335" y="578"/>
                      <a:pt x="183" y="547"/>
                      <a:pt x="92" y="456"/>
                    </a:cubicBezTo>
                    <a:cubicBezTo>
                      <a:pt x="0" y="304"/>
                      <a:pt x="92" y="61"/>
                      <a:pt x="304" y="61"/>
                    </a:cubicBezTo>
                    <a:cubicBezTo>
                      <a:pt x="456" y="0"/>
                      <a:pt x="639" y="91"/>
                      <a:pt x="669" y="243"/>
                    </a:cubicBezTo>
                    <a:cubicBezTo>
                      <a:pt x="639" y="365"/>
                      <a:pt x="548" y="517"/>
                      <a:pt x="517" y="6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32"/>
              <p:cNvSpPr/>
              <p:nvPr/>
            </p:nvSpPr>
            <p:spPr>
              <a:xfrm>
                <a:off x="7296780" y="3132412"/>
                <a:ext cx="11905" cy="1088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40" extrusionOk="0">
                    <a:moveTo>
                      <a:pt x="578" y="639"/>
                    </a:moveTo>
                    <a:cubicBezTo>
                      <a:pt x="395" y="548"/>
                      <a:pt x="243" y="518"/>
                      <a:pt x="122" y="457"/>
                    </a:cubicBezTo>
                    <a:cubicBezTo>
                      <a:pt x="0" y="335"/>
                      <a:pt x="91" y="31"/>
                      <a:pt x="274" y="1"/>
                    </a:cubicBezTo>
                    <a:cubicBezTo>
                      <a:pt x="395" y="1"/>
                      <a:pt x="578" y="62"/>
                      <a:pt x="669" y="183"/>
                    </a:cubicBezTo>
                    <a:cubicBezTo>
                      <a:pt x="699" y="244"/>
                      <a:pt x="608" y="457"/>
                      <a:pt x="578" y="6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32"/>
              <p:cNvSpPr/>
              <p:nvPr/>
            </p:nvSpPr>
            <p:spPr>
              <a:xfrm>
                <a:off x="7381040" y="3081234"/>
                <a:ext cx="11905" cy="1088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40" extrusionOk="0">
                    <a:moveTo>
                      <a:pt x="1" y="578"/>
                    </a:moveTo>
                    <a:cubicBezTo>
                      <a:pt x="62" y="366"/>
                      <a:pt x="62" y="214"/>
                      <a:pt x="183" y="122"/>
                    </a:cubicBezTo>
                    <a:cubicBezTo>
                      <a:pt x="305" y="1"/>
                      <a:pt x="487" y="62"/>
                      <a:pt x="609" y="153"/>
                    </a:cubicBezTo>
                    <a:cubicBezTo>
                      <a:pt x="700" y="274"/>
                      <a:pt x="669" y="548"/>
                      <a:pt x="487" y="609"/>
                    </a:cubicBezTo>
                    <a:cubicBezTo>
                      <a:pt x="335" y="639"/>
                      <a:pt x="213" y="609"/>
                      <a:pt x="1" y="5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32"/>
              <p:cNvSpPr/>
              <p:nvPr/>
            </p:nvSpPr>
            <p:spPr>
              <a:xfrm>
                <a:off x="6970047" y="3326293"/>
                <a:ext cx="10868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639" h="669" extrusionOk="0">
                    <a:moveTo>
                      <a:pt x="608" y="669"/>
                    </a:moveTo>
                    <a:cubicBezTo>
                      <a:pt x="426" y="608"/>
                      <a:pt x="243" y="608"/>
                      <a:pt x="152" y="517"/>
                    </a:cubicBezTo>
                    <a:cubicBezTo>
                      <a:pt x="0" y="456"/>
                      <a:pt x="61" y="152"/>
                      <a:pt x="243" y="61"/>
                    </a:cubicBezTo>
                    <a:cubicBezTo>
                      <a:pt x="426" y="0"/>
                      <a:pt x="608" y="31"/>
                      <a:pt x="638" y="183"/>
                    </a:cubicBezTo>
                    <a:cubicBezTo>
                      <a:pt x="638" y="304"/>
                      <a:pt x="608" y="456"/>
                      <a:pt x="608" y="6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32"/>
              <p:cNvSpPr/>
              <p:nvPr/>
            </p:nvSpPr>
            <p:spPr>
              <a:xfrm>
                <a:off x="6602986" y="3543934"/>
                <a:ext cx="10868" cy="12432"/>
              </a:xfrm>
              <a:custGeom>
                <a:avLst/>
                <a:gdLst/>
                <a:ahLst/>
                <a:cxnLst/>
                <a:rect l="l" t="t" r="r" b="b"/>
                <a:pathLst>
                  <a:path w="639" h="731" extrusionOk="0">
                    <a:moveTo>
                      <a:pt x="608" y="730"/>
                    </a:moveTo>
                    <a:cubicBezTo>
                      <a:pt x="426" y="639"/>
                      <a:pt x="213" y="639"/>
                      <a:pt x="152" y="578"/>
                    </a:cubicBezTo>
                    <a:cubicBezTo>
                      <a:pt x="0" y="457"/>
                      <a:pt x="61" y="274"/>
                      <a:pt x="152" y="153"/>
                    </a:cubicBezTo>
                    <a:cubicBezTo>
                      <a:pt x="243" y="1"/>
                      <a:pt x="547" y="31"/>
                      <a:pt x="608" y="214"/>
                    </a:cubicBezTo>
                    <a:cubicBezTo>
                      <a:pt x="638" y="335"/>
                      <a:pt x="608" y="487"/>
                      <a:pt x="608" y="7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32"/>
              <p:cNvSpPr/>
              <p:nvPr/>
            </p:nvSpPr>
            <p:spPr>
              <a:xfrm>
                <a:off x="7010884" y="3303535"/>
                <a:ext cx="11395" cy="10358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09" extrusionOk="0">
                    <a:moveTo>
                      <a:pt x="548" y="609"/>
                    </a:moveTo>
                    <a:cubicBezTo>
                      <a:pt x="365" y="518"/>
                      <a:pt x="213" y="487"/>
                      <a:pt x="92" y="426"/>
                    </a:cubicBezTo>
                    <a:cubicBezTo>
                      <a:pt x="0" y="305"/>
                      <a:pt x="61" y="1"/>
                      <a:pt x="244" y="1"/>
                    </a:cubicBezTo>
                    <a:cubicBezTo>
                      <a:pt x="365" y="1"/>
                      <a:pt x="548" y="62"/>
                      <a:pt x="639" y="153"/>
                    </a:cubicBezTo>
                    <a:cubicBezTo>
                      <a:pt x="669" y="214"/>
                      <a:pt x="578" y="366"/>
                      <a:pt x="548" y="6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32"/>
              <p:cNvSpPr/>
              <p:nvPr/>
            </p:nvSpPr>
            <p:spPr>
              <a:xfrm>
                <a:off x="6522842" y="3593055"/>
                <a:ext cx="11395" cy="10358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09" extrusionOk="0">
                    <a:moveTo>
                      <a:pt x="1" y="578"/>
                    </a:moveTo>
                    <a:cubicBezTo>
                      <a:pt x="31" y="365"/>
                      <a:pt x="31" y="183"/>
                      <a:pt x="122" y="122"/>
                    </a:cubicBezTo>
                    <a:cubicBezTo>
                      <a:pt x="214" y="0"/>
                      <a:pt x="366" y="31"/>
                      <a:pt x="518" y="122"/>
                    </a:cubicBezTo>
                    <a:cubicBezTo>
                      <a:pt x="670" y="213"/>
                      <a:pt x="639" y="517"/>
                      <a:pt x="487" y="578"/>
                    </a:cubicBezTo>
                    <a:cubicBezTo>
                      <a:pt x="335" y="608"/>
                      <a:pt x="183" y="578"/>
                      <a:pt x="1" y="5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32"/>
              <p:cNvSpPr/>
              <p:nvPr/>
            </p:nvSpPr>
            <p:spPr>
              <a:xfrm>
                <a:off x="6316052" y="3714547"/>
                <a:ext cx="11395" cy="12415"/>
              </a:xfrm>
              <a:custGeom>
                <a:avLst/>
                <a:gdLst/>
                <a:ahLst/>
                <a:cxnLst/>
                <a:rect l="l" t="t" r="r" b="b"/>
                <a:pathLst>
                  <a:path w="670" h="730" extrusionOk="0">
                    <a:moveTo>
                      <a:pt x="578" y="730"/>
                    </a:moveTo>
                    <a:cubicBezTo>
                      <a:pt x="365" y="639"/>
                      <a:pt x="213" y="608"/>
                      <a:pt x="122" y="487"/>
                    </a:cubicBezTo>
                    <a:cubicBezTo>
                      <a:pt x="1" y="335"/>
                      <a:pt x="122" y="61"/>
                      <a:pt x="274" y="31"/>
                    </a:cubicBezTo>
                    <a:cubicBezTo>
                      <a:pt x="396" y="0"/>
                      <a:pt x="608" y="31"/>
                      <a:pt x="639" y="213"/>
                    </a:cubicBezTo>
                    <a:cubicBezTo>
                      <a:pt x="669" y="365"/>
                      <a:pt x="608" y="517"/>
                      <a:pt x="578" y="7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32"/>
              <p:cNvSpPr/>
              <p:nvPr/>
            </p:nvSpPr>
            <p:spPr>
              <a:xfrm>
                <a:off x="7216126" y="3179985"/>
                <a:ext cx="10868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639" h="700" extrusionOk="0">
                    <a:moveTo>
                      <a:pt x="578" y="699"/>
                    </a:moveTo>
                    <a:cubicBezTo>
                      <a:pt x="396" y="608"/>
                      <a:pt x="213" y="578"/>
                      <a:pt x="122" y="487"/>
                    </a:cubicBezTo>
                    <a:cubicBezTo>
                      <a:pt x="0" y="396"/>
                      <a:pt x="92" y="92"/>
                      <a:pt x="213" y="31"/>
                    </a:cubicBezTo>
                    <a:cubicBezTo>
                      <a:pt x="396" y="0"/>
                      <a:pt x="578" y="31"/>
                      <a:pt x="608" y="183"/>
                    </a:cubicBezTo>
                    <a:cubicBezTo>
                      <a:pt x="639" y="304"/>
                      <a:pt x="608" y="456"/>
                      <a:pt x="578" y="6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32"/>
              <p:cNvSpPr/>
              <p:nvPr/>
            </p:nvSpPr>
            <p:spPr>
              <a:xfrm>
                <a:off x="6767900" y="3446747"/>
                <a:ext cx="10868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639" h="700" extrusionOk="0">
                    <a:moveTo>
                      <a:pt x="548" y="700"/>
                    </a:moveTo>
                    <a:cubicBezTo>
                      <a:pt x="365" y="608"/>
                      <a:pt x="213" y="578"/>
                      <a:pt x="92" y="517"/>
                    </a:cubicBezTo>
                    <a:cubicBezTo>
                      <a:pt x="0" y="396"/>
                      <a:pt x="61" y="92"/>
                      <a:pt x="244" y="61"/>
                    </a:cubicBezTo>
                    <a:cubicBezTo>
                      <a:pt x="396" y="0"/>
                      <a:pt x="608" y="61"/>
                      <a:pt x="639" y="213"/>
                    </a:cubicBezTo>
                    <a:cubicBezTo>
                      <a:pt x="639" y="304"/>
                      <a:pt x="548" y="456"/>
                      <a:pt x="548" y="7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32"/>
              <p:cNvSpPr/>
              <p:nvPr/>
            </p:nvSpPr>
            <p:spPr>
              <a:xfrm>
                <a:off x="6562659" y="3569277"/>
                <a:ext cx="11378" cy="10868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39" extrusionOk="0">
                    <a:moveTo>
                      <a:pt x="669" y="243"/>
                    </a:moveTo>
                    <a:cubicBezTo>
                      <a:pt x="608" y="335"/>
                      <a:pt x="578" y="487"/>
                      <a:pt x="456" y="547"/>
                    </a:cubicBezTo>
                    <a:cubicBezTo>
                      <a:pt x="304" y="639"/>
                      <a:pt x="152" y="608"/>
                      <a:pt x="92" y="395"/>
                    </a:cubicBezTo>
                    <a:cubicBezTo>
                      <a:pt x="0" y="304"/>
                      <a:pt x="122" y="61"/>
                      <a:pt x="243" y="31"/>
                    </a:cubicBezTo>
                    <a:cubicBezTo>
                      <a:pt x="335" y="0"/>
                      <a:pt x="547" y="61"/>
                      <a:pt x="669" y="2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32"/>
              <p:cNvSpPr/>
              <p:nvPr/>
            </p:nvSpPr>
            <p:spPr>
              <a:xfrm>
                <a:off x="7256453" y="3156718"/>
                <a:ext cx="11395" cy="10868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39" extrusionOk="0">
                    <a:moveTo>
                      <a:pt x="669" y="31"/>
                    </a:moveTo>
                    <a:cubicBezTo>
                      <a:pt x="578" y="274"/>
                      <a:pt x="578" y="426"/>
                      <a:pt x="517" y="548"/>
                    </a:cubicBezTo>
                    <a:cubicBezTo>
                      <a:pt x="395" y="639"/>
                      <a:pt x="213" y="608"/>
                      <a:pt x="92" y="487"/>
                    </a:cubicBezTo>
                    <a:cubicBezTo>
                      <a:pt x="0" y="396"/>
                      <a:pt x="31" y="153"/>
                      <a:pt x="183" y="92"/>
                    </a:cubicBezTo>
                    <a:cubicBezTo>
                      <a:pt x="304" y="1"/>
                      <a:pt x="456" y="31"/>
                      <a:pt x="669" y="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32"/>
              <p:cNvSpPr/>
              <p:nvPr/>
            </p:nvSpPr>
            <p:spPr>
              <a:xfrm>
                <a:off x="7340713" y="3106576"/>
                <a:ext cx="11395" cy="10868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39" extrusionOk="0">
                    <a:moveTo>
                      <a:pt x="670" y="61"/>
                    </a:moveTo>
                    <a:cubicBezTo>
                      <a:pt x="609" y="243"/>
                      <a:pt x="609" y="456"/>
                      <a:pt x="487" y="517"/>
                    </a:cubicBezTo>
                    <a:cubicBezTo>
                      <a:pt x="396" y="639"/>
                      <a:pt x="183" y="608"/>
                      <a:pt x="122" y="487"/>
                    </a:cubicBezTo>
                    <a:cubicBezTo>
                      <a:pt x="1" y="335"/>
                      <a:pt x="1" y="183"/>
                      <a:pt x="153" y="91"/>
                    </a:cubicBezTo>
                    <a:cubicBezTo>
                      <a:pt x="274" y="0"/>
                      <a:pt x="426" y="61"/>
                      <a:pt x="670" y="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32"/>
              <p:cNvSpPr/>
              <p:nvPr/>
            </p:nvSpPr>
            <p:spPr>
              <a:xfrm>
                <a:off x="6438055" y="3642686"/>
                <a:ext cx="11922" cy="10868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39" extrusionOk="0">
                    <a:moveTo>
                      <a:pt x="1" y="487"/>
                    </a:moveTo>
                    <a:cubicBezTo>
                      <a:pt x="123" y="304"/>
                      <a:pt x="153" y="122"/>
                      <a:pt x="244" y="92"/>
                    </a:cubicBezTo>
                    <a:cubicBezTo>
                      <a:pt x="396" y="0"/>
                      <a:pt x="548" y="31"/>
                      <a:pt x="609" y="244"/>
                    </a:cubicBezTo>
                    <a:cubicBezTo>
                      <a:pt x="700" y="396"/>
                      <a:pt x="639" y="578"/>
                      <a:pt x="487" y="608"/>
                    </a:cubicBezTo>
                    <a:cubicBezTo>
                      <a:pt x="335" y="639"/>
                      <a:pt x="244" y="578"/>
                      <a:pt x="1" y="4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32"/>
              <p:cNvSpPr/>
              <p:nvPr/>
            </p:nvSpPr>
            <p:spPr>
              <a:xfrm>
                <a:off x="6643823" y="3520683"/>
                <a:ext cx="10868" cy="10868"/>
              </a:xfrm>
              <a:custGeom>
                <a:avLst/>
                <a:gdLst/>
                <a:ahLst/>
                <a:cxnLst/>
                <a:rect l="l" t="t" r="r" b="b"/>
                <a:pathLst>
                  <a:path w="639" h="639" extrusionOk="0">
                    <a:moveTo>
                      <a:pt x="0" y="517"/>
                    </a:moveTo>
                    <a:cubicBezTo>
                      <a:pt x="61" y="334"/>
                      <a:pt x="92" y="152"/>
                      <a:pt x="183" y="61"/>
                    </a:cubicBezTo>
                    <a:cubicBezTo>
                      <a:pt x="304" y="0"/>
                      <a:pt x="487" y="30"/>
                      <a:pt x="548" y="182"/>
                    </a:cubicBezTo>
                    <a:cubicBezTo>
                      <a:pt x="639" y="334"/>
                      <a:pt x="608" y="517"/>
                      <a:pt x="487" y="608"/>
                    </a:cubicBezTo>
                    <a:cubicBezTo>
                      <a:pt x="365" y="638"/>
                      <a:pt x="213" y="578"/>
                      <a:pt x="0" y="5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32"/>
              <p:cNvSpPr/>
              <p:nvPr/>
            </p:nvSpPr>
            <p:spPr>
              <a:xfrm>
                <a:off x="6849065" y="3397627"/>
                <a:ext cx="10358" cy="12432"/>
              </a:xfrm>
              <a:custGeom>
                <a:avLst/>
                <a:gdLst/>
                <a:ahLst/>
                <a:cxnLst/>
                <a:rect l="l" t="t" r="r" b="b"/>
                <a:pathLst>
                  <a:path w="609" h="731" extrusionOk="0">
                    <a:moveTo>
                      <a:pt x="487" y="730"/>
                    </a:moveTo>
                    <a:cubicBezTo>
                      <a:pt x="304" y="609"/>
                      <a:pt x="153" y="578"/>
                      <a:pt x="92" y="457"/>
                    </a:cubicBezTo>
                    <a:cubicBezTo>
                      <a:pt x="1" y="305"/>
                      <a:pt x="31" y="153"/>
                      <a:pt x="244" y="92"/>
                    </a:cubicBezTo>
                    <a:cubicBezTo>
                      <a:pt x="396" y="1"/>
                      <a:pt x="578" y="62"/>
                      <a:pt x="608" y="244"/>
                    </a:cubicBezTo>
                    <a:cubicBezTo>
                      <a:pt x="608" y="396"/>
                      <a:pt x="548" y="548"/>
                      <a:pt x="487" y="7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32"/>
              <p:cNvSpPr/>
              <p:nvPr/>
            </p:nvSpPr>
            <p:spPr>
              <a:xfrm>
                <a:off x="7054834" y="3277172"/>
                <a:ext cx="10868" cy="10358"/>
              </a:xfrm>
              <a:custGeom>
                <a:avLst/>
                <a:gdLst/>
                <a:ahLst/>
                <a:cxnLst/>
                <a:rect l="l" t="t" r="r" b="b"/>
                <a:pathLst>
                  <a:path w="639" h="609" extrusionOk="0">
                    <a:moveTo>
                      <a:pt x="638" y="31"/>
                    </a:moveTo>
                    <a:cubicBezTo>
                      <a:pt x="608" y="244"/>
                      <a:pt x="608" y="396"/>
                      <a:pt x="486" y="487"/>
                    </a:cubicBezTo>
                    <a:cubicBezTo>
                      <a:pt x="365" y="609"/>
                      <a:pt x="182" y="548"/>
                      <a:pt x="91" y="457"/>
                    </a:cubicBezTo>
                    <a:cubicBezTo>
                      <a:pt x="0" y="305"/>
                      <a:pt x="0" y="153"/>
                      <a:pt x="122" y="62"/>
                    </a:cubicBezTo>
                    <a:cubicBezTo>
                      <a:pt x="243" y="1"/>
                      <a:pt x="395" y="31"/>
                      <a:pt x="638" y="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32"/>
              <p:cNvSpPr/>
              <p:nvPr/>
            </p:nvSpPr>
            <p:spPr>
              <a:xfrm>
                <a:off x="6929719" y="3350071"/>
                <a:ext cx="11378" cy="1139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70" extrusionOk="0">
                    <a:moveTo>
                      <a:pt x="578" y="669"/>
                    </a:moveTo>
                    <a:cubicBezTo>
                      <a:pt x="395" y="608"/>
                      <a:pt x="213" y="578"/>
                      <a:pt x="122" y="487"/>
                    </a:cubicBezTo>
                    <a:cubicBezTo>
                      <a:pt x="0" y="365"/>
                      <a:pt x="91" y="183"/>
                      <a:pt x="213" y="122"/>
                    </a:cubicBezTo>
                    <a:cubicBezTo>
                      <a:pt x="365" y="1"/>
                      <a:pt x="547" y="31"/>
                      <a:pt x="578" y="213"/>
                    </a:cubicBezTo>
                    <a:cubicBezTo>
                      <a:pt x="669" y="304"/>
                      <a:pt x="578" y="456"/>
                      <a:pt x="578" y="6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32"/>
              <p:cNvSpPr/>
              <p:nvPr/>
            </p:nvSpPr>
            <p:spPr>
              <a:xfrm>
                <a:off x="7135471" y="3228068"/>
                <a:ext cx="10885" cy="10868"/>
              </a:xfrm>
              <a:custGeom>
                <a:avLst/>
                <a:gdLst/>
                <a:ahLst/>
                <a:cxnLst/>
                <a:rect l="l" t="t" r="r" b="b"/>
                <a:pathLst>
                  <a:path w="640" h="639" extrusionOk="0">
                    <a:moveTo>
                      <a:pt x="1" y="517"/>
                    </a:moveTo>
                    <a:cubicBezTo>
                      <a:pt x="62" y="335"/>
                      <a:pt x="92" y="152"/>
                      <a:pt x="183" y="61"/>
                    </a:cubicBezTo>
                    <a:cubicBezTo>
                      <a:pt x="305" y="0"/>
                      <a:pt x="487" y="31"/>
                      <a:pt x="578" y="183"/>
                    </a:cubicBezTo>
                    <a:cubicBezTo>
                      <a:pt x="639" y="335"/>
                      <a:pt x="609" y="517"/>
                      <a:pt x="457" y="547"/>
                    </a:cubicBezTo>
                    <a:cubicBezTo>
                      <a:pt x="366" y="638"/>
                      <a:pt x="214" y="547"/>
                      <a:pt x="1" y="5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32"/>
              <p:cNvSpPr/>
              <p:nvPr/>
            </p:nvSpPr>
            <p:spPr>
              <a:xfrm>
                <a:off x="6235925" y="3762103"/>
                <a:ext cx="10868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639" h="700" extrusionOk="0">
                    <a:moveTo>
                      <a:pt x="0" y="578"/>
                    </a:moveTo>
                    <a:cubicBezTo>
                      <a:pt x="61" y="396"/>
                      <a:pt x="122" y="214"/>
                      <a:pt x="183" y="122"/>
                    </a:cubicBezTo>
                    <a:cubicBezTo>
                      <a:pt x="304" y="1"/>
                      <a:pt x="487" y="92"/>
                      <a:pt x="578" y="244"/>
                    </a:cubicBezTo>
                    <a:cubicBezTo>
                      <a:pt x="639" y="396"/>
                      <a:pt x="608" y="578"/>
                      <a:pt x="456" y="609"/>
                    </a:cubicBezTo>
                    <a:cubicBezTo>
                      <a:pt x="365" y="700"/>
                      <a:pt x="213" y="609"/>
                      <a:pt x="0" y="5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32"/>
              <p:cNvSpPr/>
              <p:nvPr/>
            </p:nvSpPr>
            <p:spPr>
              <a:xfrm>
                <a:off x="6723950" y="3473638"/>
                <a:ext cx="11395" cy="10341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08" extrusionOk="0">
                    <a:moveTo>
                      <a:pt x="669" y="30"/>
                    </a:moveTo>
                    <a:cubicBezTo>
                      <a:pt x="639" y="243"/>
                      <a:pt x="639" y="395"/>
                      <a:pt x="518" y="486"/>
                    </a:cubicBezTo>
                    <a:cubicBezTo>
                      <a:pt x="396" y="608"/>
                      <a:pt x="214" y="547"/>
                      <a:pt x="92" y="456"/>
                    </a:cubicBezTo>
                    <a:cubicBezTo>
                      <a:pt x="1" y="304"/>
                      <a:pt x="31" y="152"/>
                      <a:pt x="153" y="30"/>
                    </a:cubicBezTo>
                    <a:cubicBezTo>
                      <a:pt x="305" y="0"/>
                      <a:pt x="487" y="30"/>
                      <a:pt x="669" y="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32"/>
              <p:cNvSpPr/>
              <p:nvPr/>
            </p:nvSpPr>
            <p:spPr>
              <a:xfrm>
                <a:off x="6356890" y="3691279"/>
                <a:ext cx="10885" cy="10868"/>
              </a:xfrm>
              <a:custGeom>
                <a:avLst/>
                <a:gdLst/>
                <a:ahLst/>
                <a:cxnLst/>
                <a:rect l="l" t="t" r="r" b="b"/>
                <a:pathLst>
                  <a:path w="640" h="639" extrusionOk="0">
                    <a:moveTo>
                      <a:pt x="548" y="639"/>
                    </a:moveTo>
                    <a:cubicBezTo>
                      <a:pt x="366" y="578"/>
                      <a:pt x="214" y="517"/>
                      <a:pt x="92" y="457"/>
                    </a:cubicBezTo>
                    <a:cubicBezTo>
                      <a:pt x="1" y="335"/>
                      <a:pt x="62" y="153"/>
                      <a:pt x="183" y="61"/>
                    </a:cubicBezTo>
                    <a:cubicBezTo>
                      <a:pt x="335" y="1"/>
                      <a:pt x="518" y="1"/>
                      <a:pt x="548" y="183"/>
                    </a:cubicBezTo>
                    <a:cubicBezTo>
                      <a:pt x="639" y="305"/>
                      <a:pt x="609" y="457"/>
                      <a:pt x="548" y="6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32"/>
              <p:cNvSpPr/>
              <p:nvPr/>
            </p:nvSpPr>
            <p:spPr>
              <a:xfrm>
                <a:off x="6908000" y="3311819"/>
                <a:ext cx="7772" cy="673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396" extrusionOk="0">
                    <a:moveTo>
                      <a:pt x="1" y="335"/>
                    </a:moveTo>
                    <a:cubicBezTo>
                      <a:pt x="31" y="183"/>
                      <a:pt x="61" y="91"/>
                      <a:pt x="92" y="31"/>
                    </a:cubicBezTo>
                    <a:cubicBezTo>
                      <a:pt x="153" y="0"/>
                      <a:pt x="305" y="31"/>
                      <a:pt x="335" y="91"/>
                    </a:cubicBezTo>
                    <a:cubicBezTo>
                      <a:pt x="457" y="183"/>
                      <a:pt x="396" y="304"/>
                      <a:pt x="305" y="395"/>
                    </a:cubicBezTo>
                    <a:cubicBezTo>
                      <a:pt x="274" y="395"/>
                      <a:pt x="153" y="335"/>
                      <a:pt x="1" y="3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32"/>
              <p:cNvSpPr/>
              <p:nvPr/>
            </p:nvSpPr>
            <p:spPr>
              <a:xfrm>
                <a:off x="7319010" y="3067797"/>
                <a:ext cx="7245" cy="5698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35" extrusionOk="0">
                    <a:moveTo>
                      <a:pt x="426" y="31"/>
                    </a:moveTo>
                    <a:cubicBezTo>
                      <a:pt x="365" y="183"/>
                      <a:pt x="335" y="304"/>
                      <a:pt x="304" y="335"/>
                    </a:cubicBezTo>
                    <a:cubicBezTo>
                      <a:pt x="213" y="335"/>
                      <a:pt x="122" y="304"/>
                      <a:pt x="0" y="304"/>
                    </a:cubicBezTo>
                    <a:cubicBezTo>
                      <a:pt x="0" y="213"/>
                      <a:pt x="0" y="61"/>
                      <a:pt x="61" y="61"/>
                    </a:cubicBezTo>
                    <a:cubicBezTo>
                      <a:pt x="152" y="1"/>
                      <a:pt x="274" y="31"/>
                      <a:pt x="426" y="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32"/>
              <p:cNvSpPr/>
              <p:nvPr/>
            </p:nvSpPr>
            <p:spPr>
              <a:xfrm>
                <a:off x="6416352" y="3604434"/>
                <a:ext cx="7772" cy="6208"/>
              </a:xfrm>
              <a:custGeom>
                <a:avLst/>
                <a:gdLst/>
                <a:ahLst/>
                <a:cxnLst/>
                <a:rect l="l" t="t" r="r" b="b"/>
                <a:pathLst>
                  <a:path w="457" h="365" extrusionOk="0">
                    <a:moveTo>
                      <a:pt x="456" y="91"/>
                    </a:moveTo>
                    <a:cubicBezTo>
                      <a:pt x="365" y="243"/>
                      <a:pt x="365" y="365"/>
                      <a:pt x="335" y="365"/>
                    </a:cubicBezTo>
                    <a:cubicBezTo>
                      <a:pt x="213" y="365"/>
                      <a:pt x="152" y="304"/>
                      <a:pt x="31" y="274"/>
                    </a:cubicBezTo>
                    <a:cubicBezTo>
                      <a:pt x="0" y="274"/>
                      <a:pt x="61" y="91"/>
                      <a:pt x="92" y="61"/>
                    </a:cubicBezTo>
                    <a:cubicBezTo>
                      <a:pt x="183" y="0"/>
                      <a:pt x="304" y="61"/>
                      <a:pt x="456" y="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8" name="Google Shape;3848;p32"/>
              <p:cNvSpPr/>
              <p:nvPr/>
            </p:nvSpPr>
            <p:spPr>
              <a:xfrm>
                <a:off x="7032604" y="3238920"/>
                <a:ext cx="6735" cy="5698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35" extrusionOk="0">
                    <a:moveTo>
                      <a:pt x="334" y="335"/>
                    </a:moveTo>
                    <a:cubicBezTo>
                      <a:pt x="182" y="304"/>
                      <a:pt x="122" y="304"/>
                      <a:pt x="30" y="213"/>
                    </a:cubicBezTo>
                    <a:cubicBezTo>
                      <a:pt x="0" y="183"/>
                      <a:pt x="30" y="0"/>
                      <a:pt x="61" y="0"/>
                    </a:cubicBezTo>
                    <a:cubicBezTo>
                      <a:pt x="182" y="0"/>
                      <a:pt x="274" y="0"/>
                      <a:pt x="365" y="31"/>
                    </a:cubicBezTo>
                    <a:cubicBezTo>
                      <a:pt x="395" y="61"/>
                      <a:pt x="334" y="183"/>
                      <a:pt x="334" y="3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9" name="Google Shape;3849;p32"/>
              <p:cNvSpPr/>
              <p:nvPr/>
            </p:nvSpPr>
            <p:spPr>
              <a:xfrm>
                <a:off x="6336225" y="3653027"/>
                <a:ext cx="6735" cy="5187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05" extrusionOk="0">
                    <a:moveTo>
                      <a:pt x="395" y="31"/>
                    </a:moveTo>
                    <a:cubicBezTo>
                      <a:pt x="365" y="183"/>
                      <a:pt x="334" y="304"/>
                      <a:pt x="304" y="304"/>
                    </a:cubicBezTo>
                    <a:cubicBezTo>
                      <a:pt x="213" y="304"/>
                      <a:pt x="91" y="274"/>
                      <a:pt x="0" y="274"/>
                    </a:cubicBezTo>
                    <a:cubicBezTo>
                      <a:pt x="30" y="183"/>
                      <a:pt x="0" y="92"/>
                      <a:pt x="61" y="31"/>
                    </a:cubicBezTo>
                    <a:cubicBezTo>
                      <a:pt x="152" y="0"/>
                      <a:pt x="243" y="31"/>
                      <a:pt x="395" y="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0" name="Google Shape;3850;p32"/>
              <p:cNvSpPr/>
              <p:nvPr/>
            </p:nvSpPr>
            <p:spPr>
              <a:xfrm>
                <a:off x="7113241" y="3189799"/>
                <a:ext cx="6735" cy="726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27" extrusionOk="0">
                    <a:moveTo>
                      <a:pt x="396" y="31"/>
                    </a:moveTo>
                    <a:cubicBezTo>
                      <a:pt x="396" y="153"/>
                      <a:pt x="396" y="214"/>
                      <a:pt x="365" y="305"/>
                    </a:cubicBezTo>
                    <a:cubicBezTo>
                      <a:pt x="274" y="426"/>
                      <a:pt x="92" y="366"/>
                      <a:pt x="62" y="274"/>
                    </a:cubicBezTo>
                    <a:cubicBezTo>
                      <a:pt x="1" y="183"/>
                      <a:pt x="62" y="62"/>
                      <a:pt x="92" y="31"/>
                    </a:cubicBezTo>
                    <a:cubicBezTo>
                      <a:pt x="153" y="1"/>
                      <a:pt x="274" y="31"/>
                      <a:pt x="396" y="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1" name="Google Shape;3851;p32"/>
              <p:cNvSpPr/>
              <p:nvPr/>
            </p:nvSpPr>
            <p:spPr>
              <a:xfrm>
                <a:off x="6213695" y="3725398"/>
                <a:ext cx="7245" cy="673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96" extrusionOk="0">
                    <a:moveTo>
                      <a:pt x="365" y="396"/>
                    </a:moveTo>
                    <a:cubicBezTo>
                      <a:pt x="243" y="305"/>
                      <a:pt x="122" y="305"/>
                      <a:pt x="61" y="244"/>
                    </a:cubicBezTo>
                    <a:cubicBezTo>
                      <a:pt x="0" y="183"/>
                      <a:pt x="91" y="92"/>
                      <a:pt x="91" y="1"/>
                    </a:cubicBezTo>
                    <a:cubicBezTo>
                      <a:pt x="213" y="31"/>
                      <a:pt x="304" y="31"/>
                      <a:pt x="395" y="92"/>
                    </a:cubicBezTo>
                    <a:cubicBezTo>
                      <a:pt x="426" y="122"/>
                      <a:pt x="395" y="244"/>
                      <a:pt x="365" y="3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2" name="Google Shape;3852;p32"/>
              <p:cNvSpPr/>
              <p:nvPr/>
            </p:nvSpPr>
            <p:spPr>
              <a:xfrm>
                <a:off x="6623141" y="3482414"/>
                <a:ext cx="6225" cy="67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365" y="31"/>
                    </a:moveTo>
                    <a:cubicBezTo>
                      <a:pt x="335" y="183"/>
                      <a:pt x="335" y="305"/>
                      <a:pt x="305" y="335"/>
                    </a:cubicBezTo>
                    <a:cubicBezTo>
                      <a:pt x="213" y="396"/>
                      <a:pt x="92" y="335"/>
                      <a:pt x="1" y="305"/>
                    </a:cubicBezTo>
                    <a:cubicBezTo>
                      <a:pt x="1" y="244"/>
                      <a:pt x="1" y="92"/>
                      <a:pt x="31" y="92"/>
                    </a:cubicBezTo>
                    <a:cubicBezTo>
                      <a:pt x="92" y="1"/>
                      <a:pt x="213" y="31"/>
                      <a:pt x="365" y="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3" name="Google Shape;3853;p32"/>
              <p:cNvSpPr/>
              <p:nvPr/>
            </p:nvSpPr>
            <p:spPr>
              <a:xfrm>
                <a:off x="6703795" y="3433821"/>
                <a:ext cx="5698" cy="7262"/>
              </a:xfrm>
              <a:custGeom>
                <a:avLst/>
                <a:gdLst/>
                <a:ahLst/>
                <a:cxnLst/>
                <a:rect l="l" t="t" r="r" b="b"/>
                <a:pathLst>
                  <a:path w="335" h="427" extrusionOk="0">
                    <a:moveTo>
                      <a:pt x="274" y="426"/>
                    </a:moveTo>
                    <a:cubicBezTo>
                      <a:pt x="122" y="365"/>
                      <a:pt x="0" y="365"/>
                      <a:pt x="0" y="305"/>
                    </a:cubicBezTo>
                    <a:cubicBezTo>
                      <a:pt x="0" y="213"/>
                      <a:pt x="31" y="122"/>
                      <a:pt x="61" y="61"/>
                    </a:cubicBezTo>
                    <a:cubicBezTo>
                      <a:pt x="61" y="1"/>
                      <a:pt x="274" y="92"/>
                      <a:pt x="304" y="122"/>
                    </a:cubicBezTo>
                    <a:cubicBezTo>
                      <a:pt x="335" y="213"/>
                      <a:pt x="304" y="305"/>
                      <a:pt x="274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4" name="Google Shape;3854;p32"/>
              <p:cNvSpPr/>
              <p:nvPr/>
            </p:nvSpPr>
            <p:spPr>
              <a:xfrm>
                <a:off x="6786508" y="3384190"/>
                <a:ext cx="7262" cy="7262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27" extrusionOk="0">
                    <a:moveTo>
                      <a:pt x="305" y="426"/>
                    </a:moveTo>
                    <a:cubicBezTo>
                      <a:pt x="183" y="335"/>
                      <a:pt x="92" y="335"/>
                      <a:pt x="61" y="274"/>
                    </a:cubicBezTo>
                    <a:cubicBezTo>
                      <a:pt x="1" y="153"/>
                      <a:pt x="92" y="1"/>
                      <a:pt x="213" y="1"/>
                    </a:cubicBezTo>
                    <a:cubicBezTo>
                      <a:pt x="305" y="1"/>
                      <a:pt x="365" y="92"/>
                      <a:pt x="426" y="153"/>
                    </a:cubicBezTo>
                    <a:cubicBezTo>
                      <a:pt x="426" y="244"/>
                      <a:pt x="335" y="305"/>
                      <a:pt x="305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5" name="Google Shape;3855;p32"/>
              <p:cNvSpPr/>
              <p:nvPr/>
            </p:nvSpPr>
            <p:spPr>
              <a:xfrm>
                <a:off x="7275570" y="3092102"/>
                <a:ext cx="6225" cy="777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457" extrusionOk="0">
                    <a:moveTo>
                      <a:pt x="31" y="426"/>
                    </a:moveTo>
                    <a:cubicBezTo>
                      <a:pt x="31" y="304"/>
                      <a:pt x="1" y="183"/>
                      <a:pt x="31" y="122"/>
                    </a:cubicBezTo>
                    <a:cubicBezTo>
                      <a:pt x="62" y="0"/>
                      <a:pt x="305" y="31"/>
                      <a:pt x="335" y="152"/>
                    </a:cubicBezTo>
                    <a:cubicBezTo>
                      <a:pt x="366" y="243"/>
                      <a:pt x="335" y="334"/>
                      <a:pt x="305" y="395"/>
                    </a:cubicBezTo>
                    <a:cubicBezTo>
                      <a:pt x="275" y="456"/>
                      <a:pt x="153" y="426"/>
                      <a:pt x="31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6" name="Google Shape;3856;p32"/>
              <p:cNvSpPr/>
              <p:nvPr/>
            </p:nvSpPr>
            <p:spPr>
              <a:xfrm>
                <a:off x="7194406" y="3141206"/>
                <a:ext cx="7772" cy="726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27" extrusionOk="0">
                    <a:moveTo>
                      <a:pt x="1" y="274"/>
                    </a:moveTo>
                    <a:cubicBezTo>
                      <a:pt x="31" y="183"/>
                      <a:pt x="62" y="92"/>
                      <a:pt x="153" y="31"/>
                    </a:cubicBezTo>
                    <a:cubicBezTo>
                      <a:pt x="214" y="1"/>
                      <a:pt x="335" y="31"/>
                      <a:pt x="366" y="122"/>
                    </a:cubicBezTo>
                    <a:cubicBezTo>
                      <a:pt x="457" y="183"/>
                      <a:pt x="366" y="426"/>
                      <a:pt x="244" y="396"/>
                    </a:cubicBezTo>
                    <a:cubicBezTo>
                      <a:pt x="183" y="396"/>
                      <a:pt x="92" y="305"/>
                      <a:pt x="1" y="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32"/>
              <p:cNvSpPr/>
              <p:nvPr/>
            </p:nvSpPr>
            <p:spPr>
              <a:xfrm>
                <a:off x="6500102" y="3554275"/>
                <a:ext cx="7772" cy="726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27" extrusionOk="0">
                    <a:moveTo>
                      <a:pt x="0" y="274"/>
                    </a:moveTo>
                    <a:cubicBezTo>
                      <a:pt x="31" y="183"/>
                      <a:pt x="92" y="62"/>
                      <a:pt x="152" y="31"/>
                    </a:cubicBezTo>
                    <a:cubicBezTo>
                      <a:pt x="244" y="1"/>
                      <a:pt x="335" y="31"/>
                      <a:pt x="396" y="122"/>
                    </a:cubicBezTo>
                    <a:cubicBezTo>
                      <a:pt x="456" y="183"/>
                      <a:pt x="396" y="426"/>
                      <a:pt x="274" y="366"/>
                    </a:cubicBezTo>
                    <a:cubicBezTo>
                      <a:pt x="183" y="366"/>
                      <a:pt x="122" y="335"/>
                      <a:pt x="0" y="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32"/>
              <p:cNvSpPr/>
              <p:nvPr/>
            </p:nvSpPr>
            <p:spPr>
              <a:xfrm>
                <a:off x="6581776" y="3505682"/>
                <a:ext cx="6225" cy="726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427" extrusionOk="0">
                    <a:moveTo>
                      <a:pt x="31" y="426"/>
                    </a:moveTo>
                    <a:cubicBezTo>
                      <a:pt x="31" y="305"/>
                      <a:pt x="1" y="183"/>
                      <a:pt x="31" y="122"/>
                    </a:cubicBezTo>
                    <a:cubicBezTo>
                      <a:pt x="62" y="1"/>
                      <a:pt x="305" y="31"/>
                      <a:pt x="335" y="153"/>
                    </a:cubicBezTo>
                    <a:cubicBezTo>
                      <a:pt x="366" y="244"/>
                      <a:pt x="335" y="335"/>
                      <a:pt x="305" y="396"/>
                    </a:cubicBezTo>
                    <a:cubicBezTo>
                      <a:pt x="244" y="426"/>
                      <a:pt x="153" y="396"/>
                      <a:pt x="31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32"/>
              <p:cNvSpPr/>
              <p:nvPr/>
            </p:nvSpPr>
            <p:spPr>
              <a:xfrm>
                <a:off x="6747218" y="3407968"/>
                <a:ext cx="5187" cy="673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96" extrusionOk="0">
                    <a:moveTo>
                      <a:pt x="305" y="396"/>
                    </a:moveTo>
                    <a:cubicBezTo>
                      <a:pt x="183" y="396"/>
                      <a:pt x="61" y="396"/>
                      <a:pt x="31" y="366"/>
                    </a:cubicBezTo>
                    <a:cubicBezTo>
                      <a:pt x="1" y="305"/>
                      <a:pt x="1" y="214"/>
                      <a:pt x="1" y="122"/>
                    </a:cubicBezTo>
                    <a:cubicBezTo>
                      <a:pt x="31" y="1"/>
                      <a:pt x="244" y="1"/>
                      <a:pt x="305" y="1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860;p32"/>
              <p:cNvSpPr/>
              <p:nvPr/>
            </p:nvSpPr>
            <p:spPr>
              <a:xfrm>
                <a:off x="7399137" y="3019204"/>
                <a:ext cx="7262" cy="7245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26" extrusionOk="0">
                    <a:moveTo>
                      <a:pt x="305" y="426"/>
                    </a:moveTo>
                    <a:cubicBezTo>
                      <a:pt x="213" y="335"/>
                      <a:pt x="122" y="335"/>
                      <a:pt x="61" y="274"/>
                    </a:cubicBezTo>
                    <a:cubicBezTo>
                      <a:pt x="1" y="152"/>
                      <a:pt x="61" y="0"/>
                      <a:pt x="213" y="31"/>
                    </a:cubicBezTo>
                    <a:cubicBezTo>
                      <a:pt x="305" y="31"/>
                      <a:pt x="365" y="122"/>
                      <a:pt x="426" y="183"/>
                    </a:cubicBezTo>
                    <a:cubicBezTo>
                      <a:pt x="426" y="213"/>
                      <a:pt x="365" y="304"/>
                      <a:pt x="305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32"/>
              <p:cNvSpPr/>
              <p:nvPr/>
            </p:nvSpPr>
            <p:spPr>
              <a:xfrm>
                <a:off x="6295897" y="3676295"/>
                <a:ext cx="5698" cy="724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426" extrusionOk="0">
                    <a:moveTo>
                      <a:pt x="304" y="426"/>
                    </a:moveTo>
                    <a:cubicBezTo>
                      <a:pt x="183" y="395"/>
                      <a:pt x="91" y="395"/>
                      <a:pt x="31" y="334"/>
                    </a:cubicBezTo>
                    <a:cubicBezTo>
                      <a:pt x="0" y="274"/>
                      <a:pt x="0" y="152"/>
                      <a:pt x="0" y="122"/>
                    </a:cubicBezTo>
                    <a:cubicBezTo>
                      <a:pt x="31" y="0"/>
                      <a:pt x="274" y="31"/>
                      <a:pt x="304" y="152"/>
                    </a:cubicBezTo>
                    <a:cubicBezTo>
                      <a:pt x="334" y="183"/>
                      <a:pt x="304" y="304"/>
                      <a:pt x="304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32"/>
              <p:cNvSpPr/>
              <p:nvPr/>
            </p:nvSpPr>
            <p:spPr>
              <a:xfrm>
                <a:off x="6989164" y="3263225"/>
                <a:ext cx="7772" cy="724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26" extrusionOk="0">
                    <a:moveTo>
                      <a:pt x="1" y="274"/>
                    </a:moveTo>
                    <a:cubicBezTo>
                      <a:pt x="62" y="213"/>
                      <a:pt x="92" y="91"/>
                      <a:pt x="153" y="61"/>
                    </a:cubicBezTo>
                    <a:cubicBezTo>
                      <a:pt x="244" y="0"/>
                      <a:pt x="366" y="61"/>
                      <a:pt x="396" y="122"/>
                    </a:cubicBezTo>
                    <a:cubicBezTo>
                      <a:pt x="457" y="213"/>
                      <a:pt x="396" y="426"/>
                      <a:pt x="274" y="395"/>
                    </a:cubicBezTo>
                    <a:cubicBezTo>
                      <a:pt x="153" y="395"/>
                      <a:pt x="92" y="365"/>
                      <a:pt x="1" y="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863;p32"/>
              <p:cNvSpPr/>
              <p:nvPr/>
            </p:nvSpPr>
            <p:spPr>
              <a:xfrm>
                <a:off x="6826325" y="3359902"/>
                <a:ext cx="7245" cy="6208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65" extrusionOk="0">
                    <a:moveTo>
                      <a:pt x="395" y="365"/>
                    </a:moveTo>
                    <a:cubicBezTo>
                      <a:pt x="274" y="365"/>
                      <a:pt x="213" y="365"/>
                      <a:pt x="122" y="334"/>
                    </a:cubicBezTo>
                    <a:cubicBezTo>
                      <a:pt x="0" y="243"/>
                      <a:pt x="31" y="61"/>
                      <a:pt x="152" y="30"/>
                    </a:cubicBezTo>
                    <a:cubicBezTo>
                      <a:pt x="243" y="0"/>
                      <a:pt x="334" y="30"/>
                      <a:pt x="395" y="91"/>
                    </a:cubicBezTo>
                    <a:cubicBezTo>
                      <a:pt x="426" y="182"/>
                      <a:pt x="395" y="243"/>
                      <a:pt x="395" y="3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864;p32"/>
              <p:cNvSpPr/>
              <p:nvPr/>
            </p:nvSpPr>
            <p:spPr>
              <a:xfrm>
                <a:off x="7360358" y="3045057"/>
                <a:ext cx="5187" cy="51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05" extrusionOk="0">
                    <a:moveTo>
                      <a:pt x="305" y="304"/>
                    </a:moveTo>
                    <a:cubicBezTo>
                      <a:pt x="183" y="274"/>
                      <a:pt x="62" y="274"/>
                      <a:pt x="31" y="213"/>
                    </a:cubicBezTo>
                    <a:cubicBezTo>
                      <a:pt x="1" y="183"/>
                      <a:pt x="31" y="61"/>
                      <a:pt x="31" y="0"/>
                    </a:cubicBezTo>
                    <a:cubicBezTo>
                      <a:pt x="122" y="0"/>
                      <a:pt x="214" y="0"/>
                      <a:pt x="274" y="31"/>
                    </a:cubicBezTo>
                    <a:cubicBezTo>
                      <a:pt x="305" y="31"/>
                      <a:pt x="274" y="152"/>
                      <a:pt x="305" y="3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865;p32"/>
              <p:cNvSpPr/>
              <p:nvPr/>
            </p:nvSpPr>
            <p:spPr>
              <a:xfrm>
                <a:off x="6541976" y="3531535"/>
                <a:ext cx="4677" cy="5698"/>
              </a:xfrm>
              <a:custGeom>
                <a:avLst/>
                <a:gdLst/>
                <a:ahLst/>
                <a:cxnLst/>
                <a:rect l="l" t="t" r="r" b="b"/>
                <a:pathLst>
                  <a:path w="275" h="335" extrusionOk="0">
                    <a:moveTo>
                      <a:pt x="274" y="335"/>
                    </a:moveTo>
                    <a:cubicBezTo>
                      <a:pt x="122" y="274"/>
                      <a:pt x="0" y="274"/>
                      <a:pt x="0" y="244"/>
                    </a:cubicBezTo>
                    <a:cubicBezTo>
                      <a:pt x="0" y="152"/>
                      <a:pt x="61" y="92"/>
                      <a:pt x="92" y="0"/>
                    </a:cubicBezTo>
                    <a:cubicBezTo>
                      <a:pt x="92" y="0"/>
                      <a:pt x="244" y="31"/>
                      <a:pt x="244" y="92"/>
                    </a:cubicBezTo>
                    <a:cubicBezTo>
                      <a:pt x="274" y="122"/>
                      <a:pt x="244" y="183"/>
                      <a:pt x="274" y="3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6" name="Google Shape;3866;p32"/>
              <p:cNvSpPr/>
              <p:nvPr/>
            </p:nvSpPr>
            <p:spPr>
              <a:xfrm>
                <a:off x="7154606" y="3167059"/>
                <a:ext cx="5187" cy="724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" extrusionOk="0">
                    <a:moveTo>
                      <a:pt x="304" y="426"/>
                    </a:moveTo>
                    <a:cubicBezTo>
                      <a:pt x="152" y="304"/>
                      <a:pt x="92" y="274"/>
                      <a:pt x="31" y="244"/>
                    </a:cubicBezTo>
                    <a:cubicBezTo>
                      <a:pt x="0" y="152"/>
                      <a:pt x="31" y="61"/>
                      <a:pt x="31" y="0"/>
                    </a:cubicBezTo>
                    <a:cubicBezTo>
                      <a:pt x="122" y="0"/>
                      <a:pt x="244" y="0"/>
                      <a:pt x="274" y="31"/>
                    </a:cubicBezTo>
                    <a:cubicBezTo>
                      <a:pt x="304" y="92"/>
                      <a:pt x="274" y="152"/>
                      <a:pt x="304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7" name="Google Shape;3867;p32"/>
              <p:cNvSpPr/>
              <p:nvPr/>
            </p:nvSpPr>
            <p:spPr>
              <a:xfrm>
                <a:off x="6867672" y="3336634"/>
                <a:ext cx="6225" cy="569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35" extrusionOk="0">
                    <a:moveTo>
                      <a:pt x="1" y="304"/>
                    </a:moveTo>
                    <a:cubicBezTo>
                      <a:pt x="62" y="183"/>
                      <a:pt x="1" y="61"/>
                      <a:pt x="92" y="31"/>
                    </a:cubicBezTo>
                    <a:cubicBezTo>
                      <a:pt x="122" y="0"/>
                      <a:pt x="274" y="31"/>
                      <a:pt x="305" y="61"/>
                    </a:cubicBezTo>
                    <a:cubicBezTo>
                      <a:pt x="366" y="91"/>
                      <a:pt x="366" y="243"/>
                      <a:pt x="305" y="274"/>
                    </a:cubicBezTo>
                    <a:cubicBezTo>
                      <a:pt x="274" y="335"/>
                      <a:pt x="153" y="304"/>
                      <a:pt x="1" y="3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8" name="Google Shape;3868;p32"/>
              <p:cNvSpPr/>
              <p:nvPr/>
            </p:nvSpPr>
            <p:spPr>
              <a:xfrm>
                <a:off x="6662958" y="3459147"/>
                <a:ext cx="5187" cy="51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05" extrusionOk="0">
                    <a:moveTo>
                      <a:pt x="304" y="305"/>
                    </a:moveTo>
                    <a:cubicBezTo>
                      <a:pt x="182" y="275"/>
                      <a:pt x="91" y="275"/>
                      <a:pt x="30" y="244"/>
                    </a:cubicBezTo>
                    <a:cubicBezTo>
                      <a:pt x="0" y="183"/>
                      <a:pt x="30" y="92"/>
                      <a:pt x="30" y="1"/>
                    </a:cubicBezTo>
                    <a:cubicBezTo>
                      <a:pt x="122" y="1"/>
                      <a:pt x="243" y="1"/>
                      <a:pt x="274" y="31"/>
                    </a:cubicBezTo>
                    <a:cubicBezTo>
                      <a:pt x="304" y="92"/>
                      <a:pt x="304" y="183"/>
                      <a:pt x="304" y="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869;p32"/>
              <p:cNvSpPr/>
              <p:nvPr/>
            </p:nvSpPr>
            <p:spPr>
              <a:xfrm>
                <a:off x="6460812" y="3580128"/>
                <a:ext cx="5187" cy="726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7" extrusionOk="0">
                    <a:moveTo>
                      <a:pt x="304" y="426"/>
                    </a:moveTo>
                    <a:cubicBezTo>
                      <a:pt x="152" y="305"/>
                      <a:pt x="61" y="274"/>
                      <a:pt x="31" y="213"/>
                    </a:cubicBezTo>
                    <a:cubicBezTo>
                      <a:pt x="0" y="153"/>
                      <a:pt x="31" y="61"/>
                      <a:pt x="61" y="1"/>
                    </a:cubicBezTo>
                    <a:cubicBezTo>
                      <a:pt x="152" y="1"/>
                      <a:pt x="274" y="1"/>
                      <a:pt x="304" y="31"/>
                    </a:cubicBezTo>
                    <a:cubicBezTo>
                      <a:pt x="304" y="61"/>
                      <a:pt x="274" y="183"/>
                      <a:pt x="304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0" name="Google Shape;3870;p32"/>
              <p:cNvSpPr/>
              <p:nvPr/>
            </p:nvSpPr>
            <p:spPr>
              <a:xfrm>
                <a:off x="6949364" y="3288041"/>
                <a:ext cx="5698" cy="5698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35" extrusionOk="0">
                    <a:moveTo>
                      <a:pt x="335" y="122"/>
                    </a:moveTo>
                    <a:cubicBezTo>
                      <a:pt x="274" y="182"/>
                      <a:pt x="274" y="304"/>
                      <a:pt x="183" y="334"/>
                    </a:cubicBezTo>
                    <a:cubicBezTo>
                      <a:pt x="122" y="334"/>
                      <a:pt x="0" y="304"/>
                      <a:pt x="0" y="274"/>
                    </a:cubicBezTo>
                    <a:cubicBezTo>
                      <a:pt x="0" y="182"/>
                      <a:pt x="31" y="61"/>
                      <a:pt x="61" y="61"/>
                    </a:cubicBezTo>
                    <a:cubicBezTo>
                      <a:pt x="152" y="0"/>
                      <a:pt x="213" y="61"/>
                      <a:pt x="335" y="1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1" name="Google Shape;3871;p32"/>
              <p:cNvSpPr/>
              <p:nvPr/>
            </p:nvSpPr>
            <p:spPr>
              <a:xfrm>
                <a:off x="6173878" y="3750214"/>
                <a:ext cx="5715" cy="5187"/>
              </a:xfrm>
              <a:custGeom>
                <a:avLst/>
                <a:gdLst/>
                <a:ahLst/>
                <a:cxnLst/>
                <a:rect l="l" t="t" r="r" b="b"/>
                <a:pathLst>
                  <a:path w="336" h="305" extrusionOk="0">
                    <a:moveTo>
                      <a:pt x="1" y="305"/>
                    </a:moveTo>
                    <a:cubicBezTo>
                      <a:pt x="31" y="183"/>
                      <a:pt x="1" y="61"/>
                      <a:pt x="62" y="31"/>
                    </a:cubicBezTo>
                    <a:cubicBezTo>
                      <a:pt x="122" y="1"/>
                      <a:pt x="274" y="31"/>
                      <a:pt x="305" y="61"/>
                    </a:cubicBezTo>
                    <a:cubicBezTo>
                      <a:pt x="335" y="92"/>
                      <a:pt x="335" y="244"/>
                      <a:pt x="305" y="274"/>
                    </a:cubicBezTo>
                    <a:cubicBezTo>
                      <a:pt x="214" y="305"/>
                      <a:pt x="153" y="244"/>
                      <a:pt x="1" y="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32"/>
              <p:cNvSpPr/>
              <p:nvPr/>
            </p:nvSpPr>
            <p:spPr>
              <a:xfrm>
                <a:off x="7236281" y="3117938"/>
                <a:ext cx="5187" cy="673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96" extrusionOk="0">
                    <a:moveTo>
                      <a:pt x="214" y="396"/>
                    </a:moveTo>
                    <a:cubicBezTo>
                      <a:pt x="123" y="305"/>
                      <a:pt x="1" y="274"/>
                      <a:pt x="1" y="183"/>
                    </a:cubicBezTo>
                    <a:cubicBezTo>
                      <a:pt x="1" y="122"/>
                      <a:pt x="62" y="31"/>
                      <a:pt x="153" y="1"/>
                    </a:cubicBezTo>
                    <a:cubicBezTo>
                      <a:pt x="153" y="1"/>
                      <a:pt x="274" y="31"/>
                      <a:pt x="305" y="92"/>
                    </a:cubicBezTo>
                    <a:cubicBezTo>
                      <a:pt x="244" y="153"/>
                      <a:pt x="214" y="244"/>
                      <a:pt x="214" y="3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873;p32"/>
              <p:cNvSpPr/>
              <p:nvPr/>
            </p:nvSpPr>
            <p:spPr>
              <a:xfrm>
                <a:off x="7073951" y="3214104"/>
                <a:ext cx="5187" cy="673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96" extrusionOk="0">
                    <a:moveTo>
                      <a:pt x="244" y="396"/>
                    </a:moveTo>
                    <a:cubicBezTo>
                      <a:pt x="122" y="304"/>
                      <a:pt x="1" y="274"/>
                      <a:pt x="1" y="244"/>
                    </a:cubicBezTo>
                    <a:cubicBezTo>
                      <a:pt x="1" y="152"/>
                      <a:pt x="31" y="92"/>
                      <a:pt x="92" y="0"/>
                    </a:cubicBezTo>
                    <a:cubicBezTo>
                      <a:pt x="153" y="61"/>
                      <a:pt x="274" y="61"/>
                      <a:pt x="305" y="122"/>
                    </a:cubicBezTo>
                    <a:cubicBezTo>
                      <a:pt x="305" y="152"/>
                      <a:pt x="274" y="274"/>
                      <a:pt x="244" y="3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4" name="Google Shape;3874;p32"/>
              <p:cNvSpPr/>
              <p:nvPr/>
            </p:nvSpPr>
            <p:spPr>
              <a:xfrm>
                <a:off x="6256081" y="3701620"/>
                <a:ext cx="5187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66" extrusionOk="0">
                    <a:moveTo>
                      <a:pt x="213" y="365"/>
                    </a:moveTo>
                    <a:cubicBezTo>
                      <a:pt x="92" y="304"/>
                      <a:pt x="1" y="304"/>
                      <a:pt x="1" y="213"/>
                    </a:cubicBezTo>
                    <a:cubicBezTo>
                      <a:pt x="1" y="152"/>
                      <a:pt x="31" y="61"/>
                      <a:pt x="61" y="1"/>
                    </a:cubicBezTo>
                    <a:cubicBezTo>
                      <a:pt x="153" y="31"/>
                      <a:pt x="213" y="31"/>
                      <a:pt x="244" y="122"/>
                    </a:cubicBezTo>
                    <a:cubicBezTo>
                      <a:pt x="305" y="152"/>
                      <a:pt x="213" y="213"/>
                      <a:pt x="213" y="3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5" name="Google Shape;3875;p32"/>
              <p:cNvSpPr/>
              <p:nvPr/>
            </p:nvSpPr>
            <p:spPr>
              <a:xfrm>
                <a:off x="6376535" y="3629249"/>
                <a:ext cx="6225" cy="620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5" extrusionOk="0">
                    <a:moveTo>
                      <a:pt x="244" y="365"/>
                    </a:moveTo>
                    <a:cubicBezTo>
                      <a:pt x="122" y="304"/>
                      <a:pt x="62" y="274"/>
                      <a:pt x="1" y="213"/>
                    </a:cubicBezTo>
                    <a:cubicBezTo>
                      <a:pt x="1" y="152"/>
                      <a:pt x="62" y="61"/>
                      <a:pt x="92" y="0"/>
                    </a:cubicBezTo>
                    <a:cubicBezTo>
                      <a:pt x="153" y="31"/>
                      <a:pt x="274" y="31"/>
                      <a:pt x="274" y="122"/>
                    </a:cubicBezTo>
                    <a:cubicBezTo>
                      <a:pt x="366" y="152"/>
                      <a:pt x="274" y="274"/>
                      <a:pt x="244" y="3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76" name="Google Shape;3876;p32"/>
            <p:cNvSpPr/>
            <p:nvPr/>
          </p:nvSpPr>
          <p:spPr>
            <a:xfrm>
              <a:off x="7221806" y="2558561"/>
              <a:ext cx="481822" cy="591929"/>
            </a:xfrm>
            <a:custGeom>
              <a:avLst/>
              <a:gdLst/>
              <a:ahLst/>
              <a:cxnLst/>
              <a:rect l="l" t="t" r="r" b="b"/>
              <a:pathLst>
                <a:path w="28330" h="34804" extrusionOk="0">
                  <a:moveTo>
                    <a:pt x="18755" y="1"/>
                  </a:moveTo>
                  <a:lnTo>
                    <a:pt x="1" y="34804"/>
                  </a:lnTo>
                  <a:lnTo>
                    <a:pt x="882" y="34652"/>
                  </a:lnTo>
                  <a:lnTo>
                    <a:pt x="28330" y="7661"/>
                  </a:lnTo>
                  <a:lnTo>
                    <a:pt x="24257" y="943"/>
                  </a:lnTo>
                  <a:lnTo>
                    <a:pt x="187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32"/>
            <p:cNvSpPr/>
            <p:nvPr/>
          </p:nvSpPr>
          <p:spPr>
            <a:xfrm>
              <a:off x="7257490" y="2626816"/>
              <a:ext cx="412534" cy="488523"/>
            </a:xfrm>
            <a:custGeom>
              <a:avLst/>
              <a:gdLst/>
              <a:ahLst/>
              <a:cxnLst/>
              <a:rect l="l" t="t" r="r" b="b"/>
              <a:pathLst>
                <a:path w="24256" h="28724" extrusionOk="0">
                  <a:moveTo>
                    <a:pt x="22736" y="0"/>
                  </a:moveTo>
                  <a:lnTo>
                    <a:pt x="0" y="28724"/>
                  </a:lnTo>
                  <a:lnTo>
                    <a:pt x="0" y="28724"/>
                  </a:lnTo>
                  <a:lnTo>
                    <a:pt x="24256" y="942"/>
                  </a:lnTo>
                  <a:lnTo>
                    <a:pt x="2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32"/>
            <p:cNvSpPr/>
            <p:nvPr/>
          </p:nvSpPr>
          <p:spPr>
            <a:xfrm>
              <a:off x="7244564" y="2566317"/>
              <a:ext cx="308125" cy="547999"/>
            </a:xfrm>
            <a:custGeom>
              <a:avLst/>
              <a:gdLst/>
              <a:ahLst/>
              <a:cxnLst/>
              <a:rect l="l" t="t" r="r" b="b"/>
              <a:pathLst>
                <a:path w="18117" h="32221" extrusionOk="0">
                  <a:moveTo>
                    <a:pt x="15472" y="1"/>
                  </a:moveTo>
                  <a:lnTo>
                    <a:pt x="0" y="32220"/>
                  </a:lnTo>
                  <a:lnTo>
                    <a:pt x="18116" y="913"/>
                  </a:lnTo>
                  <a:lnTo>
                    <a:pt x="15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32"/>
            <p:cNvSpPr/>
            <p:nvPr/>
          </p:nvSpPr>
          <p:spPr>
            <a:xfrm>
              <a:off x="7297817" y="2722455"/>
              <a:ext cx="368604" cy="366018"/>
            </a:xfrm>
            <a:custGeom>
              <a:avLst/>
              <a:gdLst/>
              <a:ahLst/>
              <a:cxnLst/>
              <a:rect l="l" t="t" r="r" b="b"/>
              <a:pathLst>
                <a:path w="21673" h="21521" extrusionOk="0">
                  <a:moveTo>
                    <a:pt x="21125" y="0"/>
                  </a:moveTo>
                  <a:lnTo>
                    <a:pt x="0" y="21520"/>
                  </a:lnTo>
                  <a:lnTo>
                    <a:pt x="21672" y="699"/>
                  </a:lnTo>
                  <a:lnTo>
                    <a:pt x="211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32"/>
            <p:cNvSpPr/>
            <p:nvPr/>
          </p:nvSpPr>
          <p:spPr>
            <a:xfrm>
              <a:off x="7361922" y="2315577"/>
              <a:ext cx="570210" cy="461175"/>
            </a:xfrm>
            <a:custGeom>
              <a:avLst/>
              <a:gdLst/>
              <a:ahLst/>
              <a:cxnLst/>
              <a:rect l="l" t="t" r="r" b="b"/>
              <a:pathLst>
                <a:path w="33527" h="27116" extrusionOk="0">
                  <a:moveTo>
                    <a:pt x="19058" y="1"/>
                  </a:moveTo>
                  <a:cubicBezTo>
                    <a:pt x="18146" y="153"/>
                    <a:pt x="17265" y="487"/>
                    <a:pt x="16444" y="1004"/>
                  </a:cubicBezTo>
                  <a:cubicBezTo>
                    <a:pt x="13587" y="2919"/>
                    <a:pt x="12675" y="6597"/>
                    <a:pt x="14195" y="9576"/>
                  </a:cubicBezTo>
                  <a:cubicBezTo>
                    <a:pt x="13739" y="9180"/>
                    <a:pt x="13313" y="8725"/>
                    <a:pt x="12979" y="8208"/>
                  </a:cubicBezTo>
                  <a:cubicBezTo>
                    <a:pt x="11642" y="6171"/>
                    <a:pt x="11520" y="3709"/>
                    <a:pt x="12432" y="1703"/>
                  </a:cubicBezTo>
                  <a:cubicBezTo>
                    <a:pt x="11226" y="986"/>
                    <a:pt x="9900" y="642"/>
                    <a:pt x="8590" y="642"/>
                  </a:cubicBezTo>
                  <a:cubicBezTo>
                    <a:pt x="6069" y="642"/>
                    <a:pt x="3609" y="1916"/>
                    <a:pt x="2189" y="4256"/>
                  </a:cubicBezTo>
                  <a:cubicBezTo>
                    <a:pt x="0" y="7782"/>
                    <a:pt x="1125" y="12402"/>
                    <a:pt x="4681" y="14591"/>
                  </a:cubicBezTo>
                  <a:cubicBezTo>
                    <a:pt x="5167" y="14895"/>
                    <a:pt x="5684" y="15108"/>
                    <a:pt x="6170" y="15260"/>
                  </a:cubicBezTo>
                  <a:cubicBezTo>
                    <a:pt x="5745" y="18147"/>
                    <a:pt x="7052" y="21187"/>
                    <a:pt x="9696" y="22798"/>
                  </a:cubicBezTo>
                  <a:cubicBezTo>
                    <a:pt x="10923" y="23537"/>
                    <a:pt x="12272" y="23885"/>
                    <a:pt x="13600" y="23885"/>
                  </a:cubicBezTo>
                  <a:cubicBezTo>
                    <a:pt x="14838" y="23885"/>
                    <a:pt x="16058" y="23582"/>
                    <a:pt x="17143" y="23010"/>
                  </a:cubicBezTo>
                  <a:cubicBezTo>
                    <a:pt x="17447" y="24378"/>
                    <a:pt x="18237" y="25594"/>
                    <a:pt x="19514" y="26354"/>
                  </a:cubicBezTo>
                  <a:cubicBezTo>
                    <a:pt x="20357" y="26870"/>
                    <a:pt x="21294" y="27116"/>
                    <a:pt x="22221" y="27116"/>
                  </a:cubicBezTo>
                  <a:cubicBezTo>
                    <a:pt x="23971" y="27116"/>
                    <a:pt x="25684" y="26241"/>
                    <a:pt x="26657" y="24652"/>
                  </a:cubicBezTo>
                  <a:cubicBezTo>
                    <a:pt x="27143" y="23862"/>
                    <a:pt x="27356" y="23010"/>
                    <a:pt x="27417" y="22129"/>
                  </a:cubicBezTo>
                  <a:cubicBezTo>
                    <a:pt x="29058" y="21673"/>
                    <a:pt x="30457" y="20579"/>
                    <a:pt x="31368" y="19059"/>
                  </a:cubicBezTo>
                  <a:cubicBezTo>
                    <a:pt x="33527" y="15533"/>
                    <a:pt x="32432" y="10883"/>
                    <a:pt x="28846" y="8725"/>
                  </a:cubicBezTo>
                  <a:cubicBezTo>
                    <a:pt x="27903" y="8147"/>
                    <a:pt x="26870" y="7813"/>
                    <a:pt x="25806" y="7661"/>
                  </a:cubicBezTo>
                  <a:cubicBezTo>
                    <a:pt x="26201" y="5077"/>
                    <a:pt x="25046" y="2433"/>
                    <a:pt x="22706" y="974"/>
                  </a:cubicBezTo>
                  <a:cubicBezTo>
                    <a:pt x="21551" y="305"/>
                    <a:pt x="20304" y="1"/>
                    <a:pt x="19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32"/>
            <p:cNvSpPr/>
            <p:nvPr/>
          </p:nvSpPr>
          <p:spPr>
            <a:xfrm>
              <a:off x="7399647" y="2335239"/>
              <a:ext cx="570227" cy="461686"/>
            </a:xfrm>
            <a:custGeom>
              <a:avLst/>
              <a:gdLst/>
              <a:ahLst/>
              <a:cxnLst/>
              <a:rect l="l" t="t" r="r" b="b"/>
              <a:pathLst>
                <a:path w="33528" h="27146" extrusionOk="0">
                  <a:moveTo>
                    <a:pt x="19029" y="0"/>
                  </a:moveTo>
                  <a:cubicBezTo>
                    <a:pt x="18117" y="152"/>
                    <a:pt x="17266" y="517"/>
                    <a:pt x="16415" y="1033"/>
                  </a:cubicBezTo>
                  <a:cubicBezTo>
                    <a:pt x="13557" y="2948"/>
                    <a:pt x="12646" y="6626"/>
                    <a:pt x="14165" y="9575"/>
                  </a:cubicBezTo>
                  <a:cubicBezTo>
                    <a:pt x="13709" y="9210"/>
                    <a:pt x="13314" y="8754"/>
                    <a:pt x="12950" y="8207"/>
                  </a:cubicBezTo>
                  <a:cubicBezTo>
                    <a:pt x="11643" y="6201"/>
                    <a:pt x="11521" y="3739"/>
                    <a:pt x="12433" y="1733"/>
                  </a:cubicBezTo>
                  <a:cubicBezTo>
                    <a:pt x="11215" y="1014"/>
                    <a:pt x="9879" y="670"/>
                    <a:pt x="8562" y="670"/>
                  </a:cubicBezTo>
                  <a:cubicBezTo>
                    <a:pt x="6035" y="670"/>
                    <a:pt x="3578" y="1937"/>
                    <a:pt x="2159" y="4255"/>
                  </a:cubicBezTo>
                  <a:cubicBezTo>
                    <a:pt x="1" y="7812"/>
                    <a:pt x="1095" y="12432"/>
                    <a:pt x="4682" y="14590"/>
                  </a:cubicBezTo>
                  <a:cubicBezTo>
                    <a:pt x="5168" y="14894"/>
                    <a:pt x="5655" y="15137"/>
                    <a:pt x="6141" y="15289"/>
                  </a:cubicBezTo>
                  <a:cubicBezTo>
                    <a:pt x="5746" y="18177"/>
                    <a:pt x="7022" y="21216"/>
                    <a:pt x="9697" y="22797"/>
                  </a:cubicBezTo>
                  <a:cubicBezTo>
                    <a:pt x="10915" y="23556"/>
                    <a:pt x="12272" y="23912"/>
                    <a:pt x="13611" y="23912"/>
                  </a:cubicBezTo>
                  <a:cubicBezTo>
                    <a:pt x="14846" y="23912"/>
                    <a:pt x="16065" y="23609"/>
                    <a:pt x="17144" y="23040"/>
                  </a:cubicBezTo>
                  <a:cubicBezTo>
                    <a:pt x="17387" y="24408"/>
                    <a:pt x="18238" y="25623"/>
                    <a:pt x="19485" y="26383"/>
                  </a:cubicBezTo>
                  <a:cubicBezTo>
                    <a:pt x="20327" y="26899"/>
                    <a:pt x="21265" y="27145"/>
                    <a:pt x="22192" y="27145"/>
                  </a:cubicBezTo>
                  <a:cubicBezTo>
                    <a:pt x="23941" y="27145"/>
                    <a:pt x="25654" y="26270"/>
                    <a:pt x="26628" y="24681"/>
                  </a:cubicBezTo>
                  <a:cubicBezTo>
                    <a:pt x="27114" y="23861"/>
                    <a:pt x="27357" y="23040"/>
                    <a:pt x="27387" y="22158"/>
                  </a:cubicBezTo>
                  <a:cubicBezTo>
                    <a:pt x="28998" y="21702"/>
                    <a:pt x="30397" y="20608"/>
                    <a:pt x="31339" y="19088"/>
                  </a:cubicBezTo>
                  <a:cubicBezTo>
                    <a:pt x="33527" y="15563"/>
                    <a:pt x="32403" y="10912"/>
                    <a:pt x="28846" y="8754"/>
                  </a:cubicBezTo>
                  <a:cubicBezTo>
                    <a:pt x="27904" y="8176"/>
                    <a:pt x="26871" y="7842"/>
                    <a:pt x="25807" y="7690"/>
                  </a:cubicBezTo>
                  <a:cubicBezTo>
                    <a:pt x="26172" y="5106"/>
                    <a:pt x="25047" y="2432"/>
                    <a:pt x="22676" y="1003"/>
                  </a:cubicBezTo>
                  <a:cubicBezTo>
                    <a:pt x="21552" y="304"/>
                    <a:pt x="20305" y="0"/>
                    <a:pt x="190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32"/>
            <p:cNvSpPr/>
            <p:nvPr/>
          </p:nvSpPr>
          <p:spPr>
            <a:xfrm>
              <a:off x="5719445" y="2746233"/>
              <a:ext cx="626063" cy="495258"/>
            </a:xfrm>
            <a:custGeom>
              <a:avLst/>
              <a:gdLst/>
              <a:ahLst/>
              <a:cxnLst/>
              <a:rect l="l" t="t" r="r" b="b"/>
              <a:pathLst>
                <a:path w="36811" h="29120" extrusionOk="0">
                  <a:moveTo>
                    <a:pt x="7873" y="0"/>
                  </a:moveTo>
                  <a:lnTo>
                    <a:pt x="913" y="4377"/>
                  </a:lnTo>
                  <a:lnTo>
                    <a:pt x="1" y="10183"/>
                  </a:lnTo>
                  <a:lnTo>
                    <a:pt x="36810" y="29119"/>
                  </a:lnTo>
                  <a:lnTo>
                    <a:pt x="36628" y="28238"/>
                  </a:lnTo>
                  <a:lnTo>
                    <a:pt x="78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32"/>
            <p:cNvSpPr/>
            <p:nvPr/>
          </p:nvSpPr>
          <p:spPr>
            <a:xfrm>
              <a:off x="5789248" y="2782428"/>
              <a:ext cx="519035" cy="422874"/>
            </a:xfrm>
            <a:custGeom>
              <a:avLst/>
              <a:gdLst/>
              <a:ahLst/>
              <a:cxnLst/>
              <a:rect l="l" t="t" r="r" b="b"/>
              <a:pathLst>
                <a:path w="30518" h="24864" extrusionOk="0">
                  <a:moveTo>
                    <a:pt x="943" y="0"/>
                  </a:moveTo>
                  <a:lnTo>
                    <a:pt x="0" y="1611"/>
                  </a:lnTo>
                  <a:lnTo>
                    <a:pt x="30518" y="24864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32"/>
            <p:cNvSpPr/>
            <p:nvPr/>
          </p:nvSpPr>
          <p:spPr>
            <a:xfrm>
              <a:off x="5728766" y="2905978"/>
              <a:ext cx="579003" cy="312768"/>
            </a:xfrm>
            <a:custGeom>
              <a:avLst/>
              <a:gdLst/>
              <a:ahLst/>
              <a:cxnLst/>
              <a:rect l="l" t="t" r="r" b="b"/>
              <a:pathLst>
                <a:path w="34044" h="18390" extrusionOk="0">
                  <a:moveTo>
                    <a:pt x="851" y="1"/>
                  </a:moveTo>
                  <a:lnTo>
                    <a:pt x="0" y="2767"/>
                  </a:lnTo>
                  <a:lnTo>
                    <a:pt x="34043" y="18390"/>
                  </a:lnTo>
                  <a:lnTo>
                    <a:pt x="34043" y="18390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32"/>
            <p:cNvSpPr/>
            <p:nvPr/>
          </p:nvSpPr>
          <p:spPr>
            <a:xfrm>
              <a:off x="5889547" y="2783975"/>
              <a:ext cx="389795" cy="379454"/>
            </a:xfrm>
            <a:custGeom>
              <a:avLst/>
              <a:gdLst/>
              <a:ahLst/>
              <a:cxnLst/>
              <a:rect l="l" t="t" r="r" b="b"/>
              <a:pathLst>
                <a:path w="22919" h="22311" extrusionOk="0">
                  <a:moveTo>
                    <a:pt x="669" y="0"/>
                  </a:moveTo>
                  <a:lnTo>
                    <a:pt x="0" y="578"/>
                  </a:lnTo>
                  <a:lnTo>
                    <a:pt x="22918" y="22311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32"/>
            <p:cNvSpPr/>
            <p:nvPr/>
          </p:nvSpPr>
          <p:spPr>
            <a:xfrm>
              <a:off x="5459402" y="2526959"/>
              <a:ext cx="499918" cy="562251"/>
            </a:xfrm>
            <a:custGeom>
              <a:avLst/>
              <a:gdLst/>
              <a:ahLst/>
              <a:cxnLst/>
              <a:rect l="l" t="t" r="r" b="b"/>
              <a:pathLst>
                <a:path w="29394" h="33059" extrusionOk="0">
                  <a:moveTo>
                    <a:pt x="15888" y="0"/>
                  </a:moveTo>
                  <a:cubicBezTo>
                    <a:pt x="13193" y="0"/>
                    <a:pt x="10564" y="1391"/>
                    <a:pt x="9089" y="3895"/>
                  </a:cubicBezTo>
                  <a:cubicBezTo>
                    <a:pt x="8481" y="4929"/>
                    <a:pt x="8177" y="5993"/>
                    <a:pt x="8086" y="7087"/>
                  </a:cubicBezTo>
                  <a:cubicBezTo>
                    <a:pt x="7797" y="7051"/>
                    <a:pt x="7507" y="7034"/>
                    <a:pt x="7218" y="7034"/>
                  </a:cubicBezTo>
                  <a:cubicBezTo>
                    <a:pt x="4805" y="7034"/>
                    <a:pt x="2459" y="8268"/>
                    <a:pt x="1156" y="10522"/>
                  </a:cubicBezTo>
                  <a:cubicBezTo>
                    <a:pt x="426" y="11737"/>
                    <a:pt x="122" y="13044"/>
                    <a:pt x="214" y="14351"/>
                  </a:cubicBezTo>
                  <a:cubicBezTo>
                    <a:pt x="396" y="15294"/>
                    <a:pt x="730" y="16206"/>
                    <a:pt x="1338" y="17087"/>
                  </a:cubicBezTo>
                  <a:cubicBezTo>
                    <a:pt x="2710" y="19024"/>
                    <a:pt x="4873" y="20064"/>
                    <a:pt x="7078" y="20064"/>
                  </a:cubicBezTo>
                  <a:cubicBezTo>
                    <a:pt x="8195" y="20064"/>
                    <a:pt x="9323" y="19797"/>
                    <a:pt x="10366" y="19245"/>
                  </a:cubicBezTo>
                  <a:lnTo>
                    <a:pt x="10366" y="19245"/>
                  </a:lnTo>
                  <a:cubicBezTo>
                    <a:pt x="9940" y="19731"/>
                    <a:pt x="9484" y="20187"/>
                    <a:pt x="8937" y="20583"/>
                  </a:cubicBezTo>
                  <a:cubicBezTo>
                    <a:pt x="7703" y="21423"/>
                    <a:pt x="6322" y="21822"/>
                    <a:pt x="4948" y="21822"/>
                  </a:cubicBezTo>
                  <a:cubicBezTo>
                    <a:pt x="3987" y="21822"/>
                    <a:pt x="3029" y="21627"/>
                    <a:pt x="2129" y="21251"/>
                  </a:cubicBezTo>
                  <a:lnTo>
                    <a:pt x="2129" y="21251"/>
                  </a:lnTo>
                  <a:cubicBezTo>
                    <a:pt x="1" y="25020"/>
                    <a:pt x="1278" y="29762"/>
                    <a:pt x="4986" y="31981"/>
                  </a:cubicBezTo>
                  <a:cubicBezTo>
                    <a:pt x="6242" y="32710"/>
                    <a:pt x="7617" y="33058"/>
                    <a:pt x="8972" y="33058"/>
                  </a:cubicBezTo>
                  <a:cubicBezTo>
                    <a:pt x="11683" y="33058"/>
                    <a:pt x="14317" y="31667"/>
                    <a:pt x="15776" y="29154"/>
                  </a:cubicBezTo>
                  <a:cubicBezTo>
                    <a:pt x="16080" y="28668"/>
                    <a:pt x="16323" y="28151"/>
                    <a:pt x="16475" y="27604"/>
                  </a:cubicBezTo>
                  <a:cubicBezTo>
                    <a:pt x="16809" y="27647"/>
                    <a:pt x="17144" y="27669"/>
                    <a:pt x="17478" y="27669"/>
                  </a:cubicBezTo>
                  <a:cubicBezTo>
                    <a:pt x="20185" y="27669"/>
                    <a:pt x="22826" y="26263"/>
                    <a:pt x="24287" y="23774"/>
                  </a:cubicBezTo>
                  <a:cubicBezTo>
                    <a:pt x="25776" y="21251"/>
                    <a:pt x="25685" y="18303"/>
                    <a:pt x="24378" y="15932"/>
                  </a:cubicBezTo>
                  <a:cubicBezTo>
                    <a:pt x="25776" y="15598"/>
                    <a:pt x="27083" y="14716"/>
                    <a:pt x="27874" y="13409"/>
                  </a:cubicBezTo>
                  <a:cubicBezTo>
                    <a:pt x="29394" y="10826"/>
                    <a:pt x="28512" y="7482"/>
                    <a:pt x="25928" y="5962"/>
                  </a:cubicBezTo>
                  <a:cubicBezTo>
                    <a:pt x="25077" y="5446"/>
                    <a:pt x="24226" y="5233"/>
                    <a:pt x="23314" y="5202"/>
                  </a:cubicBezTo>
                  <a:cubicBezTo>
                    <a:pt x="22706" y="3470"/>
                    <a:pt x="21521" y="2041"/>
                    <a:pt x="19880" y="1099"/>
                  </a:cubicBezTo>
                  <a:cubicBezTo>
                    <a:pt x="18625" y="355"/>
                    <a:pt x="17248" y="0"/>
                    <a:pt x="15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32"/>
            <p:cNvSpPr/>
            <p:nvPr/>
          </p:nvSpPr>
          <p:spPr>
            <a:xfrm>
              <a:off x="5480612" y="2488180"/>
              <a:ext cx="499391" cy="562251"/>
            </a:xfrm>
            <a:custGeom>
              <a:avLst/>
              <a:gdLst/>
              <a:ahLst/>
              <a:cxnLst/>
              <a:rect l="l" t="t" r="r" b="b"/>
              <a:pathLst>
                <a:path w="29363" h="33059" extrusionOk="0">
                  <a:moveTo>
                    <a:pt x="15856" y="1"/>
                  </a:moveTo>
                  <a:cubicBezTo>
                    <a:pt x="13161" y="1"/>
                    <a:pt x="10533" y="1391"/>
                    <a:pt x="9058" y="3896"/>
                  </a:cubicBezTo>
                  <a:cubicBezTo>
                    <a:pt x="8450" y="4929"/>
                    <a:pt x="8146" y="5993"/>
                    <a:pt x="8055" y="7087"/>
                  </a:cubicBezTo>
                  <a:cubicBezTo>
                    <a:pt x="7766" y="7052"/>
                    <a:pt x="7476" y="7034"/>
                    <a:pt x="7187" y="7034"/>
                  </a:cubicBezTo>
                  <a:cubicBezTo>
                    <a:pt x="4773" y="7034"/>
                    <a:pt x="2428" y="8269"/>
                    <a:pt x="1125" y="10522"/>
                  </a:cubicBezTo>
                  <a:cubicBezTo>
                    <a:pt x="395" y="11738"/>
                    <a:pt x="91" y="13045"/>
                    <a:pt x="182" y="14352"/>
                  </a:cubicBezTo>
                  <a:cubicBezTo>
                    <a:pt x="365" y="15294"/>
                    <a:pt x="699" y="16206"/>
                    <a:pt x="1307" y="17087"/>
                  </a:cubicBezTo>
                  <a:cubicBezTo>
                    <a:pt x="2679" y="19024"/>
                    <a:pt x="4841" y="20064"/>
                    <a:pt x="7047" y="20064"/>
                  </a:cubicBezTo>
                  <a:cubicBezTo>
                    <a:pt x="8164" y="20064"/>
                    <a:pt x="9292" y="19797"/>
                    <a:pt x="10335" y="19246"/>
                  </a:cubicBezTo>
                  <a:lnTo>
                    <a:pt x="10335" y="19246"/>
                  </a:lnTo>
                  <a:cubicBezTo>
                    <a:pt x="9909" y="19732"/>
                    <a:pt x="9453" y="20188"/>
                    <a:pt x="8906" y="20583"/>
                  </a:cubicBezTo>
                  <a:cubicBezTo>
                    <a:pt x="7690" y="21423"/>
                    <a:pt x="6305" y="21822"/>
                    <a:pt x="4932" y="21822"/>
                  </a:cubicBezTo>
                  <a:cubicBezTo>
                    <a:pt x="3971" y="21822"/>
                    <a:pt x="3016" y="21627"/>
                    <a:pt x="2128" y="21252"/>
                  </a:cubicBezTo>
                  <a:lnTo>
                    <a:pt x="2128" y="21252"/>
                  </a:lnTo>
                  <a:cubicBezTo>
                    <a:pt x="0" y="25021"/>
                    <a:pt x="1246" y="29762"/>
                    <a:pt x="4955" y="31981"/>
                  </a:cubicBezTo>
                  <a:cubicBezTo>
                    <a:pt x="6211" y="32711"/>
                    <a:pt x="7586" y="33059"/>
                    <a:pt x="8941" y="33059"/>
                  </a:cubicBezTo>
                  <a:cubicBezTo>
                    <a:pt x="11652" y="33059"/>
                    <a:pt x="14286" y="31667"/>
                    <a:pt x="15745" y="29154"/>
                  </a:cubicBezTo>
                  <a:cubicBezTo>
                    <a:pt x="16049" y="28668"/>
                    <a:pt x="16292" y="28151"/>
                    <a:pt x="16444" y="27604"/>
                  </a:cubicBezTo>
                  <a:cubicBezTo>
                    <a:pt x="16778" y="27648"/>
                    <a:pt x="17113" y="27669"/>
                    <a:pt x="17447" y="27669"/>
                  </a:cubicBezTo>
                  <a:cubicBezTo>
                    <a:pt x="20154" y="27669"/>
                    <a:pt x="22795" y="26264"/>
                    <a:pt x="24256" y="23774"/>
                  </a:cubicBezTo>
                  <a:cubicBezTo>
                    <a:pt x="25745" y="21252"/>
                    <a:pt x="25684" y="18303"/>
                    <a:pt x="24347" y="15932"/>
                  </a:cubicBezTo>
                  <a:cubicBezTo>
                    <a:pt x="25745" y="15598"/>
                    <a:pt x="27052" y="14717"/>
                    <a:pt x="27843" y="13410"/>
                  </a:cubicBezTo>
                  <a:cubicBezTo>
                    <a:pt x="29362" y="10826"/>
                    <a:pt x="28481" y="7482"/>
                    <a:pt x="25897" y="5963"/>
                  </a:cubicBezTo>
                  <a:cubicBezTo>
                    <a:pt x="25077" y="5446"/>
                    <a:pt x="24195" y="5233"/>
                    <a:pt x="23283" y="5203"/>
                  </a:cubicBezTo>
                  <a:cubicBezTo>
                    <a:pt x="22645" y="3470"/>
                    <a:pt x="21490" y="2042"/>
                    <a:pt x="19849" y="1099"/>
                  </a:cubicBezTo>
                  <a:cubicBezTo>
                    <a:pt x="18594" y="355"/>
                    <a:pt x="17217" y="1"/>
                    <a:pt x="158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32"/>
            <p:cNvSpPr/>
            <p:nvPr/>
          </p:nvSpPr>
          <p:spPr>
            <a:xfrm>
              <a:off x="7417234" y="3057456"/>
              <a:ext cx="499391" cy="233683"/>
            </a:xfrm>
            <a:custGeom>
              <a:avLst/>
              <a:gdLst/>
              <a:ahLst/>
              <a:cxnLst/>
              <a:rect l="l" t="t" r="r" b="b"/>
              <a:pathLst>
                <a:path w="29363" h="13740" extrusionOk="0">
                  <a:moveTo>
                    <a:pt x="26475" y="1"/>
                  </a:moveTo>
                  <a:lnTo>
                    <a:pt x="0" y="13405"/>
                  </a:lnTo>
                  <a:lnTo>
                    <a:pt x="639" y="13739"/>
                  </a:lnTo>
                  <a:lnTo>
                    <a:pt x="27995" y="10244"/>
                  </a:lnTo>
                  <a:lnTo>
                    <a:pt x="29363" y="3496"/>
                  </a:lnTo>
                  <a:lnTo>
                    <a:pt x="264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32"/>
            <p:cNvSpPr/>
            <p:nvPr/>
          </p:nvSpPr>
          <p:spPr>
            <a:xfrm>
              <a:off x="7459619" y="3158265"/>
              <a:ext cx="439440" cy="121502"/>
            </a:xfrm>
            <a:custGeom>
              <a:avLst/>
              <a:gdLst/>
              <a:ahLst/>
              <a:cxnLst/>
              <a:rect l="l" t="t" r="r" b="b"/>
              <a:pathLst>
                <a:path w="25838" h="7144" extrusionOk="0">
                  <a:moveTo>
                    <a:pt x="25472" y="1"/>
                  </a:moveTo>
                  <a:lnTo>
                    <a:pt x="1" y="7144"/>
                  </a:lnTo>
                  <a:lnTo>
                    <a:pt x="1" y="7144"/>
                  </a:lnTo>
                  <a:lnTo>
                    <a:pt x="25837" y="1429"/>
                  </a:lnTo>
                  <a:lnTo>
                    <a:pt x="25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32"/>
            <p:cNvSpPr/>
            <p:nvPr/>
          </p:nvSpPr>
          <p:spPr>
            <a:xfrm>
              <a:off x="7452901" y="3045567"/>
              <a:ext cx="408928" cy="226438"/>
            </a:xfrm>
            <a:custGeom>
              <a:avLst/>
              <a:gdLst/>
              <a:ahLst/>
              <a:cxnLst/>
              <a:rect l="l" t="t" r="r" b="b"/>
              <a:pathLst>
                <a:path w="24044" h="13314" extrusionOk="0">
                  <a:moveTo>
                    <a:pt x="22949" y="1"/>
                  </a:moveTo>
                  <a:lnTo>
                    <a:pt x="1" y="13314"/>
                  </a:lnTo>
                  <a:lnTo>
                    <a:pt x="24044" y="2007"/>
                  </a:lnTo>
                  <a:lnTo>
                    <a:pt x="229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32"/>
            <p:cNvSpPr/>
            <p:nvPr/>
          </p:nvSpPr>
          <p:spPr>
            <a:xfrm>
              <a:off x="7500984" y="3231674"/>
              <a:ext cx="344827" cy="49645"/>
            </a:xfrm>
            <a:custGeom>
              <a:avLst/>
              <a:gdLst/>
              <a:ahLst/>
              <a:cxnLst/>
              <a:rect l="l" t="t" r="r" b="b"/>
              <a:pathLst>
                <a:path w="20275" h="2919" extrusionOk="0">
                  <a:moveTo>
                    <a:pt x="20274" y="1"/>
                  </a:moveTo>
                  <a:lnTo>
                    <a:pt x="1" y="2919"/>
                  </a:lnTo>
                  <a:lnTo>
                    <a:pt x="20183" y="761"/>
                  </a:lnTo>
                  <a:lnTo>
                    <a:pt x="20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32"/>
            <p:cNvSpPr/>
            <p:nvPr/>
          </p:nvSpPr>
          <p:spPr>
            <a:xfrm>
              <a:off x="7729493" y="2978978"/>
              <a:ext cx="302427" cy="337089"/>
            </a:xfrm>
            <a:custGeom>
              <a:avLst/>
              <a:gdLst/>
              <a:ahLst/>
              <a:cxnLst/>
              <a:rect l="l" t="t" r="r" b="b"/>
              <a:pathLst>
                <a:path w="17782" h="19820" extrusionOk="0">
                  <a:moveTo>
                    <a:pt x="11336" y="1"/>
                  </a:moveTo>
                  <a:cubicBezTo>
                    <a:pt x="10404" y="1"/>
                    <a:pt x="9456" y="224"/>
                    <a:pt x="8572" y="694"/>
                  </a:cubicBezTo>
                  <a:cubicBezTo>
                    <a:pt x="8146" y="906"/>
                    <a:pt x="7782" y="1180"/>
                    <a:pt x="7447" y="1484"/>
                  </a:cubicBezTo>
                  <a:cubicBezTo>
                    <a:pt x="6687" y="646"/>
                    <a:pt x="5602" y="183"/>
                    <a:pt x="4488" y="183"/>
                  </a:cubicBezTo>
                  <a:cubicBezTo>
                    <a:pt x="3865" y="183"/>
                    <a:pt x="3234" y="328"/>
                    <a:pt x="2645" y="633"/>
                  </a:cubicBezTo>
                  <a:cubicBezTo>
                    <a:pt x="700" y="1666"/>
                    <a:pt x="0" y="4068"/>
                    <a:pt x="1003" y="5952"/>
                  </a:cubicBezTo>
                  <a:cubicBezTo>
                    <a:pt x="1216" y="6347"/>
                    <a:pt x="1459" y="6651"/>
                    <a:pt x="1733" y="6925"/>
                  </a:cubicBezTo>
                  <a:cubicBezTo>
                    <a:pt x="2453" y="6611"/>
                    <a:pt x="3228" y="6454"/>
                    <a:pt x="4006" y="6454"/>
                  </a:cubicBezTo>
                  <a:cubicBezTo>
                    <a:pt x="4509" y="6454"/>
                    <a:pt x="5012" y="6520"/>
                    <a:pt x="5502" y="6651"/>
                  </a:cubicBezTo>
                  <a:cubicBezTo>
                    <a:pt x="5457" y="6650"/>
                    <a:pt x="5413" y="6650"/>
                    <a:pt x="5368" y="6650"/>
                  </a:cubicBezTo>
                  <a:cubicBezTo>
                    <a:pt x="4169" y="6650"/>
                    <a:pt x="3004" y="7042"/>
                    <a:pt x="2037" y="7745"/>
                  </a:cubicBezTo>
                  <a:cubicBezTo>
                    <a:pt x="791" y="9265"/>
                    <a:pt x="487" y="11423"/>
                    <a:pt x="1459" y="13308"/>
                  </a:cubicBezTo>
                  <a:cubicBezTo>
                    <a:pt x="2310" y="14858"/>
                    <a:pt x="3830" y="15800"/>
                    <a:pt x="5502" y="15922"/>
                  </a:cubicBezTo>
                  <a:cubicBezTo>
                    <a:pt x="5472" y="16560"/>
                    <a:pt x="5624" y="17198"/>
                    <a:pt x="5958" y="17806"/>
                  </a:cubicBezTo>
                  <a:cubicBezTo>
                    <a:pt x="6637" y="19079"/>
                    <a:pt x="7953" y="19819"/>
                    <a:pt x="9306" y="19819"/>
                  </a:cubicBezTo>
                  <a:cubicBezTo>
                    <a:pt x="9891" y="19819"/>
                    <a:pt x="10483" y="19681"/>
                    <a:pt x="11034" y="19387"/>
                  </a:cubicBezTo>
                  <a:cubicBezTo>
                    <a:pt x="11703" y="18992"/>
                    <a:pt x="12189" y="18475"/>
                    <a:pt x="12523" y="17897"/>
                  </a:cubicBezTo>
                  <a:cubicBezTo>
                    <a:pt x="13071" y="17867"/>
                    <a:pt x="13618" y="17715"/>
                    <a:pt x="14165" y="17442"/>
                  </a:cubicBezTo>
                  <a:cubicBezTo>
                    <a:pt x="16080" y="16408"/>
                    <a:pt x="16809" y="14037"/>
                    <a:pt x="15806" y="12122"/>
                  </a:cubicBezTo>
                  <a:cubicBezTo>
                    <a:pt x="15593" y="11788"/>
                    <a:pt x="15381" y="11484"/>
                    <a:pt x="15107" y="11210"/>
                  </a:cubicBezTo>
                  <a:cubicBezTo>
                    <a:pt x="14894" y="11234"/>
                    <a:pt x="14681" y="11246"/>
                    <a:pt x="14468" y="11246"/>
                  </a:cubicBezTo>
                  <a:cubicBezTo>
                    <a:pt x="13310" y="11246"/>
                    <a:pt x="12157" y="10896"/>
                    <a:pt x="11156" y="10177"/>
                  </a:cubicBezTo>
                  <a:lnTo>
                    <a:pt x="11156" y="10177"/>
                  </a:lnTo>
                  <a:cubicBezTo>
                    <a:pt x="11809" y="10451"/>
                    <a:pt x="12501" y="10587"/>
                    <a:pt x="13192" y="10587"/>
                  </a:cubicBezTo>
                  <a:cubicBezTo>
                    <a:pt x="13884" y="10587"/>
                    <a:pt x="14575" y="10451"/>
                    <a:pt x="15229" y="10177"/>
                  </a:cubicBezTo>
                  <a:cubicBezTo>
                    <a:pt x="17144" y="8444"/>
                    <a:pt x="17782" y="5526"/>
                    <a:pt x="16475" y="3064"/>
                  </a:cubicBezTo>
                  <a:cubicBezTo>
                    <a:pt x="15425" y="1112"/>
                    <a:pt x="13418" y="1"/>
                    <a:pt x="11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32"/>
            <p:cNvSpPr/>
            <p:nvPr/>
          </p:nvSpPr>
          <p:spPr>
            <a:xfrm>
              <a:off x="7744478" y="2987789"/>
              <a:ext cx="302444" cy="337395"/>
            </a:xfrm>
            <a:custGeom>
              <a:avLst/>
              <a:gdLst/>
              <a:ahLst/>
              <a:cxnLst/>
              <a:rect l="l" t="t" r="r" b="b"/>
              <a:pathLst>
                <a:path w="17783" h="19838" extrusionOk="0">
                  <a:moveTo>
                    <a:pt x="11361" y="0"/>
                  </a:moveTo>
                  <a:cubicBezTo>
                    <a:pt x="10431" y="0"/>
                    <a:pt x="9485" y="223"/>
                    <a:pt x="8603" y="692"/>
                  </a:cubicBezTo>
                  <a:cubicBezTo>
                    <a:pt x="8177" y="935"/>
                    <a:pt x="7813" y="1209"/>
                    <a:pt x="7448" y="1483"/>
                  </a:cubicBezTo>
                  <a:cubicBezTo>
                    <a:pt x="6708" y="665"/>
                    <a:pt x="5633" y="197"/>
                    <a:pt x="4523" y="197"/>
                  </a:cubicBezTo>
                  <a:cubicBezTo>
                    <a:pt x="3900" y="197"/>
                    <a:pt x="3266" y="345"/>
                    <a:pt x="2676" y="662"/>
                  </a:cubicBezTo>
                  <a:cubicBezTo>
                    <a:pt x="730" y="1695"/>
                    <a:pt x="1" y="4066"/>
                    <a:pt x="1034" y="5981"/>
                  </a:cubicBezTo>
                  <a:cubicBezTo>
                    <a:pt x="1247" y="6346"/>
                    <a:pt x="1490" y="6650"/>
                    <a:pt x="1764" y="6923"/>
                  </a:cubicBezTo>
                  <a:cubicBezTo>
                    <a:pt x="2497" y="6622"/>
                    <a:pt x="3289" y="6461"/>
                    <a:pt x="4081" y="6461"/>
                  </a:cubicBezTo>
                  <a:cubicBezTo>
                    <a:pt x="4570" y="6461"/>
                    <a:pt x="5058" y="6522"/>
                    <a:pt x="5533" y="6650"/>
                  </a:cubicBezTo>
                  <a:cubicBezTo>
                    <a:pt x="5491" y="6649"/>
                    <a:pt x="5449" y="6648"/>
                    <a:pt x="5408" y="6648"/>
                  </a:cubicBezTo>
                  <a:cubicBezTo>
                    <a:pt x="4205" y="6648"/>
                    <a:pt x="3037" y="7069"/>
                    <a:pt x="2068" y="7774"/>
                  </a:cubicBezTo>
                  <a:cubicBezTo>
                    <a:pt x="822" y="9294"/>
                    <a:pt x="518" y="11452"/>
                    <a:pt x="1490" y="13306"/>
                  </a:cubicBezTo>
                  <a:cubicBezTo>
                    <a:pt x="2341" y="14857"/>
                    <a:pt x="3861" y="15829"/>
                    <a:pt x="5533" y="15921"/>
                  </a:cubicBezTo>
                  <a:cubicBezTo>
                    <a:pt x="5533" y="16589"/>
                    <a:pt x="5654" y="17228"/>
                    <a:pt x="5989" y="17835"/>
                  </a:cubicBezTo>
                  <a:cubicBezTo>
                    <a:pt x="6663" y="19100"/>
                    <a:pt x="7965" y="19838"/>
                    <a:pt x="9308" y="19838"/>
                  </a:cubicBezTo>
                  <a:cubicBezTo>
                    <a:pt x="9903" y="19838"/>
                    <a:pt x="10505" y="19693"/>
                    <a:pt x="11065" y="19386"/>
                  </a:cubicBezTo>
                  <a:cubicBezTo>
                    <a:pt x="11734" y="19021"/>
                    <a:pt x="12220" y="18474"/>
                    <a:pt x="12554" y="17927"/>
                  </a:cubicBezTo>
                  <a:cubicBezTo>
                    <a:pt x="13101" y="17866"/>
                    <a:pt x="13649" y="17714"/>
                    <a:pt x="14196" y="17471"/>
                  </a:cubicBezTo>
                  <a:cubicBezTo>
                    <a:pt x="16111" y="16437"/>
                    <a:pt x="16840" y="14036"/>
                    <a:pt x="15807" y="12151"/>
                  </a:cubicBezTo>
                  <a:cubicBezTo>
                    <a:pt x="15624" y="11787"/>
                    <a:pt x="15412" y="11483"/>
                    <a:pt x="15138" y="11240"/>
                  </a:cubicBezTo>
                  <a:cubicBezTo>
                    <a:pt x="14935" y="11262"/>
                    <a:pt x="14731" y="11273"/>
                    <a:pt x="14528" y="11273"/>
                  </a:cubicBezTo>
                  <a:cubicBezTo>
                    <a:pt x="13360" y="11273"/>
                    <a:pt x="12196" y="10905"/>
                    <a:pt x="11187" y="10206"/>
                  </a:cubicBezTo>
                  <a:lnTo>
                    <a:pt x="11187" y="10206"/>
                  </a:lnTo>
                  <a:cubicBezTo>
                    <a:pt x="11825" y="10465"/>
                    <a:pt x="12516" y="10594"/>
                    <a:pt x="13212" y="10594"/>
                  </a:cubicBezTo>
                  <a:cubicBezTo>
                    <a:pt x="13907" y="10594"/>
                    <a:pt x="14606" y="10465"/>
                    <a:pt x="15260" y="10206"/>
                  </a:cubicBezTo>
                  <a:cubicBezTo>
                    <a:pt x="17174" y="8443"/>
                    <a:pt x="17782" y="5525"/>
                    <a:pt x="16506" y="3094"/>
                  </a:cubicBezTo>
                  <a:cubicBezTo>
                    <a:pt x="15455" y="1118"/>
                    <a:pt x="13446" y="0"/>
                    <a:pt x="11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32"/>
            <p:cNvSpPr/>
            <p:nvPr/>
          </p:nvSpPr>
          <p:spPr>
            <a:xfrm>
              <a:off x="5739090" y="3830868"/>
              <a:ext cx="327258" cy="202661"/>
            </a:xfrm>
            <a:custGeom>
              <a:avLst/>
              <a:gdLst/>
              <a:ahLst/>
              <a:cxnLst/>
              <a:rect l="l" t="t" r="r" b="b"/>
              <a:pathLst>
                <a:path w="19242" h="11916" extrusionOk="0">
                  <a:moveTo>
                    <a:pt x="19241" y="0"/>
                  </a:moveTo>
                  <a:lnTo>
                    <a:pt x="1" y="6414"/>
                  </a:lnTo>
                  <a:lnTo>
                    <a:pt x="1" y="9271"/>
                  </a:lnTo>
                  <a:lnTo>
                    <a:pt x="3041" y="11915"/>
                  </a:lnTo>
                  <a:lnTo>
                    <a:pt x="19089" y="456"/>
                  </a:lnTo>
                  <a:lnTo>
                    <a:pt x="192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32"/>
            <p:cNvSpPr/>
            <p:nvPr/>
          </p:nvSpPr>
          <p:spPr>
            <a:xfrm>
              <a:off x="5764943" y="3845853"/>
              <a:ext cx="280726" cy="166486"/>
            </a:xfrm>
            <a:custGeom>
              <a:avLst/>
              <a:gdLst/>
              <a:ahLst/>
              <a:cxnLst/>
              <a:rect l="l" t="t" r="r" b="b"/>
              <a:pathLst>
                <a:path w="16506" h="9789" extrusionOk="0">
                  <a:moveTo>
                    <a:pt x="16506" y="1"/>
                  </a:moveTo>
                  <a:lnTo>
                    <a:pt x="1" y="8968"/>
                  </a:lnTo>
                  <a:lnTo>
                    <a:pt x="335" y="9788"/>
                  </a:lnTo>
                  <a:lnTo>
                    <a:pt x="16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32"/>
            <p:cNvSpPr/>
            <p:nvPr/>
          </p:nvSpPr>
          <p:spPr>
            <a:xfrm>
              <a:off x="5745825" y="3839134"/>
              <a:ext cx="300880" cy="109103"/>
            </a:xfrm>
            <a:custGeom>
              <a:avLst/>
              <a:gdLst/>
              <a:ahLst/>
              <a:cxnLst/>
              <a:rect l="l" t="t" r="r" b="b"/>
              <a:pathLst>
                <a:path w="17691" h="6415" extrusionOk="0">
                  <a:moveTo>
                    <a:pt x="17690" y="1"/>
                  </a:moveTo>
                  <a:lnTo>
                    <a:pt x="0" y="4986"/>
                  </a:lnTo>
                  <a:lnTo>
                    <a:pt x="243" y="6414"/>
                  </a:lnTo>
                  <a:lnTo>
                    <a:pt x="176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32"/>
            <p:cNvSpPr/>
            <p:nvPr/>
          </p:nvSpPr>
          <p:spPr>
            <a:xfrm>
              <a:off x="5811988" y="3863950"/>
              <a:ext cx="216625" cy="155619"/>
            </a:xfrm>
            <a:custGeom>
              <a:avLst/>
              <a:gdLst/>
              <a:ahLst/>
              <a:cxnLst/>
              <a:rect l="l" t="t" r="r" b="b"/>
              <a:pathLst>
                <a:path w="12737" h="9150" extrusionOk="0">
                  <a:moveTo>
                    <a:pt x="12737" y="1"/>
                  </a:moveTo>
                  <a:lnTo>
                    <a:pt x="1" y="8815"/>
                  </a:lnTo>
                  <a:lnTo>
                    <a:pt x="274" y="9150"/>
                  </a:lnTo>
                  <a:lnTo>
                    <a:pt x="12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32"/>
            <p:cNvSpPr/>
            <p:nvPr/>
          </p:nvSpPr>
          <p:spPr>
            <a:xfrm>
              <a:off x="5600539" y="3848727"/>
              <a:ext cx="237816" cy="282750"/>
            </a:xfrm>
            <a:custGeom>
              <a:avLst/>
              <a:gdLst/>
              <a:ahLst/>
              <a:cxnLst/>
              <a:rect l="l" t="t" r="r" b="b"/>
              <a:pathLst>
                <a:path w="13983" h="16625" extrusionOk="0">
                  <a:moveTo>
                    <a:pt x="5236" y="0"/>
                  </a:moveTo>
                  <a:cubicBezTo>
                    <a:pt x="4757" y="0"/>
                    <a:pt x="4271" y="92"/>
                    <a:pt x="3800" y="288"/>
                  </a:cubicBezTo>
                  <a:cubicBezTo>
                    <a:pt x="1825" y="1078"/>
                    <a:pt x="822" y="3267"/>
                    <a:pt x="1581" y="5242"/>
                  </a:cubicBezTo>
                  <a:cubicBezTo>
                    <a:pt x="1875" y="5163"/>
                    <a:pt x="2176" y="5123"/>
                    <a:pt x="2475" y="5123"/>
                  </a:cubicBezTo>
                  <a:cubicBezTo>
                    <a:pt x="3321" y="5123"/>
                    <a:pt x="4160" y="5442"/>
                    <a:pt x="4834" y="6093"/>
                  </a:cubicBezTo>
                  <a:cubicBezTo>
                    <a:pt x="5047" y="6306"/>
                    <a:pt x="5229" y="6580"/>
                    <a:pt x="5381" y="6853"/>
                  </a:cubicBezTo>
                  <a:cubicBezTo>
                    <a:pt x="4774" y="6395"/>
                    <a:pt x="4060" y="6170"/>
                    <a:pt x="3347" y="6170"/>
                  </a:cubicBezTo>
                  <a:cubicBezTo>
                    <a:pt x="2452" y="6170"/>
                    <a:pt x="1559" y="6524"/>
                    <a:pt x="882" y="7218"/>
                  </a:cubicBezTo>
                  <a:cubicBezTo>
                    <a:pt x="548" y="7583"/>
                    <a:pt x="274" y="7978"/>
                    <a:pt x="122" y="8434"/>
                  </a:cubicBezTo>
                  <a:cubicBezTo>
                    <a:pt x="1" y="9103"/>
                    <a:pt x="31" y="9741"/>
                    <a:pt x="305" y="10379"/>
                  </a:cubicBezTo>
                  <a:cubicBezTo>
                    <a:pt x="852" y="11717"/>
                    <a:pt x="2098" y="12507"/>
                    <a:pt x="3436" y="12537"/>
                  </a:cubicBezTo>
                  <a:cubicBezTo>
                    <a:pt x="3375" y="13084"/>
                    <a:pt x="3466" y="13662"/>
                    <a:pt x="3679" y="14179"/>
                  </a:cubicBezTo>
                  <a:cubicBezTo>
                    <a:pt x="4304" y="15684"/>
                    <a:pt x="5740" y="16624"/>
                    <a:pt x="7263" y="16624"/>
                  </a:cubicBezTo>
                  <a:cubicBezTo>
                    <a:pt x="7739" y="16624"/>
                    <a:pt x="8223" y="16532"/>
                    <a:pt x="8694" y="16337"/>
                  </a:cubicBezTo>
                  <a:cubicBezTo>
                    <a:pt x="9576" y="16002"/>
                    <a:pt x="10214" y="15394"/>
                    <a:pt x="10609" y="14574"/>
                  </a:cubicBezTo>
                  <a:cubicBezTo>
                    <a:pt x="10747" y="14592"/>
                    <a:pt x="10885" y="14602"/>
                    <a:pt x="11022" y="14602"/>
                  </a:cubicBezTo>
                  <a:cubicBezTo>
                    <a:pt x="11338" y="14602"/>
                    <a:pt x="11650" y="14549"/>
                    <a:pt x="11946" y="14422"/>
                  </a:cubicBezTo>
                  <a:cubicBezTo>
                    <a:pt x="13345" y="13875"/>
                    <a:pt x="13983" y="12324"/>
                    <a:pt x="13466" y="10957"/>
                  </a:cubicBezTo>
                  <a:cubicBezTo>
                    <a:pt x="13193" y="10258"/>
                    <a:pt x="12615" y="9741"/>
                    <a:pt x="11977" y="9467"/>
                  </a:cubicBezTo>
                  <a:cubicBezTo>
                    <a:pt x="12798" y="8403"/>
                    <a:pt x="13071" y="7005"/>
                    <a:pt x="12554" y="5668"/>
                  </a:cubicBezTo>
                  <a:cubicBezTo>
                    <a:pt x="11977" y="4178"/>
                    <a:pt x="10548" y="3267"/>
                    <a:pt x="9028" y="3236"/>
                  </a:cubicBezTo>
                  <a:cubicBezTo>
                    <a:pt x="8998" y="2963"/>
                    <a:pt x="8937" y="2719"/>
                    <a:pt x="8816" y="2446"/>
                  </a:cubicBezTo>
                  <a:cubicBezTo>
                    <a:pt x="8214" y="941"/>
                    <a:pt x="6765" y="0"/>
                    <a:pt x="5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32"/>
            <p:cNvSpPr/>
            <p:nvPr/>
          </p:nvSpPr>
          <p:spPr>
            <a:xfrm>
              <a:off x="5607784" y="3869410"/>
              <a:ext cx="237816" cy="282529"/>
            </a:xfrm>
            <a:custGeom>
              <a:avLst/>
              <a:gdLst/>
              <a:ahLst/>
              <a:cxnLst/>
              <a:rect l="l" t="t" r="r" b="b"/>
              <a:pathLst>
                <a:path w="13983" h="16612" extrusionOk="0">
                  <a:moveTo>
                    <a:pt x="5231" y="0"/>
                  </a:moveTo>
                  <a:cubicBezTo>
                    <a:pt x="4755" y="0"/>
                    <a:pt x="4271" y="92"/>
                    <a:pt x="3800" y="288"/>
                  </a:cubicBezTo>
                  <a:cubicBezTo>
                    <a:pt x="1824" y="1078"/>
                    <a:pt x="821" y="3266"/>
                    <a:pt x="1581" y="5242"/>
                  </a:cubicBezTo>
                  <a:cubicBezTo>
                    <a:pt x="1867" y="5163"/>
                    <a:pt x="2161" y="5123"/>
                    <a:pt x="2456" y="5123"/>
                  </a:cubicBezTo>
                  <a:cubicBezTo>
                    <a:pt x="3290" y="5123"/>
                    <a:pt x="4129" y="5442"/>
                    <a:pt x="4803" y="6093"/>
                  </a:cubicBezTo>
                  <a:cubicBezTo>
                    <a:pt x="5046" y="6306"/>
                    <a:pt x="5229" y="6580"/>
                    <a:pt x="5380" y="6853"/>
                  </a:cubicBezTo>
                  <a:cubicBezTo>
                    <a:pt x="4774" y="6395"/>
                    <a:pt x="4054" y="6170"/>
                    <a:pt x="3334" y="6170"/>
                  </a:cubicBezTo>
                  <a:cubicBezTo>
                    <a:pt x="2431" y="6170"/>
                    <a:pt x="1528" y="6524"/>
                    <a:pt x="852" y="7218"/>
                  </a:cubicBezTo>
                  <a:cubicBezTo>
                    <a:pt x="517" y="7583"/>
                    <a:pt x="244" y="7978"/>
                    <a:pt x="92" y="8434"/>
                  </a:cubicBezTo>
                  <a:cubicBezTo>
                    <a:pt x="0" y="9102"/>
                    <a:pt x="31" y="9741"/>
                    <a:pt x="304" y="10379"/>
                  </a:cubicBezTo>
                  <a:cubicBezTo>
                    <a:pt x="821" y="11716"/>
                    <a:pt x="2067" y="12507"/>
                    <a:pt x="3405" y="12537"/>
                  </a:cubicBezTo>
                  <a:cubicBezTo>
                    <a:pt x="3374" y="13084"/>
                    <a:pt x="3435" y="13662"/>
                    <a:pt x="3678" y="14178"/>
                  </a:cubicBezTo>
                  <a:cubicBezTo>
                    <a:pt x="4282" y="15688"/>
                    <a:pt x="5737" y="16611"/>
                    <a:pt x="7271" y="16611"/>
                  </a:cubicBezTo>
                  <a:cubicBezTo>
                    <a:pt x="7745" y="16611"/>
                    <a:pt x="8227" y="16523"/>
                    <a:pt x="8694" y="16337"/>
                  </a:cubicBezTo>
                  <a:cubicBezTo>
                    <a:pt x="9545" y="16002"/>
                    <a:pt x="10213" y="15394"/>
                    <a:pt x="10578" y="14574"/>
                  </a:cubicBezTo>
                  <a:cubicBezTo>
                    <a:pt x="10716" y="14592"/>
                    <a:pt x="10854" y="14602"/>
                    <a:pt x="10991" y="14602"/>
                  </a:cubicBezTo>
                  <a:cubicBezTo>
                    <a:pt x="11307" y="14602"/>
                    <a:pt x="11619" y="14549"/>
                    <a:pt x="11916" y="14422"/>
                  </a:cubicBezTo>
                  <a:cubicBezTo>
                    <a:pt x="13283" y="13874"/>
                    <a:pt x="13982" y="12324"/>
                    <a:pt x="13435" y="10956"/>
                  </a:cubicBezTo>
                  <a:cubicBezTo>
                    <a:pt x="13162" y="10257"/>
                    <a:pt x="12615" y="9741"/>
                    <a:pt x="11946" y="9467"/>
                  </a:cubicBezTo>
                  <a:cubicBezTo>
                    <a:pt x="12797" y="8403"/>
                    <a:pt x="13071" y="7005"/>
                    <a:pt x="12523" y="5668"/>
                  </a:cubicBezTo>
                  <a:cubicBezTo>
                    <a:pt x="11946" y="4178"/>
                    <a:pt x="10548" y="3266"/>
                    <a:pt x="9028" y="3236"/>
                  </a:cubicBezTo>
                  <a:cubicBezTo>
                    <a:pt x="8998" y="2962"/>
                    <a:pt x="8906" y="2719"/>
                    <a:pt x="8815" y="2446"/>
                  </a:cubicBezTo>
                  <a:cubicBezTo>
                    <a:pt x="8190" y="941"/>
                    <a:pt x="6754" y="0"/>
                    <a:pt x="5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32"/>
            <p:cNvSpPr/>
            <p:nvPr/>
          </p:nvSpPr>
          <p:spPr>
            <a:xfrm>
              <a:off x="6136137" y="4033015"/>
              <a:ext cx="369641" cy="507147"/>
            </a:xfrm>
            <a:custGeom>
              <a:avLst/>
              <a:gdLst/>
              <a:ahLst/>
              <a:cxnLst/>
              <a:rect l="l" t="t" r="r" b="b"/>
              <a:pathLst>
                <a:path w="21734" h="29819" extrusionOk="0">
                  <a:moveTo>
                    <a:pt x="21521" y="0"/>
                  </a:moveTo>
                  <a:lnTo>
                    <a:pt x="1" y="25532"/>
                  </a:lnTo>
                  <a:lnTo>
                    <a:pt x="3132" y="29575"/>
                  </a:lnTo>
                  <a:lnTo>
                    <a:pt x="10883" y="29818"/>
                  </a:lnTo>
                  <a:lnTo>
                    <a:pt x="21734" y="760"/>
                  </a:lnTo>
                  <a:lnTo>
                    <a:pt x="215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32"/>
            <p:cNvSpPr/>
            <p:nvPr/>
          </p:nvSpPr>
          <p:spPr>
            <a:xfrm>
              <a:off x="6241096" y="4077475"/>
              <a:ext cx="243496" cy="456481"/>
            </a:xfrm>
            <a:custGeom>
              <a:avLst/>
              <a:gdLst/>
              <a:ahLst/>
              <a:cxnLst/>
              <a:rect l="l" t="t" r="r" b="b"/>
              <a:pathLst>
                <a:path w="14317" h="26840" extrusionOk="0">
                  <a:moveTo>
                    <a:pt x="14317" y="0"/>
                  </a:moveTo>
                  <a:lnTo>
                    <a:pt x="0" y="26049"/>
                  </a:lnTo>
                  <a:lnTo>
                    <a:pt x="1429" y="26839"/>
                  </a:lnTo>
                  <a:lnTo>
                    <a:pt x="143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32"/>
            <p:cNvSpPr/>
            <p:nvPr/>
          </p:nvSpPr>
          <p:spPr>
            <a:xfrm>
              <a:off x="6130456" y="4067134"/>
              <a:ext cx="347922" cy="399608"/>
            </a:xfrm>
            <a:custGeom>
              <a:avLst/>
              <a:gdLst/>
              <a:ahLst/>
              <a:cxnLst/>
              <a:rect l="l" t="t" r="r" b="b"/>
              <a:pathLst>
                <a:path w="20457" h="23496" extrusionOk="0">
                  <a:moveTo>
                    <a:pt x="20457" y="0"/>
                  </a:moveTo>
                  <a:lnTo>
                    <a:pt x="1" y="21733"/>
                  </a:lnTo>
                  <a:lnTo>
                    <a:pt x="1915" y="23496"/>
                  </a:lnTo>
                  <a:lnTo>
                    <a:pt x="20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32"/>
            <p:cNvSpPr/>
            <p:nvPr/>
          </p:nvSpPr>
          <p:spPr>
            <a:xfrm>
              <a:off x="6333639" y="4122956"/>
              <a:ext cx="142693" cy="367056"/>
            </a:xfrm>
            <a:custGeom>
              <a:avLst/>
              <a:gdLst/>
              <a:ahLst/>
              <a:cxnLst/>
              <a:rect l="l" t="t" r="r" b="b"/>
              <a:pathLst>
                <a:path w="8390" h="21582" extrusionOk="0">
                  <a:moveTo>
                    <a:pt x="8389" y="1"/>
                  </a:moveTo>
                  <a:lnTo>
                    <a:pt x="0" y="21430"/>
                  </a:lnTo>
                  <a:lnTo>
                    <a:pt x="851" y="21582"/>
                  </a:lnTo>
                  <a:lnTo>
                    <a:pt x="83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32"/>
            <p:cNvSpPr/>
            <p:nvPr/>
          </p:nvSpPr>
          <p:spPr>
            <a:xfrm>
              <a:off x="6020853" y="4322857"/>
              <a:ext cx="404285" cy="337939"/>
            </a:xfrm>
            <a:custGeom>
              <a:avLst/>
              <a:gdLst/>
              <a:ahLst/>
              <a:cxnLst/>
              <a:rect l="l" t="t" r="r" b="b"/>
              <a:pathLst>
                <a:path w="23771" h="19870" extrusionOk="0">
                  <a:moveTo>
                    <a:pt x="7163" y="1"/>
                  </a:moveTo>
                  <a:cubicBezTo>
                    <a:pt x="5922" y="1"/>
                    <a:pt x="4691" y="507"/>
                    <a:pt x="3830" y="1500"/>
                  </a:cubicBezTo>
                  <a:cubicBezTo>
                    <a:pt x="2463" y="3051"/>
                    <a:pt x="2371" y="5300"/>
                    <a:pt x="3527" y="6941"/>
                  </a:cubicBezTo>
                  <a:cubicBezTo>
                    <a:pt x="3101" y="7245"/>
                    <a:pt x="2736" y="7579"/>
                    <a:pt x="2371" y="7975"/>
                  </a:cubicBezTo>
                  <a:cubicBezTo>
                    <a:pt x="1" y="10649"/>
                    <a:pt x="244" y="14844"/>
                    <a:pt x="2979" y="17245"/>
                  </a:cubicBezTo>
                  <a:cubicBezTo>
                    <a:pt x="4242" y="18327"/>
                    <a:pt x="5796" y="18861"/>
                    <a:pt x="7341" y="18861"/>
                  </a:cubicBezTo>
                  <a:cubicBezTo>
                    <a:pt x="8661" y="18861"/>
                    <a:pt x="9975" y="18471"/>
                    <a:pt x="11095" y="17701"/>
                  </a:cubicBezTo>
                  <a:cubicBezTo>
                    <a:pt x="11946" y="16364"/>
                    <a:pt x="12341" y="14753"/>
                    <a:pt x="12098" y="13203"/>
                  </a:cubicBezTo>
                  <a:lnTo>
                    <a:pt x="12098" y="13203"/>
                  </a:lnTo>
                  <a:cubicBezTo>
                    <a:pt x="12706" y="14722"/>
                    <a:pt x="12706" y="16333"/>
                    <a:pt x="12220" y="17792"/>
                  </a:cubicBezTo>
                  <a:cubicBezTo>
                    <a:pt x="12463" y="18157"/>
                    <a:pt x="12706" y="18492"/>
                    <a:pt x="13071" y="18795"/>
                  </a:cubicBezTo>
                  <a:cubicBezTo>
                    <a:pt x="13915" y="19515"/>
                    <a:pt x="14955" y="19869"/>
                    <a:pt x="15989" y="19869"/>
                  </a:cubicBezTo>
                  <a:cubicBezTo>
                    <a:pt x="17226" y="19869"/>
                    <a:pt x="18455" y="19363"/>
                    <a:pt x="19332" y="18370"/>
                  </a:cubicBezTo>
                  <a:cubicBezTo>
                    <a:pt x="19758" y="17884"/>
                    <a:pt x="20062" y="17306"/>
                    <a:pt x="20244" y="16698"/>
                  </a:cubicBezTo>
                  <a:cubicBezTo>
                    <a:pt x="20974" y="16516"/>
                    <a:pt x="21673" y="16060"/>
                    <a:pt x="22220" y="15422"/>
                  </a:cubicBezTo>
                  <a:cubicBezTo>
                    <a:pt x="23770" y="13659"/>
                    <a:pt x="23588" y="11014"/>
                    <a:pt x="21825" y="9434"/>
                  </a:cubicBezTo>
                  <a:cubicBezTo>
                    <a:pt x="21278" y="8947"/>
                    <a:pt x="20579" y="8643"/>
                    <a:pt x="19910" y="8491"/>
                  </a:cubicBezTo>
                  <a:cubicBezTo>
                    <a:pt x="20153" y="6668"/>
                    <a:pt x="19515" y="4722"/>
                    <a:pt x="18025" y="3446"/>
                  </a:cubicBezTo>
                  <a:cubicBezTo>
                    <a:pt x="16958" y="2526"/>
                    <a:pt x="15624" y="2062"/>
                    <a:pt x="14299" y="2062"/>
                  </a:cubicBezTo>
                  <a:cubicBezTo>
                    <a:pt x="13434" y="2062"/>
                    <a:pt x="12574" y="2259"/>
                    <a:pt x="11794" y="2655"/>
                  </a:cubicBezTo>
                  <a:cubicBezTo>
                    <a:pt x="10730" y="3567"/>
                    <a:pt x="10031" y="4783"/>
                    <a:pt x="9727" y="6151"/>
                  </a:cubicBezTo>
                  <a:cubicBezTo>
                    <a:pt x="9636" y="4692"/>
                    <a:pt x="10122" y="3263"/>
                    <a:pt x="10973" y="2108"/>
                  </a:cubicBezTo>
                  <a:cubicBezTo>
                    <a:pt x="10730" y="1744"/>
                    <a:pt x="10426" y="1379"/>
                    <a:pt x="10092" y="1075"/>
                  </a:cubicBezTo>
                  <a:cubicBezTo>
                    <a:pt x="9248" y="355"/>
                    <a:pt x="8201" y="1"/>
                    <a:pt x="7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32"/>
            <p:cNvSpPr/>
            <p:nvPr/>
          </p:nvSpPr>
          <p:spPr>
            <a:xfrm>
              <a:off x="6026534" y="4341550"/>
              <a:ext cx="404285" cy="338806"/>
            </a:xfrm>
            <a:custGeom>
              <a:avLst/>
              <a:gdLst/>
              <a:ahLst/>
              <a:cxnLst/>
              <a:rect l="l" t="t" r="r" b="b"/>
              <a:pathLst>
                <a:path w="23771" h="19921" extrusionOk="0">
                  <a:moveTo>
                    <a:pt x="7156" y="1"/>
                  </a:moveTo>
                  <a:cubicBezTo>
                    <a:pt x="5925" y="1"/>
                    <a:pt x="4704" y="507"/>
                    <a:pt x="3831" y="1496"/>
                  </a:cubicBezTo>
                  <a:cubicBezTo>
                    <a:pt x="2463" y="3076"/>
                    <a:pt x="2402" y="5295"/>
                    <a:pt x="3527" y="6936"/>
                  </a:cubicBezTo>
                  <a:cubicBezTo>
                    <a:pt x="3101" y="7240"/>
                    <a:pt x="2737" y="7575"/>
                    <a:pt x="2402" y="7970"/>
                  </a:cubicBezTo>
                  <a:cubicBezTo>
                    <a:pt x="1" y="10675"/>
                    <a:pt x="275" y="14839"/>
                    <a:pt x="3010" y="17241"/>
                  </a:cubicBezTo>
                  <a:cubicBezTo>
                    <a:pt x="4256" y="18322"/>
                    <a:pt x="5802" y="18856"/>
                    <a:pt x="7344" y="18856"/>
                  </a:cubicBezTo>
                  <a:cubicBezTo>
                    <a:pt x="8661" y="18856"/>
                    <a:pt x="9975" y="18467"/>
                    <a:pt x="11095" y="17696"/>
                  </a:cubicBezTo>
                  <a:cubicBezTo>
                    <a:pt x="11977" y="16389"/>
                    <a:pt x="12342" y="14809"/>
                    <a:pt x="12129" y="13259"/>
                  </a:cubicBezTo>
                  <a:lnTo>
                    <a:pt x="12129" y="13259"/>
                  </a:lnTo>
                  <a:cubicBezTo>
                    <a:pt x="12737" y="14778"/>
                    <a:pt x="12737" y="16359"/>
                    <a:pt x="12220" y="17848"/>
                  </a:cubicBezTo>
                  <a:cubicBezTo>
                    <a:pt x="12463" y="18183"/>
                    <a:pt x="12737" y="18517"/>
                    <a:pt x="13071" y="18821"/>
                  </a:cubicBezTo>
                  <a:cubicBezTo>
                    <a:pt x="13920" y="19559"/>
                    <a:pt x="14974" y="19921"/>
                    <a:pt x="16018" y="19921"/>
                  </a:cubicBezTo>
                  <a:cubicBezTo>
                    <a:pt x="17253" y="19921"/>
                    <a:pt x="18476" y="19414"/>
                    <a:pt x="19333" y="18426"/>
                  </a:cubicBezTo>
                  <a:cubicBezTo>
                    <a:pt x="19758" y="17909"/>
                    <a:pt x="20062" y="17362"/>
                    <a:pt x="20245" y="16754"/>
                  </a:cubicBezTo>
                  <a:cubicBezTo>
                    <a:pt x="20974" y="16541"/>
                    <a:pt x="21704" y="16116"/>
                    <a:pt x="22220" y="15417"/>
                  </a:cubicBezTo>
                  <a:cubicBezTo>
                    <a:pt x="23770" y="13654"/>
                    <a:pt x="23588" y="11009"/>
                    <a:pt x="21855" y="9459"/>
                  </a:cubicBezTo>
                  <a:cubicBezTo>
                    <a:pt x="21278" y="8943"/>
                    <a:pt x="20579" y="8639"/>
                    <a:pt x="19910" y="8487"/>
                  </a:cubicBezTo>
                  <a:cubicBezTo>
                    <a:pt x="20184" y="6663"/>
                    <a:pt x="19515" y="4778"/>
                    <a:pt x="18056" y="3441"/>
                  </a:cubicBezTo>
                  <a:cubicBezTo>
                    <a:pt x="16971" y="2521"/>
                    <a:pt x="15640" y="2058"/>
                    <a:pt x="14321" y="2058"/>
                  </a:cubicBezTo>
                  <a:cubicBezTo>
                    <a:pt x="13460" y="2058"/>
                    <a:pt x="12605" y="2255"/>
                    <a:pt x="11825" y="2651"/>
                  </a:cubicBezTo>
                  <a:cubicBezTo>
                    <a:pt x="10761" y="3563"/>
                    <a:pt x="10032" y="4778"/>
                    <a:pt x="9728" y="6146"/>
                  </a:cubicBezTo>
                  <a:cubicBezTo>
                    <a:pt x="9636" y="4687"/>
                    <a:pt x="10123" y="3259"/>
                    <a:pt x="10974" y="2104"/>
                  </a:cubicBezTo>
                  <a:cubicBezTo>
                    <a:pt x="10761" y="1739"/>
                    <a:pt x="10457" y="1404"/>
                    <a:pt x="10092" y="1100"/>
                  </a:cubicBezTo>
                  <a:cubicBezTo>
                    <a:pt x="9243" y="363"/>
                    <a:pt x="8196" y="1"/>
                    <a:pt x="7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32"/>
            <p:cNvSpPr/>
            <p:nvPr/>
          </p:nvSpPr>
          <p:spPr>
            <a:xfrm>
              <a:off x="7343298" y="3839134"/>
              <a:ext cx="547471" cy="470972"/>
            </a:xfrm>
            <a:custGeom>
              <a:avLst/>
              <a:gdLst/>
              <a:ahLst/>
              <a:cxnLst/>
              <a:rect l="l" t="t" r="r" b="b"/>
              <a:pathLst>
                <a:path w="32190" h="27692" extrusionOk="0">
                  <a:moveTo>
                    <a:pt x="913" y="1"/>
                  </a:moveTo>
                  <a:lnTo>
                    <a:pt x="1" y="153"/>
                  </a:lnTo>
                  <a:lnTo>
                    <a:pt x="25928" y="27691"/>
                  </a:lnTo>
                  <a:lnTo>
                    <a:pt x="30913" y="24743"/>
                  </a:lnTo>
                  <a:lnTo>
                    <a:pt x="32190" y="16019"/>
                  </a:lnTo>
                  <a:lnTo>
                    <a:pt x="9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32"/>
            <p:cNvSpPr/>
            <p:nvPr/>
          </p:nvSpPr>
          <p:spPr>
            <a:xfrm>
              <a:off x="7391381" y="3867573"/>
              <a:ext cx="485445" cy="332412"/>
            </a:xfrm>
            <a:custGeom>
              <a:avLst/>
              <a:gdLst/>
              <a:ahLst/>
              <a:cxnLst/>
              <a:rect l="l" t="t" r="r" b="b"/>
              <a:pathLst>
                <a:path w="28543" h="19545" extrusionOk="0">
                  <a:moveTo>
                    <a:pt x="1" y="0"/>
                  </a:moveTo>
                  <a:lnTo>
                    <a:pt x="27418" y="19545"/>
                  </a:lnTo>
                  <a:lnTo>
                    <a:pt x="28542" y="180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32"/>
            <p:cNvSpPr/>
            <p:nvPr/>
          </p:nvSpPr>
          <p:spPr>
            <a:xfrm>
              <a:off x="7379492" y="3873254"/>
              <a:ext cx="407891" cy="439440"/>
            </a:xfrm>
            <a:custGeom>
              <a:avLst/>
              <a:gdLst/>
              <a:ahLst/>
              <a:cxnLst/>
              <a:rect l="l" t="t" r="r" b="b"/>
              <a:pathLst>
                <a:path w="23983" h="25838" extrusionOk="0">
                  <a:moveTo>
                    <a:pt x="1" y="1"/>
                  </a:moveTo>
                  <a:lnTo>
                    <a:pt x="21733" y="25837"/>
                  </a:lnTo>
                  <a:lnTo>
                    <a:pt x="23983" y="239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32"/>
            <p:cNvSpPr/>
            <p:nvPr/>
          </p:nvSpPr>
          <p:spPr>
            <a:xfrm>
              <a:off x="7441539" y="3882557"/>
              <a:ext cx="395475" cy="208869"/>
            </a:xfrm>
            <a:custGeom>
              <a:avLst/>
              <a:gdLst/>
              <a:ahLst/>
              <a:cxnLst/>
              <a:rect l="l" t="t" r="r" b="b"/>
              <a:pathLst>
                <a:path w="23253" h="12281" extrusionOk="0">
                  <a:moveTo>
                    <a:pt x="0" y="1"/>
                  </a:moveTo>
                  <a:lnTo>
                    <a:pt x="23010" y="12281"/>
                  </a:lnTo>
                  <a:lnTo>
                    <a:pt x="23253" y="113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32"/>
            <p:cNvSpPr/>
            <p:nvPr/>
          </p:nvSpPr>
          <p:spPr>
            <a:xfrm>
              <a:off x="7611097" y="4003964"/>
              <a:ext cx="421854" cy="431242"/>
            </a:xfrm>
            <a:custGeom>
              <a:avLst/>
              <a:gdLst/>
              <a:ahLst/>
              <a:cxnLst/>
              <a:rect l="l" t="t" r="r" b="b"/>
              <a:pathLst>
                <a:path w="24804" h="25356" extrusionOk="0">
                  <a:moveTo>
                    <a:pt x="16488" y="0"/>
                  </a:moveTo>
                  <a:cubicBezTo>
                    <a:pt x="15335" y="0"/>
                    <a:pt x="14178" y="413"/>
                    <a:pt x="13253" y="1252"/>
                  </a:cubicBezTo>
                  <a:cubicBezTo>
                    <a:pt x="12615" y="1830"/>
                    <a:pt x="12189" y="2529"/>
                    <a:pt x="11916" y="3289"/>
                  </a:cubicBezTo>
                  <a:cubicBezTo>
                    <a:pt x="11373" y="3141"/>
                    <a:pt x="10813" y="3066"/>
                    <a:pt x="10251" y="3066"/>
                  </a:cubicBezTo>
                  <a:cubicBezTo>
                    <a:pt x="8735" y="3066"/>
                    <a:pt x="7208" y="3609"/>
                    <a:pt x="5989" y="4717"/>
                  </a:cubicBezTo>
                  <a:cubicBezTo>
                    <a:pt x="4013" y="6480"/>
                    <a:pt x="3405" y="9216"/>
                    <a:pt x="4256" y="11587"/>
                  </a:cubicBezTo>
                  <a:cubicBezTo>
                    <a:pt x="5138" y="12924"/>
                    <a:pt x="6414" y="13927"/>
                    <a:pt x="7904" y="14444"/>
                  </a:cubicBezTo>
                  <a:cubicBezTo>
                    <a:pt x="6262" y="14292"/>
                    <a:pt x="4712" y="13562"/>
                    <a:pt x="3527" y="12468"/>
                  </a:cubicBezTo>
                  <a:cubicBezTo>
                    <a:pt x="3071" y="12681"/>
                    <a:pt x="2615" y="12954"/>
                    <a:pt x="2250" y="13289"/>
                  </a:cubicBezTo>
                  <a:cubicBezTo>
                    <a:pt x="153" y="15143"/>
                    <a:pt x="1" y="18334"/>
                    <a:pt x="1855" y="20401"/>
                  </a:cubicBezTo>
                  <a:cubicBezTo>
                    <a:pt x="2831" y="21492"/>
                    <a:pt x="4205" y="22053"/>
                    <a:pt x="5582" y="22053"/>
                  </a:cubicBezTo>
                  <a:cubicBezTo>
                    <a:pt x="6392" y="22053"/>
                    <a:pt x="7202" y="21859"/>
                    <a:pt x="7934" y="21465"/>
                  </a:cubicBezTo>
                  <a:cubicBezTo>
                    <a:pt x="8208" y="21982"/>
                    <a:pt x="8512" y="22468"/>
                    <a:pt x="8937" y="22894"/>
                  </a:cubicBezTo>
                  <a:cubicBezTo>
                    <a:pt x="10401" y="24521"/>
                    <a:pt x="12441" y="25355"/>
                    <a:pt x="14486" y="25355"/>
                  </a:cubicBezTo>
                  <a:cubicBezTo>
                    <a:pt x="16261" y="25355"/>
                    <a:pt x="18042" y="24726"/>
                    <a:pt x="19454" y="23441"/>
                  </a:cubicBezTo>
                  <a:cubicBezTo>
                    <a:pt x="22068" y="21070"/>
                    <a:pt x="22615" y="17362"/>
                    <a:pt x="21035" y="14383"/>
                  </a:cubicBezTo>
                  <a:cubicBezTo>
                    <a:pt x="19699" y="13256"/>
                    <a:pt x="18017" y="12649"/>
                    <a:pt x="16269" y="12649"/>
                  </a:cubicBezTo>
                  <a:cubicBezTo>
                    <a:pt x="16226" y="12649"/>
                    <a:pt x="16184" y="12650"/>
                    <a:pt x="16141" y="12650"/>
                  </a:cubicBezTo>
                  <a:cubicBezTo>
                    <a:pt x="16782" y="12485"/>
                    <a:pt x="17430" y="12403"/>
                    <a:pt x="18073" y="12403"/>
                  </a:cubicBezTo>
                  <a:cubicBezTo>
                    <a:pt x="19197" y="12403"/>
                    <a:pt x="20302" y="12653"/>
                    <a:pt x="21308" y="13137"/>
                  </a:cubicBezTo>
                  <a:cubicBezTo>
                    <a:pt x="21764" y="12954"/>
                    <a:pt x="22190" y="12681"/>
                    <a:pt x="22554" y="12347"/>
                  </a:cubicBezTo>
                  <a:cubicBezTo>
                    <a:pt x="24652" y="10492"/>
                    <a:pt x="24804" y="7301"/>
                    <a:pt x="22950" y="5234"/>
                  </a:cubicBezTo>
                  <a:cubicBezTo>
                    <a:pt x="22463" y="4687"/>
                    <a:pt x="21855" y="4261"/>
                    <a:pt x="21187" y="3988"/>
                  </a:cubicBezTo>
                  <a:cubicBezTo>
                    <a:pt x="21035" y="3106"/>
                    <a:pt x="20670" y="2286"/>
                    <a:pt x="20062" y="1586"/>
                  </a:cubicBezTo>
                  <a:cubicBezTo>
                    <a:pt x="19108" y="535"/>
                    <a:pt x="17800" y="0"/>
                    <a:pt x="16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32"/>
            <p:cNvSpPr/>
            <p:nvPr/>
          </p:nvSpPr>
          <p:spPr>
            <a:xfrm>
              <a:off x="7633854" y="4000256"/>
              <a:ext cx="421854" cy="431327"/>
            </a:xfrm>
            <a:custGeom>
              <a:avLst/>
              <a:gdLst/>
              <a:ahLst/>
              <a:cxnLst/>
              <a:rect l="l" t="t" r="r" b="b"/>
              <a:pathLst>
                <a:path w="24804" h="25361" extrusionOk="0">
                  <a:moveTo>
                    <a:pt x="16470" y="1"/>
                  </a:moveTo>
                  <a:cubicBezTo>
                    <a:pt x="15323" y="1"/>
                    <a:pt x="14172" y="406"/>
                    <a:pt x="13253" y="1227"/>
                  </a:cubicBezTo>
                  <a:cubicBezTo>
                    <a:pt x="12614" y="1804"/>
                    <a:pt x="12189" y="2534"/>
                    <a:pt x="11915" y="3294"/>
                  </a:cubicBezTo>
                  <a:cubicBezTo>
                    <a:pt x="11357" y="3133"/>
                    <a:pt x="10780" y="3052"/>
                    <a:pt x="10202" y="3052"/>
                  </a:cubicBezTo>
                  <a:cubicBezTo>
                    <a:pt x="8702" y="3052"/>
                    <a:pt x="7195" y="3595"/>
                    <a:pt x="5988" y="4692"/>
                  </a:cubicBezTo>
                  <a:cubicBezTo>
                    <a:pt x="4012" y="6485"/>
                    <a:pt x="3405" y="9221"/>
                    <a:pt x="4256" y="11561"/>
                  </a:cubicBezTo>
                  <a:cubicBezTo>
                    <a:pt x="5107" y="12899"/>
                    <a:pt x="6414" y="13932"/>
                    <a:pt x="7903" y="14419"/>
                  </a:cubicBezTo>
                  <a:cubicBezTo>
                    <a:pt x="6262" y="14267"/>
                    <a:pt x="4712" y="13568"/>
                    <a:pt x="3526" y="12443"/>
                  </a:cubicBezTo>
                  <a:cubicBezTo>
                    <a:pt x="3070" y="12686"/>
                    <a:pt x="2614" y="12929"/>
                    <a:pt x="2219" y="13294"/>
                  </a:cubicBezTo>
                  <a:cubicBezTo>
                    <a:pt x="152" y="15148"/>
                    <a:pt x="0" y="18340"/>
                    <a:pt x="1854" y="20376"/>
                  </a:cubicBezTo>
                  <a:cubicBezTo>
                    <a:pt x="2825" y="21480"/>
                    <a:pt x="4189" y="22036"/>
                    <a:pt x="5558" y="22036"/>
                  </a:cubicBezTo>
                  <a:cubicBezTo>
                    <a:pt x="6376" y="22036"/>
                    <a:pt x="7195" y="21838"/>
                    <a:pt x="7933" y="21440"/>
                  </a:cubicBezTo>
                  <a:cubicBezTo>
                    <a:pt x="8207" y="21987"/>
                    <a:pt x="8511" y="22443"/>
                    <a:pt x="8906" y="22899"/>
                  </a:cubicBezTo>
                  <a:cubicBezTo>
                    <a:pt x="10370" y="24526"/>
                    <a:pt x="12418" y="25361"/>
                    <a:pt x="14472" y="25361"/>
                  </a:cubicBezTo>
                  <a:cubicBezTo>
                    <a:pt x="16254" y="25361"/>
                    <a:pt x="18041" y="24732"/>
                    <a:pt x="19453" y="23446"/>
                  </a:cubicBezTo>
                  <a:cubicBezTo>
                    <a:pt x="22067" y="21075"/>
                    <a:pt x="22584" y="17367"/>
                    <a:pt x="21034" y="14388"/>
                  </a:cubicBezTo>
                  <a:cubicBezTo>
                    <a:pt x="19699" y="13231"/>
                    <a:pt x="18016" y="12624"/>
                    <a:pt x="16268" y="12624"/>
                  </a:cubicBezTo>
                  <a:cubicBezTo>
                    <a:pt x="16226" y="12624"/>
                    <a:pt x="16183" y="12625"/>
                    <a:pt x="16140" y="12625"/>
                  </a:cubicBezTo>
                  <a:cubicBezTo>
                    <a:pt x="16752" y="12475"/>
                    <a:pt x="17375" y="12401"/>
                    <a:pt x="17996" y="12401"/>
                  </a:cubicBezTo>
                  <a:cubicBezTo>
                    <a:pt x="19134" y="12401"/>
                    <a:pt x="20265" y="12650"/>
                    <a:pt x="21308" y="13142"/>
                  </a:cubicBezTo>
                  <a:cubicBezTo>
                    <a:pt x="21764" y="12960"/>
                    <a:pt x="22189" y="12686"/>
                    <a:pt x="22554" y="12352"/>
                  </a:cubicBezTo>
                  <a:cubicBezTo>
                    <a:pt x="24651" y="10467"/>
                    <a:pt x="24803" y="7276"/>
                    <a:pt x="22949" y="5239"/>
                  </a:cubicBezTo>
                  <a:cubicBezTo>
                    <a:pt x="22432" y="4662"/>
                    <a:pt x="21824" y="4236"/>
                    <a:pt x="21186" y="3993"/>
                  </a:cubicBezTo>
                  <a:cubicBezTo>
                    <a:pt x="21064" y="3112"/>
                    <a:pt x="20669" y="2260"/>
                    <a:pt x="20061" y="1592"/>
                  </a:cubicBezTo>
                  <a:cubicBezTo>
                    <a:pt x="19103" y="536"/>
                    <a:pt x="17788" y="1"/>
                    <a:pt x="1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32"/>
            <p:cNvSpPr/>
            <p:nvPr/>
          </p:nvSpPr>
          <p:spPr>
            <a:xfrm>
              <a:off x="7721737" y="3383680"/>
              <a:ext cx="382567" cy="458556"/>
            </a:xfrm>
            <a:custGeom>
              <a:avLst/>
              <a:gdLst/>
              <a:ahLst/>
              <a:cxnLst/>
              <a:rect l="l" t="t" r="r" b="b"/>
              <a:pathLst>
                <a:path w="22494" h="26962" extrusionOk="0">
                  <a:moveTo>
                    <a:pt x="13466" y="0"/>
                  </a:moveTo>
                  <a:cubicBezTo>
                    <a:pt x="10888" y="9932"/>
                    <a:pt x="9836" y="11676"/>
                    <a:pt x="2805" y="11676"/>
                  </a:cubicBezTo>
                  <a:cubicBezTo>
                    <a:pt x="1961" y="11676"/>
                    <a:pt x="1030" y="11650"/>
                    <a:pt x="0" y="11611"/>
                  </a:cubicBezTo>
                  <a:lnTo>
                    <a:pt x="0" y="11611"/>
                  </a:lnTo>
                  <a:cubicBezTo>
                    <a:pt x="9210" y="14408"/>
                    <a:pt x="9879" y="15502"/>
                    <a:pt x="8998" y="26961"/>
                  </a:cubicBezTo>
                  <a:cubicBezTo>
                    <a:pt x="11588" y="16980"/>
                    <a:pt x="12638" y="15293"/>
                    <a:pt x="19784" y="15293"/>
                  </a:cubicBezTo>
                  <a:cubicBezTo>
                    <a:pt x="20603" y="15293"/>
                    <a:pt x="21502" y="15316"/>
                    <a:pt x="22493" y="15350"/>
                  </a:cubicBezTo>
                  <a:cubicBezTo>
                    <a:pt x="13283" y="12584"/>
                    <a:pt x="12615" y="11429"/>
                    <a:pt x="13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32"/>
            <p:cNvSpPr/>
            <p:nvPr/>
          </p:nvSpPr>
          <p:spPr>
            <a:xfrm>
              <a:off x="7787918" y="3462769"/>
              <a:ext cx="250214" cy="299332"/>
            </a:xfrm>
            <a:custGeom>
              <a:avLst/>
              <a:gdLst/>
              <a:ahLst/>
              <a:cxnLst/>
              <a:rect l="l" t="t" r="r" b="b"/>
              <a:pathLst>
                <a:path w="14712" h="17600" extrusionOk="0">
                  <a:moveTo>
                    <a:pt x="8815" y="1"/>
                  </a:moveTo>
                  <a:lnTo>
                    <a:pt x="8815" y="1"/>
                  </a:lnTo>
                  <a:cubicBezTo>
                    <a:pt x="7242" y="6210"/>
                    <a:pt x="6120" y="7609"/>
                    <a:pt x="1512" y="7609"/>
                  </a:cubicBezTo>
                  <a:cubicBezTo>
                    <a:pt x="1045" y="7609"/>
                    <a:pt x="543" y="7594"/>
                    <a:pt x="0" y="7569"/>
                  </a:cubicBezTo>
                  <a:lnTo>
                    <a:pt x="0" y="7569"/>
                  </a:lnTo>
                  <a:cubicBezTo>
                    <a:pt x="5715" y="9241"/>
                    <a:pt x="6474" y="10578"/>
                    <a:pt x="5897" y="17600"/>
                  </a:cubicBezTo>
                  <a:cubicBezTo>
                    <a:pt x="7453" y="11348"/>
                    <a:pt x="8577" y="9998"/>
                    <a:pt x="13286" y="9998"/>
                  </a:cubicBezTo>
                  <a:cubicBezTo>
                    <a:pt x="13728" y="9998"/>
                    <a:pt x="14203" y="10010"/>
                    <a:pt x="14712" y="10031"/>
                  </a:cubicBezTo>
                  <a:cubicBezTo>
                    <a:pt x="9028" y="8360"/>
                    <a:pt x="8268" y="7053"/>
                    <a:pt x="88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32"/>
            <p:cNvSpPr/>
            <p:nvPr/>
          </p:nvSpPr>
          <p:spPr>
            <a:xfrm>
              <a:off x="5504390" y="3128279"/>
              <a:ext cx="442008" cy="529903"/>
            </a:xfrm>
            <a:custGeom>
              <a:avLst/>
              <a:gdLst/>
              <a:ahLst/>
              <a:cxnLst/>
              <a:rect l="l" t="t" r="r" b="b"/>
              <a:pathLst>
                <a:path w="25989" h="31157" extrusionOk="0">
                  <a:moveTo>
                    <a:pt x="15563" y="1"/>
                  </a:moveTo>
                  <a:cubicBezTo>
                    <a:pt x="12581" y="11466"/>
                    <a:pt x="11364" y="13481"/>
                    <a:pt x="3268" y="13481"/>
                  </a:cubicBezTo>
                  <a:cubicBezTo>
                    <a:pt x="2285" y="13481"/>
                    <a:pt x="1201" y="13451"/>
                    <a:pt x="0" y="13405"/>
                  </a:cubicBezTo>
                  <a:lnTo>
                    <a:pt x="0" y="13405"/>
                  </a:lnTo>
                  <a:cubicBezTo>
                    <a:pt x="10639" y="16658"/>
                    <a:pt x="11399" y="17934"/>
                    <a:pt x="10396" y="31156"/>
                  </a:cubicBezTo>
                  <a:cubicBezTo>
                    <a:pt x="13381" y="19704"/>
                    <a:pt x="14622" y="17677"/>
                    <a:pt x="22750" y="17677"/>
                  </a:cubicBezTo>
                  <a:cubicBezTo>
                    <a:pt x="23725" y="17677"/>
                    <a:pt x="24800" y="17706"/>
                    <a:pt x="25989" y="17752"/>
                  </a:cubicBezTo>
                  <a:cubicBezTo>
                    <a:pt x="15320" y="14560"/>
                    <a:pt x="14560" y="13253"/>
                    <a:pt x="15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32"/>
            <p:cNvSpPr/>
            <p:nvPr/>
          </p:nvSpPr>
          <p:spPr>
            <a:xfrm>
              <a:off x="5580384" y="3220823"/>
              <a:ext cx="288991" cy="345865"/>
            </a:xfrm>
            <a:custGeom>
              <a:avLst/>
              <a:gdLst/>
              <a:ahLst/>
              <a:cxnLst/>
              <a:rect l="l" t="t" r="r" b="b"/>
              <a:pathLst>
                <a:path w="16992" h="20336" extrusionOk="0">
                  <a:moveTo>
                    <a:pt x="10183" y="1"/>
                  </a:moveTo>
                  <a:cubicBezTo>
                    <a:pt x="8357" y="7167"/>
                    <a:pt x="7060" y="8767"/>
                    <a:pt x="1705" y="8767"/>
                  </a:cubicBezTo>
                  <a:cubicBezTo>
                    <a:pt x="1178" y="8767"/>
                    <a:pt x="611" y="8751"/>
                    <a:pt x="0" y="8724"/>
                  </a:cubicBezTo>
                  <a:lnTo>
                    <a:pt x="0" y="8724"/>
                  </a:lnTo>
                  <a:cubicBezTo>
                    <a:pt x="6596" y="10639"/>
                    <a:pt x="7508" y="12189"/>
                    <a:pt x="6809" y="20335"/>
                  </a:cubicBezTo>
                  <a:cubicBezTo>
                    <a:pt x="8625" y="13181"/>
                    <a:pt x="9893" y="11532"/>
                    <a:pt x="15192" y="11532"/>
                  </a:cubicBezTo>
                  <a:cubicBezTo>
                    <a:pt x="15746" y="11532"/>
                    <a:pt x="16344" y="11550"/>
                    <a:pt x="16992" y="11581"/>
                  </a:cubicBezTo>
                  <a:cubicBezTo>
                    <a:pt x="10426" y="9697"/>
                    <a:pt x="9514" y="8116"/>
                    <a:pt x="10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32"/>
            <p:cNvSpPr/>
            <p:nvPr/>
          </p:nvSpPr>
          <p:spPr>
            <a:xfrm>
              <a:off x="8144637" y="3373849"/>
              <a:ext cx="240401" cy="288481"/>
            </a:xfrm>
            <a:custGeom>
              <a:avLst/>
              <a:gdLst/>
              <a:ahLst/>
              <a:cxnLst/>
              <a:rect l="l" t="t" r="r" b="b"/>
              <a:pathLst>
                <a:path w="14135" h="16962" extrusionOk="0">
                  <a:moveTo>
                    <a:pt x="8481" y="1"/>
                  </a:moveTo>
                  <a:lnTo>
                    <a:pt x="8481" y="1"/>
                  </a:lnTo>
                  <a:cubicBezTo>
                    <a:pt x="6858" y="6220"/>
                    <a:pt x="6198" y="7340"/>
                    <a:pt x="1812" y="7340"/>
                  </a:cubicBezTo>
                  <a:cubicBezTo>
                    <a:pt x="1269" y="7340"/>
                    <a:pt x="667" y="7322"/>
                    <a:pt x="0" y="7296"/>
                  </a:cubicBezTo>
                  <a:lnTo>
                    <a:pt x="0" y="7296"/>
                  </a:lnTo>
                  <a:cubicBezTo>
                    <a:pt x="5836" y="9059"/>
                    <a:pt x="6201" y="9758"/>
                    <a:pt x="5684" y="16961"/>
                  </a:cubicBezTo>
                  <a:cubicBezTo>
                    <a:pt x="7307" y="10742"/>
                    <a:pt x="7967" y="9622"/>
                    <a:pt x="12331" y="9622"/>
                  </a:cubicBezTo>
                  <a:cubicBezTo>
                    <a:pt x="12872" y="9622"/>
                    <a:pt x="13470" y="9640"/>
                    <a:pt x="14134" y="9667"/>
                  </a:cubicBezTo>
                  <a:cubicBezTo>
                    <a:pt x="8329" y="7904"/>
                    <a:pt x="7964" y="7235"/>
                    <a:pt x="8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32"/>
            <p:cNvSpPr/>
            <p:nvPr/>
          </p:nvSpPr>
          <p:spPr>
            <a:xfrm>
              <a:off x="8195288" y="3434858"/>
              <a:ext cx="139087" cy="166469"/>
            </a:xfrm>
            <a:custGeom>
              <a:avLst/>
              <a:gdLst/>
              <a:ahLst/>
              <a:cxnLst/>
              <a:rect l="l" t="t" r="r" b="b"/>
              <a:pathLst>
                <a:path w="8178" h="9788" extrusionOk="0">
                  <a:moveTo>
                    <a:pt x="4895" y="0"/>
                  </a:moveTo>
                  <a:lnTo>
                    <a:pt x="4895" y="0"/>
                  </a:lnTo>
                  <a:cubicBezTo>
                    <a:pt x="4040" y="3447"/>
                    <a:pt x="3385" y="4217"/>
                    <a:pt x="844" y="4217"/>
                  </a:cubicBezTo>
                  <a:cubicBezTo>
                    <a:pt x="583" y="4217"/>
                    <a:pt x="303" y="4209"/>
                    <a:pt x="1" y="4195"/>
                  </a:cubicBezTo>
                  <a:lnTo>
                    <a:pt x="1" y="4195"/>
                  </a:lnTo>
                  <a:cubicBezTo>
                    <a:pt x="3162" y="5168"/>
                    <a:pt x="3557" y="5867"/>
                    <a:pt x="3253" y="9788"/>
                  </a:cubicBezTo>
                  <a:cubicBezTo>
                    <a:pt x="4166" y="6331"/>
                    <a:pt x="4776" y="5541"/>
                    <a:pt x="7351" y="5541"/>
                  </a:cubicBezTo>
                  <a:cubicBezTo>
                    <a:pt x="7606" y="5541"/>
                    <a:pt x="7881" y="5549"/>
                    <a:pt x="8177" y="5563"/>
                  </a:cubicBezTo>
                  <a:cubicBezTo>
                    <a:pt x="5016" y="4621"/>
                    <a:pt x="4591" y="3891"/>
                    <a:pt x="48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32"/>
            <p:cNvSpPr/>
            <p:nvPr/>
          </p:nvSpPr>
          <p:spPr>
            <a:xfrm>
              <a:off x="6933852" y="4159150"/>
              <a:ext cx="208869" cy="250742"/>
            </a:xfrm>
            <a:custGeom>
              <a:avLst/>
              <a:gdLst/>
              <a:ahLst/>
              <a:cxnLst/>
              <a:rect l="l" t="t" r="r" b="b"/>
              <a:pathLst>
                <a:path w="12281" h="14743" extrusionOk="0">
                  <a:moveTo>
                    <a:pt x="7356" y="1"/>
                  </a:moveTo>
                  <a:lnTo>
                    <a:pt x="7356" y="1"/>
                  </a:lnTo>
                  <a:cubicBezTo>
                    <a:pt x="5953" y="5397"/>
                    <a:pt x="5364" y="6362"/>
                    <a:pt x="1593" y="6362"/>
                  </a:cubicBezTo>
                  <a:cubicBezTo>
                    <a:pt x="1116" y="6362"/>
                    <a:pt x="588" y="6347"/>
                    <a:pt x="0" y="6323"/>
                  </a:cubicBezTo>
                  <a:lnTo>
                    <a:pt x="0" y="6323"/>
                  </a:lnTo>
                  <a:cubicBezTo>
                    <a:pt x="5016" y="7843"/>
                    <a:pt x="5350" y="8451"/>
                    <a:pt x="4894" y="14742"/>
                  </a:cubicBezTo>
                  <a:cubicBezTo>
                    <a:pt x="6341" y="9284"/>
                    <a:pt x="6905" y="8359"/>
                    <a:pt x="10811" y="8359"/>
                  </a:cubicBezTo>
                  <a:cubicBezTo>
                    <a:pt x="11256" y="8359"/>
                    <a:pt x="11743" y="8371"/>
                    <a:pt x="12280" y="8390"/>
                  </a:cubicBezTo>
                  <a:cubicBezTo>
                    <a:pt x="7265" y="6870"/>
                    <a:pt x="6870" y="6262"/>
                    <a:pt x="7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32"/>
            <p:cNvSpPr/>
            <p:nvPr/>
          </p:nvSpPr>
          <p:spPr>
            <a:xfrm>
              <a:off x="6977802" y="4211366"/>
              <a:ext cx="121502" cy="145278"/>
            </a:xfrm>
            <a:custGeom>
              <a:avLst/>
              <a:gdLst/>
              <a:ahLst/>
              <a:cxnLst/>
              <a:rect l="l" t="t" r="r" b="b"/>
              <a:pathLst>
                <a:path w="7144" h="8542" extrusionOk="0">
                  <a:moveTo>
                    <a:pt x="4286" y="1"/>
                  </a:moveTo>
                  <a:lnTo>
                    <a:pt x="4286" y="1"/>
                  </a:lnTo>
                  <a:cubicBezTo>
                    <a:pt x="3494" y="3006"/>
                    <a:pt x="2971" y="3703"/>
                    <a:pt x="800" y="3703"/>
                  </a:cubicBezTo>
                  <a:cubicBezTo>
                    <a:pt x="555" y="3703"/>
                    <a:pt x="289" y="3694"/>
                    <a:pt x="0" y="3678"/>
                  </a:cubicBezTo>
                  <a:lnTo>
                    <a:pt x="0" y="3678"/>
                  </a:lnTo>
                  <a:cubicBezTo>
                    <a:pt x="2736" y="4499"/>
                    <a:pt x="3100" y="5137"/>
                    <a:pt x="2857" y="8542"/>
                  </a:cubicBezTo>
                  <a:cubicBezTo>
                    <a:pt x="3609" y="5533"/>
                    <a:pt x="4157" y="4848"/>
                    <a:pt x="6466" y="4848"/>
                  </a:cubicBezTo>
                  <a:cubicBezTo>
                    <a:pt x="6676" y="4848"/>
                    <a:pt x="6902" y="4854"/>
                    <a:pt x="7143" y="4864"/>
                  </a:cubicBezTo>
                  <a:cubicBezTo>
                    <a:pt x="4407" y="4074"/>
                    <a:pt x="4012" y="3435"/>
                    <a:pt x="4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32"/>
            <p:cNvSpPr/>
            <p:nvPr/>
          </p:nvSpPr>
          <p:spPr>
            <a:xfrm>
              <a:off x="6088070" y="3902729"/>
              <a:ext cx="208342" cy="250742"/>
            </a:xfrm>
            <a:custGeom>
              <a:avLst/>
              <a:gdLst/>
              <a:ahLst/>
              <a:cxnLst/>
              <a:rect l="l" t="t" r="r" b="b"/>
              <a:pathLst>
                <a:path w="12250" h="14743" extrusionOk="0">
                  <a:moveTo>
                    <a:pt x="7356" y="0"/>
                  </a:moveTo>
                  <a:lnTo>
                    <a:pt x="7356" y="0"/>
                  </a:lnTo>
                  <a:cubicBezTo>
                    <a:pt x="5953" y="5397"/>
                    <a:pt x="5364" y="6362"/>
                    <a:pt x="1593" y="6362"/>
                  </a:cubicBezTo>
                  <a:cubicBezTo>
                    <a:pt x="1116" y="6362"/>
                    <a:pt x="587" y="6347"/>
                    <a:pt x="0" y="6323"/>
                  </a:cubicBezTo>
                  <a:lnTo>
                    <a:pt x="0" y="6323"/>
                  </a:lnTo>
                  <a:cubicBezTo>
                    <a:pt x="5015" y="7842"/>
                    <a:pt x="5350" y="8450"/>
                    <a:pt x="4894" y="14742"/>
                  </a:cubicBezTo>
                  <a:cubicBezTo>
                    <a:pt x="6313" y="9284"/>
                    <a:pt x="6899" y="8359"/>
                    <a:pt x="10788" y="8359"/>
                  </a:cubicBezTo>
                  <a:cubicBezTo>
                    <a:pt x="11230" y="8359"/>
                    <a:pt x="11716" y="8371"/>
                    <a:pt x="12250" y="8390"/>
                  </a:cubicBezTo>
                  <a:cubicBezTo>
                    <a:pt x="7234" y="6870"/>
                    <a:pt x="6869" y="6262"/>
                    <a:pt x="7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32"/>
            <p:cNvSpPr/>
            <p:nvPr/>
          </p:nvSpPr>
          <p:spPr>
            <a:xfrm>
              <a:off x="6132003" y="3954946"/>
              <a:ext cx="121502" cy="145278"/>
            </a:xfrm>
            <a:custGeom>
              <a:avLst/>
              <a:gdLst/>
              <a:ahLst/>
              <a:cxnLst/>
              <a:rect l="l" t="t" r="r" b="b"/>
              <a:pathLst>
                <a:path w="7144" h="8542" extrusionOk="0">
                  <a:moveTo>
                    <a:pt x="4286" y="0"/>
                  </a:moveTo>
                  <a:lnTo>
                    <a:pt x="4286" y="0"/>
                  </a:lnTo>
                  <a:cubicBezTo>
                    <a:pt x="3494" y="3005"/>
                    <a:pt x="2948" y="3702"/>
                    <a:pt x="793" y="3702"/>
                  </a:cubicBezTo>
                  <a:cubicBezTo>
                    <a:pt x="550" y="3702"/>
                    <a:pt x="287" y="3694"/>
                    <a:pt x="1" y="3678"/>
                  </a:cubicBezTo>
                  <a:lnTo>
                    <a:pt x="1" y="3678"/>
                  </a:lnTo>
                  <a:cubicBezTo>
                    <a:pt x="2736" y="4468"/>
                    <a:pt x="3101" y="5137"/>
                    <a:pt x="2827" y="8542"/>
                  </a:cubicBezTo>
                  <a:cubicBezTo>
                    <a:pt x="3605" y="5515"/>
                    <a:pt x="4154" y="4847"/>
                    <a:pt x="6445" y="4847"/>
                  </a:cubicBezTo>
                  <a:cubicBezTo>
                    <a:pt x="6662" y="4847"/>
                    <a:pt x="6894" y="4853"/>
                    <a:pt x="7144" y="4864"/>
                  </a:cubicBezTo>
                  <a:cubicBezTo>
                    <a:pt x="4378" y="4073"/>
                    <a:pt x="4013" y="3405"/>
                    <a:pt x="4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32"/>
            <p:cNvSpPr/>
            <p:nvPr/>
          </p:nvSpPr>
          <p:spPr>
            <a:xfrm>
              <a:off x="6426693" y="2353319"/>
              <a:ext cx="288481" cy="346375"/>
            </a:xfrm>
            <a:custGeom>
              <a:avLst/>
              <a:gdLst/>
              <a:ahLst/>
              <a:cxnLst/>
              <a:rect l="l" t="t" r="r" b="b"/>
              <a:pathLst>
                <a:path w="16962" h="20366" extrusionOk="0">
                  <a:moveTo>
                    <a:pt x="10183" y="1"/>
                  </a:moveTo>
                  <a:lnTo>
                    <a:pt x="10183" y="1"/>
                  </a:lnTo>
                  <a:cubicBezTo>
                    <a:pt x="8225" y="7507"/>
                    <a:pt x="7410" y="8832"/>
                    <a:pt x="2079" y="8832"/>
                  </a:cubicBezTo>
                  <a:cubicBezTo>
                    <a:pt x="1452" y="8832"/>
                    <a:pt x="762" y="8814"/>
                    <a:pt x="0" y="8785"/>
                  </a:cubicBezTo>
                  <a:lnTo>
                    <a:pt x="0" y="8785"/>
                  </a:lnTo>
                  <a:cubicBezTo>
                    <a:pt x="6930" y="10882"/>
                    <a:pt x="7447" y="11703"/>
                    <a:pt x="6778" y="20366"/>
                  </a:cubicBezTo>
                  <a:cubicBezTo>
                    <a:pt x="8733" y="12875"/>
                    <a:pt x="9548" y="11564"/>
                    <a:pt x="14851" y="11564"/>
                  </a:cubicBezTo>
                  <a:cubicBezTo>
                    <a:pt x="15487" y="11564"/>
                    <a:pt x="16187" y="11583"/>
                    <a:pt x="16961" y="11612"/>
                  </a:cubicBezTo>
                  <a:cubicBezTo>
                    <a:pt x="9970" y="9515"/>
                    <a:pt x="9484" y="8633"/>
                    <a:pt x="10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32"/>
            <p:cNvSpPr/>
            <p:nvPr/>
          </p:nvSpPr>
          <p:spPr>
            <a:xfrm>
              <a:off x="6484080" y="2423122"/>
              <a:ext cx="172677" cy="206794"/>
            </a:xfrm>
            <a:custGeom>
              <a:avLst/>
              <a:gdLst/>
              <a:ahLst/>
              <a:cxnLst/>
              <a:rect l="l" t="t" r="r" b="b"/>
              <a:pathLst>
                <a:path w="10153" h="12159" extrusionOk="0">
                  <a:moveTo>
                    <a:pt x="6079" y="0"/>
                  </a:moveTo>
                  <a:lnTo>
                    <a:pt x="6079" y="0"/>
                  </a:lnTo>
                  <a:cubicBezTo>
                    <a:pt x="5002" y="4337"/>
                    <a:pt x="4226" y="5285"/>
                    <a:pt x="1037" y="5285"/>
                  </a:cubicBezTo>
                  <a:cubicBezTo>
                    <a:pt x="716" y="5285"/>
                    <a:pt x="372" y="5275"/>
                    <a:pt x="0" y="5259"/>
                  </a:cubicBezTo>
                  <a:lnTo>
                    <a:pt x="0" y="5259"/>
                  </a:lnTo>
                  <a:cubicBezTo>
                    <a:pt x="3921" y="6383"/>
                    <a:pt x="4468" y="7295"/>
                    <a:pt x="4073" y="12158"/>
                  </a:cubicBezTo>
                  <a:cubicBezTo>
                    <a:pt x="5178" y="7850"/>
                    <a:pt x="5931" y="6904"/>
                    <a:pt x="9115" y="6904"/>
                  </a:cubicBezTo>
                  <a:cubicBezTo>
                    <a:pt x="9436" y="6904"/>
                    <a:pt x="9780" y="6914"/>
                    <a:pt x="10152" y="6930"/>
                  </a:cubicBezTo>
                  <a:cubicBezTo>
                    <a:pt x="6231" y="5775"/>
                    <a:pt x="5654" y="4864"/>
                    <a:pt x="60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4" name="Google Shape;3924;p32"/>
          <p:cNvSpPr/>
          <p:nvPr/>
        </p:nvSpPr>
        <p:spPr>
          <a:xfrm rot="-1826671">
            <a:off x="8416176" y="4124292"/>
            <a:ext cx="463097" cy="1251483"/>
          </a:xfrm>
          <a:custGeom>
            <a:avLst/>
            <a:gdLst/>
            <a:ahLst/>
            <a:cxnLst/>
            <a:rect l="l" t="t" r="r" b="b"/>
            <a:pathLst>
              <a:path w="11765" h="31795" extrusionOk="0">
                <a:moveTo>
                  <a:pt x="6323" y="0"/>
                </a:moveTo>
                <a:lnTo>
                  <a:pt x="1" y="22372"/>
                </a:lnTo>
                <a:lnTo>
                  <a:pt x="7721" y="20821"/>
                </a:lnTo>
                <a:lnTo>
                  <a:pt x="8025" y="31794"/>
                </a:lnTo>
                <a:lnTo>
                  <a:pt x="11764" y="14925"/>
                </a:lnTo>
                <a:lnTo>
                  <a:pt x="11764" y="14925"/>
                </a:lnTo>
                <a:lnTo>
                  <a:pt x="4256" y="17022"/>
                </a:lnTo>
                <a:lnTo>
                  <a:pt x="6323" y="0"/>
                </a:ln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25" name="Google Shape;3925;p32"/>
          <p:cNvGrpSpPr/>
          <p:nvPr/>
        </p:nvGrpSpPr>
        <p:grpSpPr>
          <a:xfrm>
            <a:off x="230988" y="4311918"/>
            <a:ext cx="482887" cy="579464"/>
            <a:chOff x="7231754" y="2474843"/>
            <a:chExt cx="482887" cy="579464"/>
          </a:xfrm>
        </p:grpSpPr>
        <p:sp>
          <p:nvSpPr>
            <p:cNvPr id="3926" name="Google Shape;3926;p32"/>
            <p:cNvSpPr/>
            <p:nvPr/>
          </p:nvSpPr>
          <p:spPr>
            <a:xfrm>
              <a:off x="7231754" y="2474843"/>
              <a:ext cx="482887" cy="579464"/>
            </a:xfrm>
            <a:custGeom>
              <a:avLst/>
              <a:gdLst/>
              <a:ahLst/>
              <a:cxnLst/>
              <a:rect l="l" t="t" r="r" b="b"/>
              <a:pathLst>
                <a:path w="14135" h="16962" extrusionOk="0">
                  <a:moveTo>
                    <a:pt x="8481" y="1"/>
                  </a:moveTo>
                  <a:lnTo>
                    <a:pt x="8481" y="1"/>
                  </a:lnTo>
                  <a:cubicBezTo>
                    <a:pt x="6858" y="6220"/>
                    <a:pt x="6198" y="7340"/>
                    <a:pt x="1812" y="7340"/>
                  </a:cubicBezTo>
                  <a:cubicBezTo>
                    <a:pt x="1269" y="7340"/>
                    <a:pt x="667" y="7322"/>
                    <a:pt x="0" y="7296"/>
                  </a:cubicBezTo>
                  <a:lnTo>
                    <a:pt x="0" y="7296"/>
                  </a:lnTo>
                  <a:cubicBezTo>
                    <a:pt x="5836" y="9059"/>
                    <a:pt x="6201" y="9758"/>
                    <a:pt x="5684" y="16961"/>
                  </a:cubicBezTo>
                  <a:cubicBezTo>
                    <a:pt x="7307" y="10742"/>
                    <a:pt x="7967" y="9622"/>
                    <a:pt x="12331" y="9622"/>
                  </a:cubicBezTo>
                  <a:cubicBezTo>
                    <a:pt x="12872" y="9622"/>
                    <a:pt x="13470" y="9640"/>
                    <a:pt x="14134" y="9667"/>
                  </a:cubicBezTo>
                  <a:cubicBezTo>
                    <a:pt x="8329" y="7904"/>
                    <a:pt x="7964" y="7235"/>
                    <a:pt x="8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32"/>
            <p:cNvSpPr/>
            <p:nvPr/>
          </p:nvSpPr>
          <p:spPr>
            <a:xfrm>
              <a:off x="7333492" y="2597387"/>
              <a:ext cx="279381" cy="334383"/>
            </a:xfrm>
            <a:custGeom>
              <a:avLst/>
              <a:gdLst/>
              <a:ahLst/>
              <a:cxnLst/>
              <a:rect l="l" t="t" r="r" b="b"/>
              <a:pathLst>
                <a:path w="8178" h="9788" extrusionOk="0">
                  <a:moveTo>
                    <a:pt x="4895" y="0"/>
                  </a:moveTo>
                  <a:lnTo>
                    <a:pt x="4895" y="0"/>
                  </a:lnTo>
                  <a:cubicBezTo>
                    <a:pt x="4040" y="3447"/>
                    <a:pt x="3385" y="4217"/>
                    <a:pt x="844" y="4217"/>
                  </a:cubicBezTo>
                  <a:cubicBezTo>
                    <a:pt x="583" y="4217"/>
                    <a:pt x="303" y="4209"/>
                    <a:pt x="1" y="4195"/>
                  </a:cubicBezTo>
                  <a:lnTo>
                    <a:pt x="1" y="4195"/>
                  </a:lnTo>
                  <a:cubicBezTo>
                    <a:pt x="3162" y="5168"/>
                    <a:pt x="3557" y="5867"/>
                    <a:pt x="3253" y="9788"/>
                  </a:cubicBezTo>
                  <a:cubicBezTo>
                    <a:pt x="4166" y="6331"/>
                    <a:pt x="4776" y="5541"/>
                    <a:pt x="7351" y="5541"/>
                  </a:cubicBezTo>
                  <a:cubicBezTo>
                    <a:pt x="7606" y="5541"/>
                    <a:pt x="7881" y="5549"/>
                    <a:pt x="8177" y="5563"/>
                  </a:cubicBezTo>
                  <a:cubicBezTo>
                    <a:pt x="5016" y="4621"/>
                    <a:pt x="4591" y="3891"/>
                    <a:pt x="48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E21DC9D-11AD-4859-B421-05BE71DC1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643" y="1960329"/>
            <a:ext cx="1896412" cy="22099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8E663F-72E4-46EB-AF13-C009E6DCA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650" y="1939340"/>
            <a:ext cx="2473210" cy="22625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y Hero Minitheme by Slidesgo">
  <a:themeElements>
    <a:clrScheme name="Simple Light">
      <a:dk1>
        <a:srgbClr val="000000"/>
      </a:dk1>
      <a:lt1>
        <a:srgbClr val="FFFFFF"/>
      </a:lt1>
      <a:dk2>
        <a:srgbClr val="FDC408"/>
      </a:dk2>
      <a:lt2>
        <a:srgbClr val="FFD754"/>
      </a:lt2>
      <a:accent1>
        <a:srgbClr val="FFAF92"/>
      </a:accent1>
      <a:accent2>
        <a:srgbClr val="D5AF8E"/>
      </a:accent2>
      <a:accent3>
        <a:srgbClr val="D50017"/>
      </a:accent3>
      <a:accent4>
        <a:srgbClr val="052C7C"/>
      </a:accent4>
      <a:accent5>
        <a:srgbClr val="2E4C6E"/>
      </a:accent5>
      <a:accent6>
        <a:srgbClr val="7CD1F2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443</Words>
  <Application>Microsoft Office PowerPoint</Application>
  <PresentationFormat>On-screen Show (16:9)</PresentationFormat>
  <Paragraphs>66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Oswald</vt:lpstr>
      <vt:lpstr>Raleway</vt:lpstr>
      <vt:lpstr>Arial</vt:lpstr>
      <vt:lpstr>My Hero Minitheme by Slidesgo</vt:lpstr>
      <vt:lpstr>KELOMPOK 4</vt:lpstr>
      <vt:lpstr>M. RAIHAN K</vt:lpstr>
      <vt:lpstr>MATERI </vt:lpstr>
      <vt:lpstr>KONSENTRASI LARUTAN </vt:lpstr>
      <vt:lpstr>KADAR MASSA</vt:lpstr>
      <vt:lpstr>CONTOH SOAL</vt:lpstr>
      <vt:lpstr>KADAR MASSA</vt:lpstr>
      <vt:lpstr>KADAR VOLUME</vt:lpstr>
      <vt:lpstr>FRAKSI MOL (X)</vt:lpstr>
      <vt:lpstr>CONTOH SOAL</vt:lpstr>
      <vt:lpstr>PowerPoint Presentation</vt:lpstr>
      <vt:lpstr>MOLALITAS (m)</vt:lpstr>
      <vt:lpstr>CONTOH SOAL</vt:lpstr>
      <vt:lpstr>MOLALITAS </vt:lpstr>
      <vt:lpstr>MOLARITAS (M)</vt:lpstr>
      <vt:lpstr>MOLARITAS </vt:lpstr>
      <vt:lpstr>NORMALITAS (N)</vt:lpstr>
      <vt:lpstr>NORMALITAS</vt:lpstr>
      <vt:lpstr>NORMALITAS </vt:lpstr>
      <vt:lpstr>LARUTAN ELEKROLIT DAN NON-ELEKTROLIT    </vt:lpstr>
      <vt:lpstr>SIFAT ELEKROLIT</vt:lpstr>
      <vt:lpstr>SIFAT NON-ELEKROLIT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4</dc:title>
  <cp:lastModifiedBy>aryobimo</cp:lastModifiedBy>
  <cp:revision>15</cp:revision>
  <dcterms:modified xsi:type="dcterms:W3CDTF">2023-03-27T13:23:28Z</dcterms:modified>
</cp:coreProperties>
</file>