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6978-C6DA-472D-AD3C-66C350E39C58}" type="datetimeFigureOut">
              <a:rPr lang="id-ID" smtClean="0"/>
              <a:pPr/>
              <a:t>07/12/2019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CC46-D070-490E-A22F-9B68DED0792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Sejarah Perjuangan Bangsa Indonesia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By. Randy Napitupulu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Zaman Penjajahan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Akhir dari zaman kerajaan Islam adalah masuknya penjajah di bumi Indonesia</a:t>
            </a:r>
          </a:p>
          <a:p>
            <a:pPr algn="just"/>
            <a:r>
              <a:rPr lang="id-ID" dirty="0" smtClean="0"/>
              <a:t>Dengan cara yang sama yaitu berdagang sekaligus menyebarkan ajaran agama yang terakhir yaitu Kristen tp dengan cara paksaan dan harus menurut apa kemauan mereka.</a:t>
            </a:r>
          </a:p>
          <a:p>
            <a:pPr algn="just"/>
            <a:r>
              <a:rPr lang="id-ID" dirty="0" smtClean="0"/>
              <a:t>Akhir dari itu adalah adanya adu domba antara kerajaan islam yang satu dengan yang lainnya serta penjajahan bangsa Indonesia selama 365 tahun.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Zaman Kebangkitan Bangsa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Zaman kebangkitan bangsa dimulai dari lahirnya Boedi Oetomo pada tahun 1908 yang merupakan cikal bakal dari semua kebangkitan bangsa yang ada di Indonesia</a:t>
            </a:r>
          </a:p>
          <a:p>
            <a:pPr algn="just"/>
            <a:r>
              <a:rPr lang="id-ID" dirty="0" smtClean="0"/>
              <a:t>Pada tahun 1909 lahir gerakan pemuda kedua yaitu Sarekat Dagang Islam dengan pendiri HOS Cokroaminoto tetapi pada tahun 1911 SDI diubah menjadi SI atau Sarekat Islam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Pada tahun 1913 hadir gerakan pemuda yang ketiga yaitu Indische Partij dengan pendirinya yang terkenal dengan nama 3 serangkai yaitu Douwes Dekker, Ciptomangunkusumo dan suwardi suryaningrat yang lebih terkenal dengan nama Ki Hajar Dewantara.</a:t>
            </a:r>
          </a:p>
          <a:p>
            <a:pPr algn="just"/>
            <a:r>
              <a:rPr lang="id-ID" dirty="0" smtClean="0"/>
              <a:t>Pada tahun 1927 lahir organisasi pemuda yang diprakarsai oleh Ir. Soekarno dan Sartono serta beberapa pemuda lainnya membentuk organisasi bernama PNI (partai Nasional Indonesia)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dirty="0" smtClean="0"/>
              <a:t>Pada Tahun 1928 para pemuda di Indonesia berkumpul dan bersumpah untuk setia dan rela berkorban demi nusa dan bangsa.</a:t>
            </a:r>
          </a:p>
          <a:p>
            <a:pPr algn="just"/>
            <a:r>
              <a:rPr lang="id-ID" dirty="0" smtClean="0"/>
              <a:t>Sumpah yang dikemukakan pada saat itu bernama Sumpah pemuda yang isinya sebagai berikut: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Kami Putra dan Putri Indonesia mengaku berbangsa satu bangsa Indonesia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Kami putra dan Putri </a:t>
            </a:r>
            <a:r>
              <a:rPr lang="id-ID" smtClean="0"/>
              <a:t>Indonesia mengaku </a:t>
            </a:r>
            <a:r>
              <a:rPr lang="id-ID" dirty="0" smtClean="0"/>
              <a:t>bertumpah darah satu tanah air Indonesia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Kami putra dan putri Indonesia menjunjung tinggi bahasa persatuan bahasa Indonesia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Zaman Penjajahan Jepang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Pada tahun 1942 bangsa Belanda kabur dari Indonesia karena sekutu kalah dari PD II dan masuklah bangsa Jepang yang awalnya masuk dengan janji untuk memberikan kemerdekaan Indonesia</a:t>
            </a:r>
          </a:p>
          <a:p>
            <a:pPr algn="just"/>
            <a:r>
              <a:rPr lang="id-ID" dirty="0" smtClean="0"/>
              <a:t>Tetapi ternyata yang ada hanyalah bentuk penjajahan baru yang bernama romusha atau kerja paksa yang pada saat itu untuk membangun jembatan dan kereta api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Mengetahui bahwa masyarakat Indonesia sudah tidak bodoh lagi dan mengadakan perlawanan di berbagai tempat di Indonesia</a:t>
            </a:r>
          </a:p>
          <a:p>
            <a:pPr algn="just"/>
            <a:r>
              <a:rPr lang="id-ID" dirty="0" smtClean="0"/>
              <a:t>Bangsa jepang mengadakan negosiasi dengan membuat BPUPKI (Badan Penyelidik Usaha-usaha Persiapan Kemerdekaan Indonesia) yang rapat selama 2 hari.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Rapat hari pertama mendengarkan 3 orang tentang kemerdekaan</a:t>
            </a:r>
          </a:p>
          <a:p>
            <a:pPr algn="just"/>
            <a:r>
              <a:rPr lang="id-ID" dirty="0" smtClean="0"/>
              <a:t>Yang pertama yaitu Mr. Muh Yamin yang memaparkan tentang rumusan dasar pancasila yaitu :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Peri Kebangsaan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Peri Kemanusiaan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Peri Ketuhanan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Peri Kerakyatan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Kesejahteraan rakyat.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Yang kedua yaitu Prof Soepomo yang mengemukakan mengenai teori-teori negara yaitu: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Teori Negara Perseorangan (Paham Liberalisme)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Paham Negara Kelas (Paham Komunis) serta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Paham negara Integralistik (Paham demokrasi Pancasila)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dirty="0" smtClean="0"/>
              <a:t>Yang ketiga yaitu Ir. Soekarno yang mengemukakan mengenai rumusan-rumusan dasar pancasila yaitu :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Nasionalisme (kebangsaan)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Internasionalisme (kemanusiaan)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Mufakat (demokrasi)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Kesejahteraan rakyat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Ketuhanan yang berkebudayaan ( Ketuhanan YME)</a:t>
            </a:r>
          </a:p>
          <a:p>
            <a:pPr marL="514350" indent="-514350" algn="just">
              <a:buNone/>
            </a:pPr>
            <a:r>
              <a:rPr lang="id-ID" dirty="0"/>
              <a:t> </a:t>
            </a:r>
            <a:r>
              <a:rPr lang="id-ID" dirty="0" smtClean="0"/>
              <a:t>      Dan hari kedua sidang BPUPKI membahas mengenai pembukaan UUD 1945.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Pada tanggal 14 agustus 1945 jepang berhasil kabur dari Indonesia karena sekutu berhasil membom hiroshima dan nagasaki dan pemerintah Jepang menarik mundur semua tentara yang ada di Indonesia</a:t>
            </a:r>
          </a:p>
          <a:p>
            <a:pPr algn="just"/>
            <a:r>
              <a:rPr lang="id-ID" dirty="0" smtClean="0"/>
              <a:t>Pada tanggal 16 Agustus 1945 pada malam harinya Ir. Soekarno dan Drs. Muh Hatta diculik oleh pemuda ke rengasdengklok dan akhirnya diputuskan keesokan harinya dilakukan proklamasi kemerdekaan RI tepat pukul 8 WIB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Kerajaan Kutai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Kerajaan Kutai merupakan kerajaan pertama yang berada di Indonesia.</a:t>
            </a:r>
          </a:p>
          <a:p>
            <a:pPr algn="just"/>
            <a:r>
              <a:rPr lang="id-ID" dirty="0" smtClean="0"/>
              <a:t>Kerajaan Kutai lahir pada tahun 400 M</a:t>
            </a:r>
          </a:p>
          <a:p>
            <a:pPr algn="just"/>
            <a:r>
              <a:rPr lang="id-ID" dirty="0" smtClean="0"/>
              <a:t>Dengan agama pertama yang ada di Indonesia yaitu Hindu, hindu merupakan agama pembawa kedamaian bagi umat-umatnya.</a:t>
            </a:r>
          </a:p>
          <a:p>
            <a:pPr algn="just"/>
            <a:r>
              <a:rPr lang="id-ID" dirty="0" smtClean="0"/>
              <a:t>Kelebihan lainnya yaitu kutai sudah mengenal adanya sosial dan politik yang sudah tidak asing lagi bagi daerah-daerah di sekitar kawasan kutai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Proklamasi Kemerdekaan 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Proklamasi</a:t>
            </a:r>
          </a:p>
          <a:p>
            <a:pPr algn="just"/>
            <a:r>
              <a:rPr lang="id-ID" dirty="0" smtClean="0"/>
              <a:t>Kami Bangsa Indonesia dengan ini menyatakan kemerdekaan Republik Indonesia, hal-hal yang mengenai pemindahan kekuasaan dll diselenggarakan dengan cara seksama dan dalam tempo yang sesingkat-singkatnya</a:t>
            </a:r>
          </a:p>
          <a:p>
            <a:pPr algn="just"/>
            <a:r>
              <a:rPr lang="id-ID" dirty="0" smtClean="0"/>
              <a:t>Jakarta 17 Agustus 1945, Atas nama Bangsa Indonesia, Soekarno Hatta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sesudah Proklamasi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Pada tahun 1949 NKRI berubah menjadi RIS dan UUD 1945 berubah menjadi UUDS</a:t>
            </a:r>
          </a:p>
          <a:p>
            <a:pPr marL="514350" indent="-514350">
              <a:buAutoNum type="arabicPeriod"/>
            </a:pPr>
            <a:r>
              <a:rPr lang="id-ID" dirty="0" smtClean="0"/>
              <a:t>Pada tahun 1950 RIS berubah menjadi NKRI dan UUDS berubah menjadi UUDS1950</a:t>
            </a:r>
          </a:p>
          <a:p>
            <a:pPr marL="514350" indent="-514350">
              <a:buAutoNum type="arabicPeriod"/>
            </a:pPr>
            <a:r>
              <a:rPr lang="id-ID" dirty="0" smtClean="0"/>
              <a:t>Pada tahun 1959 UUDS kembali menjadi UUD 1945</a:t>
            </a:r>
          </a:p>
          <a:p>
            <a:pPr marL="514350" indent="-514350">
              <a:buAutoNum type="arabicPeriod"/>
            </a:pPr>
            <a:r>
              <a:rPr lang="id-ID" dirty="0" smtClean="0"/>
              <a:t>Pada tahun 1965 ada kejadian G30SPKI</a:t>
            </a:r>
          </a:p>
          <a:p>
            <a:pPr marL="514350" indent="-514350">
              <a:buAutoNum type="arabicPeriod"/>
            </a:pPr>
            <a:r>
              <a:rPr lang="id-ID" dirty="0" smtClean="0"/>
              <a:t>Pada tahun 1966 ada supersemar yang isinya soekarno turun dan digantikan oleh Soeharto, serta</a:t>
            </a:r>
          </a:p>
          <a:p>
            <a:pPr marL="514350" indent="-514350">
              <a:buAutoNum type="arabicPeriod"/>
            </a:pPr>
            <a:r>
              <a:rPr lang="id-ID" smtClean="0"/>
              <a:t>Turunnya soeharto dan terjadi huru hara terbesar pada tahun 1998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Kerajaan Sriwijaya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 smtClean="0"/>
              <a:t>Kerajaan kedua di Indonesia terlahir pada tahun 683 M yang terlahir di bukit Siguntang dekat daerah Palembang Sumatera Selatan</a:t>
            </a:r>
          </a:p>
          <a:p>
            <a:pPr algn="just"/>
            <a:r>
              <a:rPr lang="id-ID" dirty="0" smtClean="0"/>
              <a:t>Kerajaan sriwijaya membawa agama Hindu sebagai agama pembawa perdamaian bagi orang-orang sekitarnya.</a:t>
            </a:r>
          </a:p>
          <a:p>
            <a:pPr algn="just"/>
            <a:r>
              <a:rPr lang="id-ID" dirty="0" smtClean="0"/>
              <a:t>Kelebihan lain dari kerajaan ini adalah sosial politik yang semakin terkenal dan membuat kerajaan sriwijaya banyak menaklukkan daerah-daerah sekitarnya bahkan sampai asia dan sebagian eropa.</a:t>
            </a:r>
          </a:p>
          <a:p>
            <a:pPr algn="just"/>
            <a:r>
              <a:rPr lang="id-ID" dirty="0" smtClean="0"/>
              <a:t>Kelebihan lainnya adalah di jaman sriwijaya sudah mengenal yang dinamakan perdagangan.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Masa sebelum kerajaan Majapahit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Ada banyak sekali kerajaan-kerajaan kecil bermunculan sebelum adanya kerajaan majapahit</a:t>
            </a:r>
          </a:p>
          <a:p>
            <a:pPr algn="just"/>
            <a:r>
              <a:rPr lang="id-ID" dirty="0" smtClean="0"/>
              <a:t>Dibuka di jawa tengah ada kerajaan kalingga (abad ke VII), kerajaan sanjaya (abad VIII).</a:t>
            </a:r>
          </a:p>
          <a:p>
            <a:pPr algn="just"/>
            <a:r>
              <a:rPr lang="id-ID" dirty="0" smtClean="0"/>
              <a:t>Di jawa timur ada kerajaan Isana (abad IX), darmawangsa (abad X), dan juga kerajaan Airlangga (abad ke XI)</a:t>
            </a:r>
          </a:p>
          <a:p>
            <a:pPr algn="just"/>
            <a:r>
              <a:rPr lang="id-ID" dirty="0" smtClean="0"/>
              <a:t>Sedangkan di wilayah kediri hadir kerajaan singasari (abad XIII) yang merupakan cikal bakal kerajaan Majapahit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Kerajaan Majapahit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Majapahit lahir pada abad ke XIV, satu abad setelah singosari berdiri.</a:t>
            </a:r>
          </a:p>
          <a:p>
            <a:pPr algn="just"/>
            <a:r>
              <a:rPr lang="id-ID" dirty="0" smtClean="0"/>
              <a:t>Majapahit sangat terkenal dengan raja nya yang disegani dan ditakuti baik kawan maupun lawan yaitu Raja Hayam Wuruk beserta mahapatih yang selalu setia menemaninya yaitu Mahapatih Gajah Mada</a:t>
            </a:r>
          </a:p>
          <a:p>
            <a:pPr algn="just"/>
            <a:r>
              <a:rPr lang="id-ID" dirty="0" smtClean="0"/>
              <a:t>Mahapatih Gajah Mada sangat terkenal dengan sumpahnya yang sampai saat ini masih dikenang yaitu Sumpah Palapa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Isi dari Sumpah Palapa yaitu : saya bersumpah akan berhenti berpuasa makan buah palapa jikalau nusantara telah ditaklukkan, jikalau gurun, seram, tanjung, haru, pahang, dempo, bali, sunda, palembang dan tumasik telah dikalahkan.</a:t>
            </a:r>
          </a:p>
          <a:p>
            <a:pPr algn="just"/>
            <a:r>
              <a:rPr lang="id-ID" dirty="0" smtClean="0"/>
              <a:t>Selain itu di dalam kerajaan majapahit terdapat 2 empu yang sangat terkenal pada jaman itu.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Empu yang pertama bernama empu prapanca yang terkenal dengan negara kertagamanya, yang didalam tulisannya terdapat kata-kata pancasila</a:t>
            </a:r>
          </a:p>
          <a:p>
            <a:pPr algn="just"/>
            <a:r>
              <a:rPr lang="id-ID" dirty="0" smtClean="0"/>
              <a:t>Dan yang kedua yaitu empu tantular yang terkenal dengan bukunya bernama Sutasoma yang didalamnya terdapat Bhineka Tunggal Ika Tan Hana Dharma Mangrua (berbeda-beda tetapi tetap 1 jua, yang mana tidak ada 1 agama pun yang memiliki tuhan yang berbeda)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 Kerajaan Islam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Runtuhnya </a:t>
            </a:r>
            <a:r>
              <a:rPr lang="id-ID" smtClean="0"/>
              <a:t>kerajaan </a:t>
            </a:r>
            <a:r>
              <a:rPr lang="id-ID" smtClean="0"/>
              <a:t>Majapahit </a:t>
            </a:r>
            <a:r>
              <a:rPr lang="id-ID" dirty="0" smtClean="0"/>
              <a:t>membuat masuknya agama ketiga di Indonesia yaitu Islam</a:t>
            </a:r>
          </a:p>
          <a:p>
            <a:pPr algn="just"/>
            <a:r>
              <a:rPr lang="id-ID" dirty="0" smtClean="0"/>
              <a:t>Islam dibawa oleh pedagang-pedagang dari gujarat India yang tadinya hanya ingin berdagang dan setelah melihat betapa baik dan ramahnya orang-orang Indonesia kala itu maka mereka berubah pikiran, tidak hanya berdagang mereka juga menyebarkan agama Islam dengan cara santun dan halus (konon ini yang disebut dengan nama jalur sutra)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Bentuk dari itu semua maka pedagang-pedagang tersebut membentuk suatu kerajaan baru untuk menjembatani antara pedagang dengan syiar agama.</a:t>
            </a:r>
          </a:p>
          <a:p>
            <a:pPr algn="just"/>
            <a:r>
              <a:rPr lang="id-ID" dirty="0" smtClean="0"/>
              <a:t>Kerajaan islam pertama yang ada di Indonesia adalah kerajaan Samudera Pasai dilanjutkan dengan kerajaan Demak dan mataram dan beberapa kerajaan-kerajaan Islam kecil lainnya yang hidup damai dan berdampingan.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1124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Sejarah Perjuangan Bangsa Indonesia</vt:lpstr>
      <vt:lpstr>Masa Kerajaan Kutai</vt:lpstr>
      <vt:lpstr>Masa Kerajaan Sriwijaya</vt:lpstr>
      <vt:lpstr>Masa sebelum kerajaan Majapahit </vt:lpstr>
      <vt:lpstr>Masa Kerajaan Majapahit</vt:lpstr>
      <vt:lpstr>Slide 6</vt:lpstr>
      <vt:lpstr>Slide 7</vt:lpstr>
      <vt:lpstr>Masa Kerajaan Islam</vt:lpstr>
      <vt:lpstr>Slide 9</vt:lpstr>
      <vt:lpstr>Zaman Penjajahan</vt:lpstr>
      <vt:lpstr>Zaman Kebangkitan Bangsa</vt:lpstr>
      <vt:lpstr>Slide 12</vt:lpstr>
      <vt:lpstr>Slide 13</vt:lpstr>
      <vt:lpstr>Zaman Penjajahan Jepang</vt:lpstr>
      <vt:lpstr>Slide 15</vt:lpstr>
      <vt:lpstr>Slide 16</vt:lpstr>
      <vt:lpstr>Slide 17</vt:lpstr>
      <vt:lpstr>Slide 18</vt:lpstr>
      <vt:lpstr>Slide 19</vt:lpstr>
      <vt:lpstr>Proklamasi Kemerdekaan RI</vt:lpstr>
      <vt:lpstr>Masa sesudah Proklamasi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Perjuangan Bangsa Indonesia</dc:title>
  <dc:creator>Asus</dc:creator>
  <cp:lastModifiedBy>ACER</cp:lastModifiedBy>
  <cp:revision>27</cp:revision>
  <dcterms:created xsi:type="dcterms:W3CDTF">2015-03-22T01:02:28Z</dcterms:created>
  <dcterms:modified xsi:type="dcterms:W3CDTF">2019-12-07T11:39:29Z</dcterms:modified>
</cp:coreProperties>
</file>