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5"/>
  </p:normalViewPr>
  <p:slideViewPr>
    <p:cSldViewPr>
      <p:cViewPr varScale="1">
        <p:scale>
          <a:sx n="68" d="100"/>
          <a:sy n="68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2:4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33 992,'18'-10'14376,"-23"13"-14151,4-2-156,0 0-1,0 0 1,0 1-1,0-1 1,0 0-1,0 1 0,0-1 1,0 1-1,1-1 1,-1 1-1,1-1 1,-1 1-1,1-1 0,-1 4 1,-2 4 268,-53 135 1993,-60 212-428,111-341-1872,0 1-1,1 1 1,1-1-1,0 1 0,2-1 1,-1 19-1,-3-3 12,3-25-38,1 0 0,-1-1 0,1 1 0,0 12 0,7-10 20,-6-9-17,0 0-1,1 0 1,-1 0-1,0 0 0,0 1 1,0-1-1,0 0 1,0 0-1,0 0 0,0 0 1,1 0-1,-1 0 1,0 0-1,0 0 0,0 0 1,0 0-1,0 0 1,1 0-1,-1 0 0,0 0 1,0 0-1,0 0 1,0 0-1,0 0 1,1 0-1,-1 0 0,0 0 1,0 0-1,0 0 1,0 0-1,0 0 0,1 0 1,-1 0-1,0 0 1,0 0-1,0 0 0,0 0 1,0-1-1,0 1 1,0 0-1,1 0 0,-1 0 1,0 0-1,0 0 1,0 0-1,0 0 1,0-1-1,0 1 0,0 0 1,0 0-1,0 0 1,0 0-1,0 0 0,0-1 1,0 1-1,0 0 1,0 0-1,0 0 0,0 0 1,0 0-1,0-1 1,0 1-1,0 0 0,0 0 1,0 0-1,0 0 1,12-59 91,-11 45-91,1 0 1,0 1-1,8-26 0,0 3 4,13-55 18,0-13-35,0 11-11,8-16 61,-8 19-70,-18 66 11,2 2 9,-3 3 30,-3 17-15,0 0 0,0 0 0,0 0 1,0 0-1,0 0 0,0 0 0,-1 0 0,1 0 0,-1 0 0,1 0 0,-1 0 1,0-1-1,0 1 0,0-2 0,1 3 20,0 0-1,-1 0 1,1 0-1,0 0 1,0 0-1,0 0 1,0 0-1,0 0 1,0 1-1,0-1 1,0 0-1,1 1 1,-1-1-1,0 1 1,0-1-1,0 1 1,1 0-1,-1-1 1,0 1-1,0 0 1,2 0-1,3 0 50,-1 1-1,0 0 0,1 0 0,-1 0 0,0 0 0,0 1 0,0 0 1,0 0-1,0 1 0,0-1 0,-1 1 0,1 0 0,-1 0 0,1 1 1,-1-1-1,5 7 0,-3-3-5,1 0 0,-2 1 0,1 0 0,-1 0 0,0 0 0,-1 1 0,0-1 0,5 17 0,-5-15-4,0 0 0,1-1 0,0 0 0,0 0 0,10 11 0,-10-12-34,1 0 0,-1 0 0,0 0 1,-1 1-1,0-1 0,0 1 0,2 9 0,-3-3 1,8 21 30,12 38 30,0-2-40,-19-63-18,0 1 1,0 0 0,-1-1 0,-1 1-1,1 1 1,0 19 0,9 10 27,-7-22-135,1 3-56,0-14 112,-6-6 14,0-1 0,1 0 1,-1 0-1,1 0 0,-1 1 0,0-1 1,1 0-1,-1 1 0,0-1 0,1 0 1,-1 1-1,0-1 0,0 0 0,1 1 1,-1-1-1,0 1 0,0-1 0,0 0 1,1 1-1,-1-1 0,0 1 0,0-1 1,0 1-1,0-1 0,0 1 1,0-1-1,0 1 0,12 12-490,-12-21-1200,0 2 592,0 1 0,0 0-1,0-1 1,-1 1 0,1 0 0,-1 0 0,0-1 0,-1 1-1,0 0 1,1 0 0,-5-7 0,-25-26-7608,29 32 7181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50 318 780,'-9'-1'2037,"-21"-2"5933,29 3-7879,1 0 0,-1 0 1,1 0-1,0 0 0,-1 0 1,1 0-1,-1 0 0,1 0 1,0 0-1,-1 0 0,1 1 1,-1-1-1,1 0 0,0 0 1,-1 0-1,1 1 0,0-1 1,-1 0-1,1 0 0,0 1 1,-1-1-1,1 0 0,0 1 1,0-1-1,-1 0 0,1 1 1,0-1-1,0 0 0,0 1 1,0-1-1,-1 0 0,1 1 1,0-1-1,0 1 0,0-1 1,0 0-1,0 1 0,0-1 1,0 1-1,0-1 0,0 1 1,0-1-1,0 0 0,0 1 1,1-1-1,-1 0 0,0 1 1,0-1-1,0 1 0,0-1 1,1 0-1,-1 1 0,0-1 1,0 0-1,1 1 0,-1-1 1,0 0-1,1 1 0,0 0 56,5 10 425,0-1-1,1 0 1,0 0 0,12 11-1,-13-14-439,0 0-1,0 1 1,-1-1-1,0 1 1,0 0-1,-1 1 1,4 8-1,20 67 526,-17-45-398,-2-5 64,8 62 1,-9-45-197,-7-42-111,0 0 1,0 0-1,-2-1 1,1 1-1,-1 0 1,0 0-1,-2 8 1,-4 35-5,-5 9-980,12-60 829,0 1 1,0-1-1,-1 1 1,1-1-1,-1 1 1,1-1-1,-1 0 1,1 1-1,-1-1 1,0 0-1,0 1 1,0-1-1,0 0 0,0 0 1,0 0-1,0 1 1,0-1-1,0-1 1,0 1-1,-1 0 1,1 0-1,0 0 1,-1-1-1,1 1 1,0 0-1,-1-1 0,1 1 1,-1-1-1,1 0 1,-1 1-1,1-1 1,-1 0-1,1 0 1,-3 0-1,-5 0-1563,-1 0-1,1 0 0,-1-1 1,-12-2-1,20 3 1080,-11-2-454,13 2 1020,-1 0 0,1 0 0,0 0 0,0 0 0,0 0 0,0 0 0,-1 0 0,1 0 0,0 0 1,0 0-1,0 0 0,0 0 0,-1 0 0,1 0 0,0 0 0,0 0 0,0-1 0,0 1 0,-1 0 0,1 0 0,0 0 0,0 0 0,0 0 0,0 0 0,0 0 1,-1-1-1,1 1 0,0 0 0,0 0 0,0 0 0,0 0 0,0 0 0,0-1 0,0 1 0,0 0 0,0 0 0,0 0 0,0 0 0,0-1 0,0 1 1,0 0-1,0 0 0,0 0 0,0 0 0,0-1 0,0 1 0,0 0 0,0 0 0,0 0 0,0 0 0,0-1 0,0 1 0,10-7-1877</inkml:trace>
  <inkml:trace contextRef="#ctx0" brushRef="#br0" timeOffset="1">976 1 944,'5'11'3317,"-5"-10"-3056,1 0-1,0-1 1,-1 1 0,1 0-1,-1-1 1,1 1 0,-1 0 0,1 0-1,-1 0 1,0 0 0,1-1-1,-1 1 1,0 0 0,0 0-1,0 0 1,1 0 0,-1 0-1,0 1 1,0 10 933,1-1 1,0 1-1,4 13 0,23 64 1152,-3-15-1303,-1 46-348,0 1-455,-13-74-158,4 51 1,9 37-639,-23-129 507,1-3-92,-1 0 0,0 1 0,0-1 0,-1 0 0,1 1 0,-1-1 0,1 1 0,-1-1 0,0 0 0,0 1 1,-1-1-1,1 1 0,-1-1 0,0 0 0,1 1 0,-2-1 0,-1 6 0,-1 6-2877,-6-14-3439,8-2 6367,-11 0-1145,-18-7-1273,17-4 986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79 183 992,'-16'1'1507,"11"-1"-644,0 1 0,0-1 1,-1-1-1,1 1 0,0 0 0,0-1 0,0 0 0,-9-3 1,14 4-778,-8-6 3546,15 5-2818,6-1-93,473-63 822,-86 16-6036,-384 46 3334,0 0-1,0-1 0,-1-1 1,1-1-1,25-13 1,-39 18 881,0 0 1,1 0 0,-1 0-1,0 0 1,1 1 0,-1-1-1,0 0 1,1 1 0,-1 0-1,5-1 1,3 0-352,24-4-909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362 149 292,'-8'-1'756,"8"1"-513,0 0 0,-1 0-1,1-1 1,0 1 0,-1 0 0,1-1 0,0 1 0,-1 0 0,1-1 0,0 1 0,0 0 0,0-1 0,-1 1 0,1-1 0,0 1 0,0 0 0,0-1-1,0 1 1,0-1 0,-1 1 0,1 0 0,0-1 0,0 1 0,0-1 0,0 1 0,1-1 0,-1-1 1922,-1 2-1996,0 0-1,1 0 0,-1 0 1,0 0-1,1 1 1,-1-1-1,0 0 0,1 1 1,-1-1-1,0 0 0,1 1 1,-1-1-1,1 1 1,-1-1-1,0 1 0,1-1 1,-1 2-1,2 2 98,0 1-1,0-1 0,1 0 1,-1 1-1,1-1 0,0 0 1,0 0-1,1 0 1,-1 0-1,1 0 0,3 3 1,6 9 361,1 3-223,-5-8-202,-1 0-1,0 0 1,-1 1 0,0-1 0,5 15 0,15 44 442,-16-46-382,0 1-1,-2 0 0,8 46 0,-6-4 92,-3-26-98,2 67 0,3 33-113,-12 1-3219,0-141 2918,0 0 0,0-1 0,-1 1 0,1 0 0,0 0 0,-1-1 0,1 1-1,0 0 1,-1-1 0,1 1 0,-1 0 0,1-1 0,-1 1 0,1-1 0,-1 1 0,1-1 0,-1 1 0,0-1 0,1 1 0,-1-1 0,0 0 0,1 1-1,-1-1 1,0 0 0,0 0 0,1 1 0,-1-1 0,0 0 0,0 0 0,1 0 0,-1 0 0,0 0 0,0 0 0,0 0 0,1 0 0,-1 0 0,0 0-1,0-1 1,1 1 0,-1 0 0,-1-1 0,-1 1-595,-1-1 0,1 0-1,0 0 1,-1 0-1,1 0 1,0-1 0,-1 1-1,-3-4 1,-3-7-1211,8-2 273</inkml:trace>
  <inkml:trace contextRef="#ctx0" brushRef="#br0" timeOffset="1">1 176 1572,'0'-15'2540,"2"-16"5184,-1 30-7537,-1-1 1,1 1-1,0-1 0,0 1 0,0 0 0,0 0 1,0-1-1,0 1 0,0 0 0,0 0 1,1 0-1,-1 0 0,0 0 0,1 0 0,-1 1 1,0-1-1,1 0 0,2 0 0,32-10 428,-1 2-1,2 1 0,40-3 1,-21 4-422,230-27 160,-170 19-980,143 2 0,-248 13 62,-1 1 0,1 1 1,0 0-1,16 5 0,5-7-2139,-29 0 2244,-1-1 0,1 1 0,0-1 0,-1 1 0,1 0 0,-1 0 0,1 0 0,-1 1 0,1-1 0,0 0 0,-1 1 0,1 0 0,-1 0 0,0-1 0,1 1 0,-1 1 0,0-1 0,1 0 0,1 2 0,8 15-1167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82 580,'-5'5'660,"0"1"0,1 1 0,0-1-1,0 0 1,0 1 0,1 0 0,0 0 0,-3 8 0,-3 2 1622,-2 5 598,11-22-2803,1 1 0,-1 0 0,0-1 0,1 1-1,-1 0 1,0-1 0,1 1 0,-1-1 0,1 1 0,-1-1 0,1 1-1,-1-1 1,1 1 0,0-1 0,-1 1 0,1-1 0,-1 0 0,1 1-1,0-1 1,-1 0 0,1 0 0,0 0 0,0 1 0,-1-1 0,1 0-1,0 0 1,-1 0 0,1 0 0,0 0 0,0 0 0,-1 0 0,1 0-1,0-1 1,0 1 0,0 0 0,56-3 2288,57-9-1,4-2-1984,-53 7-147,71-18 0,-63 10-99,95-24 30,-162 37-184,7 0-161,0-1 1,0-1 0,-1 0-1,16-7 1,-28 9-572,1 0-1,-1-1 1,1 1 0,-1 0-1,0 0 1,1 0-1,-1-1 1,0 1 0,-1 0-1,1 0 1,0-1 0,-1 1-1,1 0 1,-1-2-1,-4 0-32,5 4 702,0 0 1,0-1 0,0 1 0,0 0 0,0 0 0,-1 0-1,1-1-656,0 1 657,0 0 0,0 0 0,0 0-1,0 0 1,0 0 0,-1 0 0,1-1 0,0 1 0,0 0-1,0 0 1,0 0 0,0 0 0,0 0 0,0 0 0,1-1 0,-1 1-1,0 0 1,0 0 0,0 0 0,0 0 0,0 0 0,0 0-1,0 0 1,0-1 0,0 1 0,0 0 0,1 0-658,-1-1 658,0 1 0,0 0 0,0 0 0,1 0 0,-1 0-1,0 0 1,4-4-632,-2-2-848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22 496,'6'-2'1105,"0"0"0,-1 0 0,1 1 0,0 0 0,0 0 0,0 0 0,6 0 0,7 0-125,65-7 1366,134 6 0,-109 4-1527,-77-2-429,-1 1 0,1 1-1,-1 2 1,33 9 0,-61-13-299,-1 1 0,0 0-1,0 0 1,1 0 0,-1 0-1,0 0 1,0 0-1,0 0 1,0 0 0,0 1-1,0-1 1,-1 1 0,1 0-1,0-1 1,-1 1 0,1 0-1,-1 0 1,0 0 0,2 4-1,-2-3 63,0 0 0,0 1 0,-1-1 0,1 0 0,-1 1 0,0-1 0,0 0 0,0 1 0,0-1 0,-1 0 0,1 1-1,-2 4 1,-2 4 263,-1 0-1,0-1 1,0 1-1,-2-1 1,1-1-1,-14 18 1,-4 4 494,1 2 0,2 1 1,-31 68-1,35-78-728,15-23-174,0 1 1,1-1 0,-1 0 0,0 0-1,1 1 1,-1-1 0,1 1-1,0 0 1,0-1 0,0 1-1,0 0 1,1-1 0,-1 1 0,0 4-1,0 0 2,0-1 0,0 0 0,-1 0 0,0 0-1,-1 0 1,1 0 0,-1 0 0,0 0 0,-7 10-1,4-7 25,7-9-67,-1-1 1,1 0-1,0 1 0,0-1 0,-1 1 0,1-1 0,0 1 0,0-1 0,0 1 1,0 0-1,0-1 0,-1 1 0,1 0 0,0 0 0,0 0 0,0 0 1,0 0-1,0 0 0,0 0 0,0 0 0,0 0 0,0 0 0,0 0 0,0 1 1,-1-1-1,1 0 0,0 1 0,0-1 0,0 0 0,0 1 0,-1-1 1,1 1-1,0-1 0,0 1 0,-1 0 0,1-1 0,0 1 0,-1 0 0,1 0 1,-1-1-1,1 1 0,-1 0 0,1 0 0,-1 0 0,0-1 0,1 1 1,-1 0-1,0 0 0,0 0 0,1 0 0,-1 0 0,0 0 0,0 0 1,0 0-1,0 0 0,0 0 0,-1-1 0,1 1 0,0 0 0,0 0 0,0 0 1,-1 0-1,1 0 0,-1 0 0,1-1 0,0 1 0,-2 1 0,5-4-302,0-1 0,-1 1-1,1 0 1,1 0-1,-1 0 1,0 0-1,5-2 1,-3 2-226,0-1 1,0 0-1,0 0 0,0 0 0,5-5 1,28-29-6351,42-53 1,-72 82 6258,0-1 0,0 2 1,0-1-1,1 1 0,0 0 0,14-7 1,25-15-1039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21 448,'0'-1'429,"0"0"0,0 0 0,0 0 0,0 0 0,0 1 0,0-1 0,0 0 0,0 0 0,0 0 0,1 0 0,-1 0 0,0 0 0,0 0 0,1 1 0,-1-1 0,1 0 0,-1 0 0,1 0 0,-1 1 0,2-2-1,16 0 4257,-6 3-4043,-6-1-344,0 1-1,0 0 1,0 0 0,0 0 0,0 1 0,0 0 0,0 0 0,-1 0 0,1 1 0,7 4 0,0 2 193,0 0 1,19 19 0,-26-21-378,-1 0 0,-1 0 1,1 0-1,-1 0 0,0 0 0,-1 1 0,6 16 0,1 3 125,-6-14-177,0 1-1,-1-1 0,-1 1 1,0 0-1,-1 0 1,-1 0-1,0 0 0,-2 15 1,0 14-7,3-28-63,-1 0-1,-1 0 0,-1-1 1,-6 29-1,4-5-427,4-34 213,0 0 1,0 0-1,0 0 0,-1 0 0,0 0 0,0 0 0,0 0 0,0 0 0,0 0 0,-1-1 0,-2 5 0,1-4-280,-4 10-1803,-5-33-12230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23 284 864,'-22'7'10908,"77"-10"-7266,33-6-2552,-7 0-1248,40-5-2026,-103 11 711,1 0-1,32-11 1,-7 1-1783,10 0-890,-10 6 2450</inkml:trace>
  <inkml:trace contextRef="#ctx0" brushRef="#br0" timeOffset="1">1477 27 140,'-35'9'4164,"0"-4"4979,33-5-8028,16 0-17,6-2-3232,-1 0 0,0-1 0,0-1 0,28-10 0,-17 5-464,-6 2 878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121 102 128,'-37'7'1520,"13"-1"220,0 1 112,0 0-135,12 0-569,12-1-588,12-6-1040,0-6-512,0-1-432,12 0-161,0 0-3,25 1 132</inkml:trace>
  <inkml:trace contextRef="#ctx0" brushRef="#br0" timeOffset="1">1202 0 180,'0'1'404,"0"0"1,0 0-1,0 0 0,0 0 0,0-1 1,0 1-1,-1 0 0,1 0 0,0 0 1,-1-1-1,1 1 0,0 0 0,-1-1 1,1 1-1,-1 0 0,1-1 0,-1 2 1,-12 4 7095,17-6-5610,4 0-2500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1 413 904,'21'-8'2421,"-19"8"-2146,0 0-1,0-1 0,0 0 0,0 1 1,-1-1-1,1 0 0,0 0 0,0 0 1,-1 0-1,1 0 0,0 0 0,1-2 1,21-16 6080,-24 18-6250,1 1 0,-1-1 0,0 1 1,1-1-1,-1 1 0,0-1 0,0 0 0,1 1 1,-1-1-1,0 1 0,0-1 0,0 0 0,0 1 1,1-1-1,-1 1 0,0-1 0,0 0 0,-1 1 1,1-1-1,0 0 0,0 1 0,0-1 0,0 0 1,0 1-1,-1-1 0,1 1 0,0-1 0,0 1 1,-1-1-1,1 0 0,-1 1 0,1-1 0,0 1 1,-1-1-1,1 1 0,-1 0 0,1-1 0,-1 1 0,1 0 1,-1-1-1,0 0 0,-2-3 2424,5 4-2390,2 0 199,1 0-1,-1 0 0,0-1 1,1 1-1,-1-1 1,0 0-1,8-2 0,-12 3-236,0-1 0,1 1 0,-1 0 0,0-1 0,1 1 0,-1 0 0,0-1 0,0 1 0,0 0 0,1-1 0,-1 1 0,0-1 0,0 1 0,0 0 0,0-1 0,0 1 0,0-1 0,0 1 0,0-1 0,0 1 0,0 0 0,0-1 0,0 1 0,0-1 0,0 1 0,0-1 0,0 1 0,0 0 0,-1-1 0,1 1 0,0-1 0,0 1 0,0 0 0,-1-1 0,1 1 0,0 0 0,-1-1 0,1 1 0,0 0 0,0-1 0,-1 1 0,1 0 0,-1 0 0,1 0 0,0-1 0,-1 1 0,1 0 0,-1 0 0,1 0 0,0 0 0,-1 0 0,1-1 0,-1 1 0,-1-1 5,1 1-82,1 0 1,0-1-1,0 1 1,-1 0-1,1 0 1,0 0-1,-1 0 1,1 0-1,0 0 1,-1 0 0,1 0-1,0 0 1,-1 0-1,1 0 1,0 0-1,-1 0 1,1 0-1,0 0 1,-1 0-1,1 0 1,0 1-1,-1-1 1,1 0 0,0 0-1,0 0 1,-1 0-1,1 1 1,0-1-1,0 0 1,-1 0-1,1 1 1,0-1-1,0 0 1,0 0-1,-1 1 1,1-1-1,11 8 772,23 6-238,-3-3-322,0 2 0,0 1 0,-1 2 0,53 38 0,-81-53-228,36 26 58,-2 1 0,-1 2 0,-1 1 0,-2 2 0,-1 1 0,-2 1 0,-1 2 1,-2 1-1,-2 1 0,32 67 0,46 184-66,-72-196 0,4 15 0,-33-107 0,1 4 0,0 0 0,0 0 0,0-1 0,1 1 0,0-1 0,0 0 0,7 9 0,0-10 0,-5-5 0,-1-1 0,0 0 0,1 0 0,-1-1 0,0 1 0,0-1 0,-1 0 0,1 0 0,0 0 0,3-5 0,5-12 0,-1 0 0,-1-1 0,-1 0 0,-1 0 0,0-1 0,3-23 0,18-48 0,-18 60 0,-3-1 0,0 0 0,4-56 0,-8 51 0,2 0 0,17-64 0,-12 75 0,-6 16 0,-1 0 0,0-1 0,4-24 0,-5 18 0,-1-10 0,2 0 0,1 1 0,18-54 0,-15 60 0,-1 0 0,-1-1 0,-1 1 0,0-1 0,-2 0 0,-1 0 0,0-36 0,-2 44 0,0 0 0,0-1 0,-1 0 0,0 0 0,-7-28 0,5 16 0,4 26 0,-1 0 0,0 0 0,0 0 0,0 1 0,0-1 0,0 0 0,-1 0 0,1 0 0,0 0 0,-1 0 0,0 0 0,1 0 0,-1 1 0,0-1 0,0 0 0,0 0 0,0 1 0,0-1 0,-2-2 0,1 3-12,0-1-1,0 1 1,0-1-1,0 0 1,1 1-1,-1-1 1,1 0-1,-1 0 1,1 0-1,0 0 1,0 0-1,0-1 1,0 1-1,0 0 1,0 0-1,1-1 1,-1 1-1,1 0 1,-1-1 0,1 1-1,0-1 1,0 1-1,1-5 1,-3 6-418,1-1 0,0 1 0,0 0 0,-1-1 1,1 1-1,0 0 0,-1 0 0,1 0 0,-1 0 1,1 0-1,-1 0 0,-3-1 0,1 0-1719,0 0 560,0 1-1,0-1 0,-1 1 1,1 0-1,-6-1 0,-52 0-7697,36 3 5821,14-1 1506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1172,'6'1'676,"-1"1"-1,1 0 1,-1 0 0,1 0-1,-1 1 1,0 0 0,0 0-1,0 0 1,0 1-1,0-1 1,-1 1 0,0 1-1,0-1 1,0 0 0,0 1-1,-1 0 1,1 0 0,-1 0-1,0 0 1,-1 0-1,3 7 1,19 37 2253,-20-41-2686,0-1-1,0 0 0,1 1 1,-1-2-1,2 1 1,-1 0-1,1-1 1,12 10-1,22 27 898,-29-30-749,-1 1 0,-1 0 0,0 1-1,-1 0 1,-1 0 0,0 1 0,-1 0 0,-1 0 0,0 1 0,2 21 0,3-1 291,-8-30-530,1 0 0,-1 1 0,-1-1 0,0 0 0,0 0 0,0 1 0,-1-1 0,-1 14 0,-31 152 2084,-4 83-372,34-241-1860,1 0 0,0 1 0,1-1 0,1 0 0,0 0 0,1 0 1,4 15-1,-4-20-5,1 0 1,0 0 0,1-1 0,0 0-1,1 1 1,0-2 0,0 1 0,0 0-1,1-1 1,14 15 0,-1-3 0,-16-16 0,0-1 0,0 0 0,1 1 0,-1-1 0,1 0 0,-1 0 0,1-1 0,0 1 0,0-1 0,6 3 0,8 1 0,0 0 0,0-1 0,33 5 0,-42-9 0,1-1 0,0 1 0,-1-2 0,1 1 0,-1-2 0,0 1 0,1-1 0,-1 0 0,16-7 0,27-11 32,-31 13-587,-2 0-1,1-2 1,-1 0-1,28-19 0,-44 26 116,0-1 0,0 0 0,0 0 0,0 0-1,-1 0 1,0 0 0,1 0 0,-1-1 0,0 1 0,0-1-1,-1 0 1,1 1 0,-1-1 0,0 0 0,0 0-1,0 0 1,-1 0 0,1 0 0,-1-5 0,0 2-671,0 0 0,-1 0 0,0 0 0,0 1-1,-1-1 1,0 0 0,0 1 0,-1 0 0,1-1 0,-6-7 0,-16-15-2662,0 3 580,12 6 1555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1032,'0'0'1685,"20"0"5340,-5-1-5231,62-16 2632,-55 13-3863,1 0 0,-2-2 0,1 0 1,-1-2-1,25-11 0,-33 12-392,0 2 0,1-1-1,0 2 1,27-7 0,14-3-58,-22 2-531,-33 12 381,0 0-1,-1 0 1,1 0 0,0 0 0,0 0 0,0 0-1,0 0 1,0 0 0,0 1 0,-1-1-1,1 0 1,0 0 0,0 0 0,0 0 0,0 0-1,0 0 1,0 0 0,0 0 0,-1 0 0,1 0-1,0 0 1,0 0 0,0 1 0,0-1-1,0 0 1,0 0 0,0 0 0,0 0 0,0 0-1,0 0 1,0 0 0,0 1 0,0-1 0,0 0-1,0 0 1,0 0 0,0 0 0,0 0-1,0 0 1,0 1 0,0-1 0,0 0 0,0 0-1,0 0 1,0 0 0,0 0 0,0 0 0,0 1-1,0-1 1,0 0 0,0 0 0,0 0-1,0 0 1,0 0 0,0 0 0,0 0 0,1 0-1,-1 1 1,0-1 0,0 0 0,0 0 0,0 0-1,0 0 1,0 0 0,0 0 0,0 0 0,1 0-1,-1 0 1,0 0 0,-9 7-1918,9-7 1861,-9 5-2221,7-4 1765,0 0 1,-1-1-1,1 1 1,0 0-1,0 1 1,0-1-1,0 0 1,0 1-1,0-1 1,0 1-1,1 0 1,-1-1-1,0 1 0,1 0 1,-1 0-1,1 0 1,0 0-1,0 0 1,-2 4-1,3 1-1284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42 143 900,'-4'1'1497,"0"1"-1,0-1 1,0 0 0,0-1-1,0 1 1,-8 0 0,6-1 3755,24-1-3513,299-21-621,-201 10-1201,-72 5-1224,76-19 1,-113 24 682,0 0 0,-1-1 0,1 0 0,0 0 0,-1-1 0,0 1 0,0-1 0,0 0 0,5-6 0,6-13-4660,-11 11 3182,14 4 222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1284,'0'1'396,"0"0"-1,-1 0 1,1 0-1,-1 0 1,1 1-1,-1-1 0,1 0 1,-1 0-1,0 0 1,0-1-1,1 1 1,-1 0-1,0 0 1,0 0-1,0 0 1,0-1-1,0 1 1,0 0-1,0-1 1,0 1-1,0-1 1,0 1-1,0-1 1,0 0-1,-1 1 1,1-1-1,0 0 1,0 0-1,0 0 1,-1 0-1,1 0 1,0 0-1,0 0 0,0 0 1,-2-1-1,3 1-349,0 0 0,0 0-1,0 0 1,1 0-1,-1 0 1,0 0-1,0 0 1,0 0 0,0 0-1,0 0 1,0 0-1,0 0 1,0 0-1,0 0 1,0 0 0,1 1-1,-1-1 1,0 0-1,0 0 1,0 0-1,0 0 1,0 0 0,0 0-1,0 0 1,0 0-1,0 0 1,0 0-1,0 0 1,0 0 0,0 0-1,0 1 1,0-1-1,0 0 1,0 0-1,0 0 1,0 0 0,0 0-1,0 0 1,0 0-1,0 0 1,0 0-1,0 1 1,0-1 0,0 0-1,0 0 1,0 0-1,0 0 1,0 0-1,0 0 1,0 0 0,0 0-1,0 0 1,0 0-1,0 0 1,0 1-1,0-1 1,10 4 367,26 0-135,0-1 0,59-3-1,-36-1-1712,36 7-5715</inkml:trace>
  <inkml:trace contextRef="#ctx0" brushRef="#br0" timeOffset="1">48 265 1300,'-17'21'2932,"13"-16"-1843,0 0-1,0 0 0,0 1 1,0-1-1,1 1 0,-4 8 0,7-14-890,0 1 0,0 0-1,-1 0 1,1 0-1,0 0 1,0 0 0,0 0-1,0 0 1,0 0 0,0 0-1,0 0 1,1 0-1,-1 0 1,0 0 0,0 0-1,1 0 1,-1 0-1,2 1 1,-1 0 5,0-1 1,0 0-1,1 1 0,-1-1 1,0 0-1,1 0 0,0 0 1,-1 0-1,1 0 0,-1-1 1,1 1-1,0 0 0,3 0 1,20 4 880,0-1 1,1-1-1,50-1 0,-42-2-803,50 6 0,-69-4-499,-1 0 0,0-2 0,0 1 0,0-2 0,26-4 0,-23 2-1397,0-1 0,19-8 0,-35 12 1241,0-1 0,0 1 0,0-1 1,0 1-1,0-1 0,-1 0 0,1 1 1,0-1-1,0 0 0,0 0 1,0 1-1,-1-1 0,1 0 0,-1 0 1,1 0-1,0 0 0,0-2 0,10-9-4893,1 5 2802,0 0 431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15 197 168,'0'-7'1337,"0"-15"7018,0 21-8169,0 1-1,-1-1 1,1 1 0,0-1-1,0 1 1,0-1 0,-1 1-1,1-1 1,0 1-1,0-1 1,-1 1 0,1-1-1,0 1 1,-1-1 0,1 1-1,-1-1 1,1 1 0,-1 0-1,1-1 1,-1 1-1,1 0 1,-1-1 0,1 1-1,-1 0 1,1 0 0,-1 0-1,1-1 1,-1 1 0,1 0-1,-1 0 1,0 0-1,0 0 1,1 0-111,0 0 0,0 0 1,0 0-1,0 0 0,0-1 0,0 1 0,0 0 1,0 0-1,0 0 0,0 0 0,0 0 0,0 0 0,0 0 1,0 0-1,0-1 0,0 1 0,0 0 0,0 0 301,-1 0-301,18 1 1344,17 17-340,-14-8-399,-1 0 0,28 22-1,-32-21-340,-2-1 39,-1 0 0,0 0 0,0 1 0,18 24 0,4 9 432,17 26 217,-12-13-348,6 9-29,-12 3-117,-18-37-200,21 34 0,-25-46-176,-1 0-1,15 39 0,-18-40-75,0-1 0,1 0 0,20 31 0,-16-28 7,-10-16-36,0-1 0,1 0 1,-1 0-1,1 0 1,0 0-1,4 4 0,-6-7 10,0 0-1,1 0 1,-1 0-1,1-1 0,-1 1 1,0 0-1,1 0 1,0-1-1,-1 1 0,1-1 1,-1 0-1,1 1 1,0-1-1,-1 0 1,1 0-1,0 0 0,-1 0 1,1 0-1,0 0 1,-1-1-1,1 1 0,2-1 1,-1-1 8,1-1 0,-1 1 0,0 0 0,0-1 0,0 0 0,-1 0 0,1 0 0,-1 0 0,1 0 0,-1 0 0,0 0 0,0-1 0,2-6 0,7-10 83,10-12-139,-1-1-1,-2-2 0,19-50 0,-7 19-13,8-21 0,51-144 0,-81 213 0,39-75 0,-8 18 0,7-15 0,-44 85-57,0 0-1,0 0 1,0 0-1,0 0 1,-1-1 0,0 1-1,0 0 1,-1-1-1,1-7 1,-1 12-615,-11-1-2228,46-2-24493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1 912,'1'12'2136,"0"1"-1,1-1 1,0 0-1,6 19 1,-5-24-1505,1 0 1,-1 0 0,1-1-1,1 1 1,4 5 0,-5-8-409,-1-1 0,0 1 0,-1 0 0,1 0 0,-1 0 0,0 0 0,0 0 0,0 0 0,0 1-1,-1-1 1,0 0 0,2 10 0,-3-3 277,-1-3-220,1 1 1,1-1-1,-1 0 1,1 1-1,0-1 1,1 0 0,0 0-1,4 11 1,-1-5 83,0 0 1,-1 1-1,3 21 1,-4-22-77,0 0 1,0-1-1,1 1 1,10 22 0,-11-27-237,0 1 1,-1-1 0,0 1 0,0-1 0,-1 1-1,0 0 1,-1 0 0,-1 15 0,0-1-1969,0-26 1435,-1 0-1,1-1 0,-1 1 0,0 1 1,1-1-1,-1 0 0,0 0 0,0 1 1,-1-1-1,1 1 0,0-1 0,0 1 1,-3-1-1,1 0-520,0-1 0,1 1 0,-1 0 0,1-1 0,-1 0 0,-3-4 0,6 5 646,1 1-1,0-1 0,-1 0 0,1 1 0,0-1 0,0 0 1,0 1-1,0-1 0,0 1 0,0-1 0,0 0 0,0 1 1,1-1-1,0-2 0,9-16-1796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34 840,'-11'1'11463,"18"1"-5962,21 2-3485,141-7 864,81-14-5125,-234 15 600,-1-1 1,22-7 0,-19 5-1040,-11 4 1581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58 122 432,'-58'54'13407,"60"-52"-12934,0 0 1,1 0 0,-1 0-1,0-1 1,1 1 0,-1-1-1,1 1 1,-1-1 0,1 0-1,0 0 1,0 0 0,3 0-1,5 0-247,-1-1 0,1 0 0,-1-1-1,0-1 1,1 1 0,-1-1-1,17-6 1,17-3 35,241-44-1284,-266 52 244,0-1 0,-1 0 1,1-2-1,-1 0 0,21-11 1,-12 5-1778,6-5-1522,-32 17 3798,0-1 1,0 0-1,0 0 0,0 0 1,0 0-1,0 0 0,0 0 1,-1 0-1,1 0 0,0 0 1,0 0-1,-1 0 0,1-1 1,-1 1-1,1 0 0,-1 0 1,0-1-1,1 1 0,-1 0 1,0-3-1,4-5-1564,16-4 271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24 191 1084,'-6'-3'1808,"-12"-14"11905,19 18-13608,0 0 0,-1-1 0,1 1 0,0-1 1,0 1-1,0 0 0,0-1 0,-1 0 0,1 1 0,0-1 0,0 0 0,0 1 1,0-1-1,0 0 0,0 0 0,0 0 0,0 0 0,0 0 0,0 0 1,0 0-1,1 0 0,23 0 551,-25 0-564,20 1 566,1 0-1,-1 1 1,-1 1-1,1 1 1,0 1-1,28 12 0,-35-12-241,0 1 0,0 0 0,-1 1 0,0 0 0,0 1 0,-1 1 0,0-1 0,0 2 0,16 18 0,8 12 590,-25-29-722,0 1 0,0 0 0,9 16-1,3 8 256,-2 2 0,-2 0 0,18 52 0,-22-44-518,10 62 0,-20-92-21,1 0 0,1 0 0,0 0 0,10 18 0,7 18 0,-19-43 0,-3-6 0,0-1 0,0 0 0,0 0 0,-1 0 0,1 1 0,-1-1 0,1 0 0,-1 0 0,0 4 0,0-6 0,1 1 0,-1-1 0,0 1 0,1-1 0,-1 1 0,0-1 0,1 1 0,-1-1 0,0 0 0,1 1 0,-1-1 0,1 1 0,-1-1 0,0 0 0,1 1 0,-1-1 0,1 0 0,-1 0 0,1 0 0,0 1 0,-1-1 0,1 0 0,-1 0 0,1 0 0,-1 0 0,1 0 0,-1 0 0,1 0 0,0 0 0,-1 0 0,1 0 0,-1 0 0,1 0 0,-1 0 0,1 0 0,-1-1 0,2 1 0,5-1 0,-6 2 0,0-1 0,0 0 0,1 0 0,-1 0 0,0 0 0,0 0 0,0 0 0,0 0 0,0 0 0,0 0 0,0-1 0,0 1 0,0 0 0,0-1 0,0 1 0,0-1 0,0 1 0,0-1 0,0 1 0,0-1 0,-1 0 0,2 0 0,-4-5 0,3 2 0,0 0 0,-1 0 0,1-1 0,1 1 0,-1 0 0,1 1 0,3-8 0,4-13 0,0-23 0,-7 33 0,0 1 0,1 0 0,0-1 0,6-12 0,9-18 0,-3 0 0,11-50 0,22-55 0,-22 21 0,-16 89 0,-7 32 0,-1 0 0,0 0 0,-1-1 0,1 1 0,0-15 0,-2-118 0,0 139 0,0 0 0,0 0 0,0 0 0,0 0 0,0 0 0,0 0 0,0 0 0,0 0 0,1 0 0,-1 1 0,0-1 0,1 0 0,-1 0 0,1 0 0,-1 0 0,1 0 0,-1 0 0,1 1 0,0-1 0,-1 0 0,1 0 0,0 1 0,1-2 0,10-11 0,-12 13-20,0-1 0,1 0 0,-1 1 0,0-1 0,1 0 0,-1 1 0,0-1 0,0 0 0,0 0 0,0 0 0,0 1 0,0-1 0,0 0 0,0 0 0,0 1 0,0-1 0,0 0 0,-1 0 0,1 1 0,0-1 0,0 0 0,-1-1 0,-20 10-3295,14-5-1882,11-9 1198,6 0-4931,-9 5 8518,1 1 1,0 0-1,-1-1 1,1 1-1,-1 0 1,1 0-1,-1 0 1,1 0-1,0 0 1,-1 0-1,1 0 0,-1 1 1,1-1-1,-1 1 1,1-1-1,1 1 1,9 11-1883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68,'0'2'379,"0"0"0,-1 0 0,1 0 1,0 0-1,-1 0 0,0 0 0,1 0 0,-1 0 0,0 0 1,0 0-1,0 0 0,0 0 0,0-1 0,-2 3 0,1-3 310,1 1 0,0-1 0,0 1 0,0 0 0,0 0 0,0-1 0,0 1 0,1 0-1,-1 0 1,0 0 0,1 0 0,0-1 0,-1 1 0,1 2 0,2-2-516,0 0 0,1-1 0,-1 0 0,0 1 0,1-1 0,-1 0 0,1 0 0,-1 0 0,1-1 0,0 1 0,-1-1 0,5 1 0,79 10 826,102-1 1,-29 4 987,-157-14-1874,0 0-1,0 0 1,0 0 0,1 0 0,-1 0-1,0 0 1,0 1 0,0-1 0,0 1-1,0 0 1,0-1 0,0 1-1,0 0 1,0 0 0,0 1 0,0-1-1,0 0 1,-1 0 0,1 1-1,0-1 1,-1 1 0,1 0 0,-1-1-1,0 1 1,0 0 0,1 0 0,-1 0-1,0 0 1,0 2 0,0 1 93,0 0 1,0 0-1,-1-1 1,1 1-1,-1 0 1,-1 0-1,1 0 1,-1 0-1,0 0 0,0 0 1,0 0-1,-3 7 1,-4 7 292,-1 0 0,-1 0 0,0-1 0,-20 26-1,-59 64 976,-23 35-1054,43-50-431,64-88 11,0 1 0,1 1 0,-1-1 0,1 0 0,0 1 0,1 0 0,0 0 0,0 0 0,0 0 0,1 1 0,0-1 0,0 1 0,1 0 0,0-1 0,0 1 0,1 9 0,0-16 0,0 0 0,1 0 0,-1-1 0,0 1 0,1 0 0,-1 0 0,0-1 0,1 1 0,-1 0 0,1-1 0,-1 1 0,1 0 0,-1-1 0,1 1 0,-1-1 0,1 1 0,-1-1 0,1 1 0,0-1 0,0 1 0,-1-1 0,1 1 0,0-1 0,-1 0 0,1 0 0,0 1 0,0-1 0,0 0 0,-1 0 0,1 0 0,0 0 0,0 0 0,0 0 0,0 0 0,0 0 0,23-2 0,-24 2 0,112-19 0,-59 8-2,-32 8-3,-1-1 0,1 0 0,-1-2 0,0-1-1,26-11 1,-46 17-59,1 1 1,0 0-1,-1-1 0,1 1 0,-1 0 0,1-1 0,-1 1 0,1 0 0,-1-1 0,1 1 0,-1-1 0,0 1 1,1-1-1,-1 1 0,0-1 0,1 0 0,-1 1 0,0-1 0,1 1 0,-1-1 0,0 0 0,0 1 0,0-1 1,0 1-1,0-1 0,0 0 0,0 1 0,0-2 0,-8-16-3143,6 16 2439,1 0-1,0 0 1,0 0 0,0 0-1,0-1 1,0 1-1,0 0 1,0 0 0,1-1-1,-1-2 1,5-7-8306,10 3 3679,-10 7 3628,-2-3-279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74 1020,'-118'6'9978,"108"-7"-7368,1 0 1,0 0-1,0-1 1,-15-5-1,73 1-810,5 0-1533,118-16-2771,-30-4-4114,-132 23 4944,-14 0 45,2 2 1162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25 379 816,'-6'0'1156,"5"0"-953,1 0 1,-1-1-1,1 1 1,-1 0-1,0 0 0,1 0 1,-1 0-1,0 0 1,1 0-1,-1 0 0,1 0 1,-1 0-1,0 0 1,1 0-1,-1 0 0,1 0 1,-1 1-1,0-1 1,1 0-1,-1 0 0,1 1 1,-1-1-1,1 0 1,-1 1-1,-2 4 4199,68-10 3443,0-6-5331,47-6-1366,194-24-2914,-300 39 1281,-1 1 1,0-1-1,0 0 1,0 0-1,9-5 1,-6 2-1469,-1-1 1,1 1 0,-1-1 0,10-10-1,-13 6-2075,-4 9 3927,1 1-1,-1-1 1,0 1 0,0-1 0,0 1 0,1-1 0,-1 1 0,0-1-1,0 1 1,1-1 0,-1 1 0,1-1 0,-1 1 0,0 0 0,1-1 0,-1 1-1,1 0 1,-1-1 0,1 1 0,-1 0 0,1-1 0,-1 1 0,1 0-1,-1 0 1,1 0 0,-1-1 0,2 1 0,20-7-1486</inkml:trace>
  <inkml:trace contextRef="#ctx0" brushRef="#br0" timeOffset="1">1527 1 1728,'-36'6'2552,"24"-6"425,-12 7 219,12-7-344,0 0 1237,12 7-4661,12-7-1949,0 0 453,12 0-452,0 0-88,12 0 139,0 0 277,12-7 412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63 112,'1'0'136,"-1"0"0,1 0 0,-1 0 0,1 0 0,-1 0 0,0 0 0,1 0 0,-1 0 0,1 0 0,-1 0 0,1-1 0,-1 1 0,1 0 0,-1 0-1,0-1 1,1 1 0,-1 0 0,1-1 0,-1 1 0,0 0 0,1-1 0,-1 1 0,0 0 0,0-1 0,1 1 0,-1-1 0,0 1 0,0-1 0,0 1 0,1 0 0,-1-1 0,0 0 0,0-18 5399,0 9-5189,0 9 138,0-17 1586,0 12-1913,0 17 153,11 48 828,1-1-292,-1 14-70,1 44 35,0-4-225,-14-45-483,0 19-123,6-31-5179,-5-55 5129,1 0 0,0 1 0,0-1 0,0 0 0,0 0 0,0 0 0,0 0 0,0 0 0,-1 0 0,1 0-1,0 0 1,0 1 0,0-1 0,0 0 0,0 0 0,-1 0 0,1 0 0,0 0 0,0 0 0,0 0 0,0 0 0,0 0 0,-1 0 0,1 0 0,0 0 0,0 0 0,0 0 0,0 0 0,-1 0 0,1 0 0,0 0 0,0-1 0,0 1 0,0 0 0,0 0 0,-1 0 0,1 0 0,0 0 0,0 0 0,0 0 0,0 0 0,0-1 0,0 1-1,0 0 1,0 0 0,-1 0 0,1 0 0,0 0 0,0 0 0,0-1 0,0 1 0,0 0 0,0 0 0,-7-6-4899,-1 1 3038,6 4 291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4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89 756,'-12'2'2522,"1"0"0,0-1 0,0 0 0,-16-1 4934,29 0-6131,24 0-1269,41-8 0,73-21-8316,-1-1-1538,-93 23 8139</inkml:trace>
  <inkml:trace contextRef="#ctx0" brushRef="#br0" timeOffset="1">710 1 204,'-60'13'24562,"46"-13"-23515,8 1-1288,12 10-9634,-6-10 9616,-1 0 1,1-1-1,-1 1 0,1-1 1,-1 1-1,1-1 0,-1 1 1,1-1-1,-1 1 0,0-1 1,1 0-1,-1 1 0,0-1 1,1 0-1,-1 1 0,0-1 1,0 0-1,-1 0 0,-54 21-6929,30-8 4550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3:15:1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1964,'1'1'229,"0"0"-1,-1 0 0,1 0 1,-1 0-1,0 0 1,1 0-1,-1 0 1,0 0-1,1 0 0,-1 0 1,0 0-1,0 0 1,0 0-1,0 0 1,0 0-1,0 0 1,0 0-1,0 0 0,-1 0 1,1 0-1,0 0 1,0 0-1,-1 0 1,1 0-1,-1 0 0,1 0 1,-1 0-1,1 0 1,-1 0-1,0 0 1,-1 1-1,-33 33 5876,11-12-3774,22-21-2162,-35 45 1417,35-44-1550,0 0 1,0 0-1,0 0 1,1 0-1,-1 0 1,1 0-1,0 1 0,0-1 1,0 0-1,0 1 1,1-1-1,-1 1 1,1-1-1,0 1 0,0 5 1,8 18 39,6 31-1300,-13-55 991,-1 1 0,0 0 0,0 0 0,0-1 0,0 1 0,-1 0 0,0 0 0,1-1 0,-1 1 0,-1-1 0,1 1 0,0-1-1,-3 4 1,4-6-15,-1 0 0,1 0 0,-1 0 0,1 0 0,0 0 0,-1 0-1,1 0 1,0 0 0,0 0 0,0 0 0,-1 0 0,1 0-1,0 1 1,1 0 0,-1-1 114,0-1-1,0 1 1,0-1-1,0 0 0,0 1 1,0-1-1,0 1 1,0-1-1,0 1 1,0-1-1,0 0 1,0 1-1,-1-1 1,1 1-1,0-1 1,0 0-1,0 1 0,0-1 1,-1 1-1,1-1 1,0 0-1,0 1 1,-1-1-1,1 0 1,0 0-1,-1 1 1,1-1-1,0 0 0,-1 0 1,1 1-1,-1-1 1,1 0-1,0 0 1,-1 0-1,1 0 1,-1 0-1,1 1 1,0-1-1,-1 0 1,1 0-1,-1 0 0,0 0 1,-11 5-3426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1484,'2'20'8633,"6"-10"-3804,-6-9-4557,1 0 0,-1-1-1,1 1 1,-1-1 0,1 1 0,-1-1-1,1 0 1,-1 0 0,1 0-1,2-1 1,12 1 29,78-7 1050,-75 6-1162,0-1 0,0-2 0,-1 0 0,30-9 0,8-3 80,99-30 79,-36 8-329,-90 27 54,-25 8-110,0 1-1,0 0 1,1 0-1,-1 1 1,1-1-1,-1 1 1,7-1-1,-10 2-387,-4 20-4463,-29 7-7740,29-15 10588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47 190 768,'-24'-21'8351,"4"4"-4199,18 16-3454,2 1-642,0 0 0,0 0 0,0 0 0,0 0 0,0 1 0,0-1-1,1 0 1,-1 0 0,0 0 0,0 0 0,0 0 0,0 0 0,0 0 0,0 0 0,1 0 0,-1 0 0,0 0 0,0 0 0,0 0 0,0 0 0,0 0 0,0 0 0,1 0 0,-1 0 0,0 0 0,0 0 0,0 0 0,0 0 0,0 0 0,1 0 0,-1 0 0,0 0 0,0 0 0,0 0 0,0 0 0,0 0 0,0 0 0,1 0 0,-1 0 0,0-1 0,0 1 0,0 0 0,0 0 0,0 0 0,0 0 0,0 0 0,0 0 0,0 0 0,0-1 0,0 1 0,1 0 0,-1 0 0,0 0 0,0 0 0,0 0 0,0 0 0,0-1 0,5 16-54,-5 876 2979,0-890-2813,0-27 164,1-20-331,8-57 0,-5 67 24,-2-1-1,-4-54 1,0 21 7,2-243-74,12 241 49,-12 64-7,1 1 0,0 0 0,0 0-1,1 0 1,0 0 0,0 1 0,7-13 0,28-46 4,-23 41 3,-10 18-5,0-1 0,1 1 0,0 0 0,0 0 0,0 1 0,1 0 0,-1 0 0,1 0 1,0 0-1,1 1 0,-1 0 0,1 0 0,0 1 0,0 0 0,0 0 0,0 1 0,1-1 0,10 0 0,17-6-4,-25 7 8,-1-1 0,1 1 0,0 1 0,11-1 0,-17 2 12,0 0-1,0 0 0,1 0 0,-1 0 1,0 1-1,0 0 0,0 0 0,0 0 1,0 0-1,0 1 0,0-1 0,-1 1 1,1 0-1,0 0 0,-1 1 0,0-1 1,1 1-1,-1-1 0,0 1 1,0 0-1,-1 0 0,1 1 0,0-1 1,-1 0-1,0 1 0,0 0 0,0-1 1,0 1-1,-1 0 0,1 0 0,-1 0 1,0 0-1,0 0 0,-1 0 0,1 0 1,-1 8-1,-1 12 29,-2 1 0,-1-1 0,-1 1-1,-14 43 1,5-20-13,1-11-21,-1 0 1,-35 63-1,19-40 10,20-40-13,-1-1-1,-1 0 1,0-1 0,-1 0 0,-18 18 0,8-10-3,20-22-2,0 0 1,-1 0-1,1-1 0,-1 1 1,1-1-1,-1 0 1,0 0-1,-5 3 0,-4 3-1,12-9-4,0 1 0,0-1 1,0 1-1,0-1 0,0 1 0,0-1 1,-1 0-1,1 0 0,0 0 1,0 1-1,0-1 0,0 0 0,0 0 1,0 0-1,0 0 0,-1-1 0,1 1 1,0 0-1,0 0 0,0-1 0,0 1 1,0-1-1,0 1 0,0-1 1,0 1-1,0-1 0,-1-1 0,2 2 1,-1 0-1,1 0 1,0-1 0,0 1-1,0 0 1,0 0-1,0-1 1,0 1 0,-1 0-1,1 0 1,0-1-1,0 1 1,0 0-1,0 0 1,0-1 0,0 1-1,0 0 1,0-1-1,0 1 1,0 0 0,0 0-1,0-1 1,0 1-1,0 0 1,1 0-1,-1-1 1,0 1 0,0 0-1,0 0 1,0-1-1,0 1 1,1 0-1,-1 0 1,0-1 0,0 1-1,14-8-15,-11 7 19,0 0-1,0 0 1,0 0-1,1 1 0,-1-1 1,0 1-1,0 0 1,0 0-1,0 0 1,1 0-1,3 2 0,11 4 24,0 0 0,-1 2 0,34 18 0,5 9 106,57 45-1,-110-77-129,45 21 51,-35-15-29,-1 2 15,-2-3-30,-9-8-11,0 0-1,-1 0 1,1 1 0,-1-1-1,1 0 1,-1 1-1,1-1 1,-1 0 0,1 1-1,-1-1 1,1 0-1,-1 1 1,1-1 0,-1 1-1,0-1 1,1 1-1,-1-1 1,0 1 0,1-1-1,-1 1 1,0-1-1,0 1 1,1-1 0,-1 1-1,0 1 1,0-1-86,-6-1-1134,1 0 202,-1-1 1,0 1-1,0-1 1,1 0-1,-7-2 1,11 2 639,-1 1 0,1-1 1,-1 1-1,1-1 1,0 0-1,0 0 0,-1 0 1,1 0-1,0 0 0,0 0 1,0 0-1,0 0 0,0 0 1,0-1-1,1 1 1,-1 0-1,0-1 0,0 1 1,1 0-1,-1-1 0,1 1 1,0-1-1,-1 1 1,1-1-1,0 1 0,0-1 1,0 1-1,0-3 0,0-13-1846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 1540,'-2'6'4148,"-8"8"5851,12-14-9851,0 1 0,0-1 0,0 0 0,0 0 1,0 0-1,0 0 0,0-1 0,0 1 0,0 0 0,0-1 0,0 1 0,-1-1 0,3-1 0,4 0-14,94-17 392,-56 12-571,-25 6-256,-21 1 246,1-1 0,0 1 0,-1 0 0,1 0 0,-1 0 0,1 0 0,-1 0 0,1 0 0,0 1 0,-1-1-1,1 0 1,-1 0 0,1 0 0,-1 0 0,1 1 0,-1-1 0,1 0 0,-1 1 0,1-1 0,-1 0 0,0 1 0,1-1 0,-1 0 0,1 1-1,-1-1 1,0 1 0,1 0 0,-15 6-3272,-30 40-7920,33-29 9677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53 276,'-1'1'182,"0"0"0,0 0 0,0 0 0,0 1 0,0-1 0,1 0 0,-1 1 0,0-1-1,0 0 1,1 1 0,-1-1 0,1 1 0,-1-1 0,1 1 0,0-1 0,0 1 0,0 2 0,0-3 56,0 0 0,0-1 0,1 1 0,-1 0 0,0 0 0,1 0 0,-1 0 0,1 0 0,-1-1-1,1 1 1,-1 0 0,1-1 0,0 1 0,-1 0 0,1-1 0,0 1 0,0 0 0,-1-1 0,1 1 0,0-1 0,1 1 0,2 0 292,-1 0 0,0 0 0,1 0-1,-1-1 1,1 1 0,-1-1 0,1 0 0,0 0 0,-1 0-1,1 0 1,-1-1 0,1 1 0,-1-1 0,6-2 0,10-5 555,-1-1 0,28-19 0,-5 3-696,-7 1-1140,-32 23-40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33 668,'2'-2'805,"0"-1"1,-1 1-1,1 0 0,1 0 1,-1 1-1,0-1 0,0 0 1,3-1-1,-5 3-712,1 0 0,-1 0 0,0 0 0,0 0 1,1 0-1,-1 0 0,0 0 0,0 0 0,0 0 0,1-1 0,-1 1 0,0 0 0,0 0 0,0 0 1,0 0-1,1 0 0,-1-1 0,0 1 0,0 0 0,0 0 0,0 0 0,0-1 0,0 1 0,0 0 0,1 0 1,-1 0-1,0-1 0,0 1 0,0 0 0,0 0 0,0-1 0,0 1 0,0 0 0,0 0 0,0 0 1,0-1-1,0 1 0,0 0 0,0 0 0,-1-1 0,1 1 0,0 0 0,0 0 0,0 0 0,0-1 1,0 1-1,0 0 0,0 0 0,-1 0 0,1 0 0,0-1 0,0 1 0,0 0 0,0 0 0,-1 0 0,-12-5 3289,10 6-3179,0 0 1,0 0-1,1 1 1,-1-1-1,1 1 1,-1-1-1,1 1 0,0 0 1,-1 0-1,1 0 1,0 0-1,-3 4 1,-28 35 1152,20-19-586,1 0 0,-16 42 0,14-29-309,-60 147 1234,16-18-853,-19 49-213,6 1-317,11-59-169,55-146-140,5-8-2,-1 0 1,0 1-1,1-1 0,-1 0 0,1 0 0,0 0 1,-1 0-1,1 1 0,0-1 0,-1 0 0,1 0 1,0 1-1,0-1 0,0 2 0,0-3-1,0 1-1,-1 0 1,1 0-1,-1-1 0,1 1 1,-1 0-1,1-1 1,-1 1-1,0 0 1,1-1-1,-1 1 1,0-1-1,1 1 1,-1-1-1,0 1 1,0-1-1,0 0 1,1 1-1,-1-1 0,0 0 1,0 0-1,0 1 1,-1-1-1,0 1-32,8-1-24,-4 0-118,9-33-4771,-10 28 4408,0 0-1,0 1 0,0-1 0,1 0 1,-1 1-1,1-1 0,4-6 0,5-15-1740,-3-3-527,16-31 1,-1-1-837,1-6-13,-13 29 2103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1416,'7'-11'1021,"-5"8"-686,0 1 0,-1-1-1,1 0 1,-1 0 0,1 0 0,-1 1 0,0-1-1,0-1 1,0 1 0,0 0 0,-1 0-1,1-3 1,-1 3-71,1 1-1,-1-1 1,1 1 0,-1-1-1,1 1 1,0 0-1,0-1 1,0 1-1,0 0 1,0 0-1,3-4 1,-2 4-25,-1 1 0,0-1 0,0 0 1,0 0-1,0 0 0,0 0 0,0 0 0,-1 0 0,1 0 1,-1 0-1,1-3 0,-1 5-188,0-1 1,0 1-1,0 0 1,0 0-1,0-1 0,0 1 1,0 0-1,0-1 1,1 1-1,-1 0 1,0-1-1,0 1 1,0 0-1,0 0 0,0-1 1,1 1-1,-1 0 1,0 0-1,0-1 1,0 1-1,1 0 1,-1 0-1,0 0 0,0-1 1,1 1-1,-1 0 1,0 0-1,0 0 1,1 0-1,-1 0 1,0 0-1,1-1 0,-1 1 1,0 0-1,1 0 1,14 3 1899,10 8-347,-21-8-1410,1 0 0,0 1-1,-1 0 1,1 0 0,-1 1 0,-1-1-1,1 1 1,0 0 0,2 5 0,25 50 797,-24-45-766,27 64 530,-3 1 1,-4 1-1,18 98 1,0 46-46,-40-177-623,-4-31-61,1 0 0,5 21 0,-3-15-254,-1 1-1,-1 0 0,-1 32 0,-1-48-156,0-7-556,-4-3-2034,3 2 2420,0-1 1,0 1-1,0-1 1,0 0-1,0 1 1,0-1-1,0 0 1,0 0-1,0 0 1,0 0-1,0 0 1,0 0-1,1 0 1,-1 0-1,0 0 1,1 0-1,-2-3 1,-12-31-6360,12 30 6079,-7-13-995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36 163 704,'-3'-2'919,"0"1"0,0 0 0,0 0 0,0 1 0,0-1 0,0 1 0,0-1 0,-8 1 2935,22-7-1444,161-44 390,71-20-2693,-203 61-770,-7 2-1581,-13 0-2023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2:4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0 807 24575,'0'-10'0,"0"-15"0,0-8 0,0-9 0,0-8 0,0-1 0,0 3 0,6-1 0,6-9 0,2-4 0,9-3 0,6-6 0,8-12 0,4-4 0,-6 14-8191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99 788,'-15'0'7610,"12"0"-7083,0 1 0,0-1 0,-1 0 0,1 0 0,0-1 0,-1 1 0,1-1 0,0 0 0,0 1 0,-6-4 0,7 4-383,0-1-1,-1 1 0,1-1 1,0 1-1,0 0 1,0 0-1,-1 0 0,1 0 1,-4 1-1,-2-1 294,17-6 1798,-10 5-2163,1 1-1,0 0 1,-1 0 0,1 0 0,0 0-1,-1 0 1,1 0 0,-1 0-1,1 0 1,0 0 0,-1 0-1,1 0 1,0 0 0,-1 0 0,1 0-1,0 0 1,-1 0 0,1 0-1,0 1 1,-1-1 0,1 0-1,0 0 1,-1 0 0,1 1 0,0-1-1,-1 0 1,1 0 0,0 1-1,0-1 1,-1 0 0,1 0 0,0 1-1,0-1 1,0 0 0,-1 1-1,1-1 1,0 0 0,0 1-1,0-1 1,0 0 0,0 1 0,0-1-1,0 0 1,0 1 0,0-1-1,0 1 1,0-1 0,0 0-1,0 1 1,0-1 0,0 1 0,0 0-251,0 1 291,-43 10 49,7 1-79,18-10-84,1 2 1,-1 0-1,1 1 0,-31 15 0,26-16 12,21-5-9,0 0-1,-1 0 1,1 0 0,0 0-1,-1 0 1,1 1-1,0-1 1,0 0-1,0 1 1,-1-1-1,1 1 1,0-1-1,0 1 1,0 0 0,0-1-1,-2 3 1,0-1 1,-1-1 1,1 1-1,-1 0 1,0-1-1,1 0 1,-1 0 0,0 0-1,0 0 1,0-1-1,-5 1 1,7-1 87,-7-3 423,7 0-30,11 2-299,-7 1 365,2-2-245,1 0 0,0 0 1,-1 0-1,1 1 0,0 0 1,0 0-1,8-1 0,45-12 1575,5 3-961,38-4 92,-43 10-570,183-8 667,349-20-192,-268-26-915,-301 54 0,-13 3 0,0 0 0,-1 1 0,1 0 0,12-1 0,-12 0 0,-1-1 0,24 2 0,-29 2 129,-7 0-1108,-8 3-3793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4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1 887 1132,'5'10'3038,"-5"-9"-2723,1-1 0,0 1 0,-1 0 0,1-1 0,-1 1 0,1 0 0,-1 0 0,0-1 0,1 1 0,-1 0 0,0 0 0,1 0 0,-1-1 0,0 1 0,0 0 0,0 0 0,0 0 0,0 0 0,0 1 0,0 9 2696,0 11 2942,0-21-5886,0-1 0,0 1 0,0-1 0,0 1 0,0-1 0,0 1 1,0-1-1,1 0 0,-1 1 0,0-1 0,0 1 0,0-1 0,1 1 0,-1-1 0,0 0 0,0 1 0,1-1 0,-1 0 0,0 1 0,1-1 0,-1 0 0,1 0 0,-1 1 0,0-1 1,1 0-1,-1 0 0,1 1 0,-1-1 0,0 0 0,1 0 0,-1 0 0,1 0 0,0 0 0,-1 1 71,1-1 0,-1 0-1,0 1 1,0-1 0,0 1 0,1-1 0,-1 0-1,0 1 1,0-1 0,0 1 0,0-1 0,0 1-1,0-1 1,0 1 0,0-1 0,0 1 0,0-1 0,0 0-1,0 1 1,0-1 0,0 1 0,0-1 0,0 1-1,-1-1 1,1 0 0,0 1 0,0-1 0,-1 1-1,-3 1-193,4-2 184,0 1-1,0-1 1,-1 0-1,1 1 1,0-1-1,-1 0 1,1 0-1,0 1 1,-1-1-1,1 0 1,0 0 0,-1 1-1,1-1 1,0 0-1,-1 0 1,1 0-1,0 0 1,-1 1-1,1-1 1,-1 0-1,1 0 1,0 0-1,-1 0 1,1 0-1,-1 0 1,1 0-1,-1 0 1,1 0-1,0-1 1,-1 1-1,1 0 1,-1 0-1,1 0 1,0 0-1,-1 0 1,1-1 0,0 1-1,-1 0 1,1 0-1,0-1 1,-1 1-1,1 0 1,0-1-1,0 1 1,-1 0-1,1-1 1,0 1-1,0 0 1,0-1-1,-1 1 1,1 0-1,0-1 1,0 0-1,2-4 64,7-1-155,-7 6-36,-1-1 0,1 0 0,-1 0 0,1 0 0,-1 0 0,0 0 0,1 0 0,-1 0 0,0 0 0,0 0 0,0-1 0,0 1 0,0 0 0,0-1 0,0 1 0,0-1 0,-1 1 0,1-1 0,0-3 0,-1 2 0,0 0 0,0-1 0,0 1 0,1 0 0,-1-1 0,1 1 0,0 0 0,0 0 0,0 0 0,0 0 0,0 0 0,2-3 0,-2 5 0,-1 1 0,0-1 0,0 0 0,1 1 0,-1-1 0,0 1 0,0-1 0,1 0 0,-1 1 0,0-1 0,0 0 0,0 1 0,0-1 0,0 0 0,0 1 0,0-1 0,0 0 0,0 1 0,-1-1 0,1 0 0,0 0 0,0 0 0,0 1 0,-1-1 0,1 0 0,0 1 0,0-1 0,0 0 0,0 1 0,0-1 0,0 0 0,0 1 0,1-1 0,-1 0 0,0 1 0,0-1 0,0 0 0,1 1 0,-1-1 0,0 1 0,1-1 0,18-53 0,-15 11 0,-2 37 0,0-1 0,0 1 0,-1-1 0,2-13 0,-3 14 0,1-1 0,0 0 0,1 1 0,3-13 0,-3 14 0,-1 1 0,0 0 0,0-1 0,0 1 0,-1-1 0,0 1 0,0-1 0,-1-7 0,1 8 0,0 0 0,-1 1 0,1-1 0,1 0 0,-1 0 0,0 1 0,1-1 0,0 0 0,0 1 0,0-1 0,2-4 0,9-25 0,-1-12 0,-10 43 0,0 0 0,-1 0 0,1-1 0,-1 1 0,1 0 0,-1 0 0,0 0 0,0-1 0,0 1 0,0 0 0,0-1 0,-1 1 0,0-3 0,1 3 0,-1 0 0,1 0 0,0 0 0,0 0 0,0 0 0,0 0 0,0-1 0,0 1 0,0 0 0,1 0 0,-1 0 0,1 0 0,0-2 0,1 1 0,-1 0 0,0 0 0,1 0 0,-1 0 0,0 0 0,-1 0 0,1-1 0,0 1 0,-1 0 0,0-1 0,0 1 0,0 0 0,0-4 0,11-37 0,1-15 0,-13 57 0,1 0 0,0 0 0,0-1 0,0 1 0,0 0 0,1 0 0,-1 0 0,0 0 0,1-1 0,-1 1 0,1 0 0,0 0 0,0 0 0,0 0 0,0 0 0,2-3 0,-2 5 0,-1-1 0,0 1 0,1 0 0,-1-1 0,0 1 0,1-1 0,-1 1 0,0-1 0,0 1 0,0-1 0,0 1 0,1-1 0,-1 1 0,0-1 0,0 1 0,0-1 0,0 1 0,0-1 0,0 1 0,0-1 0,0 1 0,-1-1 0,1 1 0,0-1 0,0 1 0,0-1 0,0 1 0,-1-2 0,-13-14 0,7 8 0,7 2 0,10-1 0,-8 6 0,0 0 0,1-1 0,-1 1 0,0-1 0,0 1 0,0-1 0,0 0 0,-1 0 0,4-4 0,-5 6 0,0 0 0,0 0 0,0-1 0,0 1 0,0 0 0,0 0 0,0-1 0,0 1 0,0 0 0,0 0 0,0-1 0,0 1 0,0 0 0,0 0 0,0-1 0,1 1 0,-1 0 0,0 0 0,0-1 0,0 1 0,0 0 0,0 0 0,1 0 0,-1-1 0,0 1 0,0 0 0,0 0 0,1 0 0,-1 0 0,0 0 0,0-1 0,1 1 0,-1 0 0,0 0 0,0 0 0,1 0 0,-1 0 0,0 0 0,0 0 0,1 0 0,-1 0 0,0 0 0,1 0 0,-1 0 0,0 0 0,0 0 0,0 0 0,1 0 0,-1 0 0,0 0 0,0 0 0,0 0 0,1 0 0,-1-1 0,0 1 0,0 0 0,0 0 0,1 0 0,-1 0 0,0 0 0,0 0 0,0 0 0,0-1 0,0 1 0,1 0 0,-1 0 0,0 0 0,0 0 0,0-1 0,0 1 0,0 0 0,0 0 0,0 0 0,0-1 0,0 1 0,1 0 0,-1 0 0,0 0 0,0-1 0,0 1 0,0 0 0,0-1 0,11-12 0,-1 7 0,4-14 0,-11 17 0,-1-1 0,1 1 0,0-1 0,0 1 0,0 0 0,1 0 0,-1 0 0,1 1 0,-1-1 0,1 1 0,7-4 0,-9 4 0,1 0 0,-1 0 0,1 0 0,-1-1 0,0 1 0,0-1 0,0 0 0,0 1 0,3-6 0,-4 5 0,1 0 0,-1 0 0,1 1 0,0-1 0,0 1 0,0-1 0,0 1 0,1 0 0,3-3 0,-1 5 0,-5 0 0,0 0 0,1-1 0,-1 1 0,1-1 0,-1 1 0,0-1 0,1 1 0,-1-1 0,0 0 0,1 1 0,-1-1 0,0 1 0,0-1 0,0 1 0,1-1 0,-1 0 0,0 1 0,0-1 0,0 0 0,0 1 0,0-1 0,0 1 0,-1-2 0,1 1 0,0 1 0,0 0 0,0 0 0,0-1 0,0 1 0,0 0 0,0-1 0,0 1 0,0 0 0,0-1 0,0 1 0,-1 0 0,1 0 0,0-1 0,0 1 0,0 0 0,-1 0 0,1 0 0,0-1 0,0 1 0,-1 0 0,1 0 0,0 0 0,0-1 0,-1 1 0,1 0 0,0 0 0,0 0 0,-1 0 0,1 0 0,-1 0 0,7 0 0,4 1 0,-8 5 0,0-1 0,-2-5 0,0 1 0,0-1 0,0 0 0,1 0 0,-1 0 0,0 0 0,0 1 0,0-1 0,0 0 0,1 0 0,-1 0 0,0 0 0,0 0 0,0 0 0,1 0 0,-1 1 0,0-1 0,0 0 0,1 0 0,-1 0 0,0 0 0,0 0 0,0 0 0,1 0 0,-1 0 0,0 0 0,0 0 0,1 0 0,-1 0 0,0 0 0,0-1 0,0 1 0,1 0 0,-1 0 0,0 0 0,0 0 0,0 0 0,1 0 0,-1 0 0,0-1 0,0 1 0,0 0 0,0 0 0,1 0 0,-1 0 0,0-1 0,0 1 0,0 0 0,0 0 0,0 0 0,0-1 0,0 1 0,0 0 0,0 0 0,1-1 0,-1 1 0,0 0 0,0 0 0,0-1 0,0 1 0,0 0 0,0 0 0,0-1 0,0 1 0,0 0 0,0 0 0,0 0 0,0-1 0,1 1 0,-1 0 0,0 0 0,0 0 0,0 0 0,0-1 0,1 1 0,-1 0 0,0 0 0,0 0 0,0 0 0,1 0 0,-1 0 0,0 0 0,0-1 0,0 1 0,1 0 0,-1 0 0,0 0 0,0 0 0,0 0 0,1 0 0,-1 0 0,0 0 0,0 0 0,1 0 0,-1 0 0,0 0 0,0 0 0,0 1 0,1-1 0,-1 0 0,0 0 0,0 0 0,0 0 0,1 0 0,-1 0 0,0 0 0,0 1 0,0-1 0,1 0 0,-1 0 0,0 0 0,0 0 0,0 1 0,47 37 0,-41-30 0,13 10 0,-18-17 0,1 1 0,0-1 0,-1 1 0,1 0 0,-1-1 0,0 1 0,1 0 0,-1 0 0,0 0 0,0 0 0,0 0 0,0 2 0,7 11 0,-1 1 0,-6-11 0,1-1 0,0 0 0,0 0 0,0 0 0,0 0 0,1 0 0,-1 0 0,6 4 0,-7-4 0,0-1 0,-1 1 0,1-1 0,-1 1 0,1-1 0,-1 1 0,0-1 0,0 1 0,-1-1 0,1 1 0,-2 3 0,1 1 0,0 0 0,-1 1 0,0-1 0,-1-1 0,0 1 0,0 0 0,-1-1 0,-7 13 0,-7 14 0,15-28 0,0 0 0,-1-1 0,0 1 0,0-1 0,0 0 0,-1 0 0,1 0 0,-9 5 0,-2 5 0,-15 9 0,17-7 0,-1-9 0,5-2 0,5-6 0,-6 7 0,1-2 0,-3-8 0,1 1 0,5 2 0,5 1 0,0-1 0,0 0 0,0 0 0,-1 0 0,1 1 0,0-1 0,0-1 0,0 1 0,0 0 0,0 0 0,-1 0 0,1-1 0,0 1 0,0 0 0,0-1 0,0 1 0,0-1 0,0 1 0,0-1 0,0 0 0,0 1 0,0-1 0,1 0 0,-1 0 0,0 1 0,0-1 0,-1-2 0,1 1 0,-9-3 0,10 5 0,-1 0 0,1 0 0,-1 0 0,1 0 0,0 0 0,-1 0 0,1 0 0,0 0 0,-1 0 0,1 0 0,-1 0 0,1 0 0,0 0 0,-1 0 0,1 0 0,0 0 0,-1-1 0,1 1 0,0 0 0,-1 0 0,1 0 0,0-1 0,0 1 0,-1 0 0,1 0 0,0-1 0,0 1 0,-1 0 0,1 0 0,0-1 0,0 1 0,0 0 0,-1-1 0,1 1 0,0 0 0,0-1 0,0 1 0,0 0 0,0-1 0,0 0 0,-1 1-32,1-1 0,0 0 0,-1 0 0,1 1 0,-1-1 0,1 0 0,-1 1 0,0-1 0,1 1 0,-1-1 0,0 0 0,1 1-1,-1 0 1,0-1 0,1 1 0,-1-1 0,0 1 0,0 0 0,0-1 0,1 1 0,-1 0 0,0 0 0,0 0 0,0 0 0,0 0 0,-1 0 0,1 0-293,1 0-1,-1 0 1,0 0 0,1 0-1,-1-1 1,0 1 0,1 0-1,-1 0 1,0 0 0,1-1-1,-1 1 1,0 0 0,1 0-1,-1-1 1,0 1 0,1-1-1,-1 1 1,1-1 0,-1 1-1,1-1 1,-1 1 0,1-1 0,-1 0-1,-10-10-7108,0 0 2491,21-6-5258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5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47 971 1136,'6'17'2138,"-5"-16"-1900,-1 0 1,1 1-1,0-1 1,-1 0-1,1 0 1,0 1-1,-1-1 1,0 0-1,1 1 1,-1-1-1,0 1 1,1-1-1,-1 0 1,0 1-1,0-1 1,0 1-1,0-1 1,-1 0 0,1 1-1,0-1 1,-1 1-1,1-1 1,-2 3-1,1-3-18,0 1 0,0 0 0,0 0-1,0 0 1,0 0 0,0 0 0,0 0 0,1 0-1,-1 0 1,1 1 0,-1-1 0,1 0 0,0 0-1,0 0 1,0 0 0,0 1 0,1 2 0,-2-5-164,1 0 0,0 1 0,0-1 1,-1 0-1,1 0 0,0 1 1,-1-1-1,1 0 0,-1 0 1,1 0-1,0 0 0,-1 0 0,1 1 1,0-1-1,-1 0 0,1 0 1,-1 0-1,1 0 0,0 0 1,-1 0-1,1 0 0,-1 0 1,1-1-1,0 1 0,-1 0 0,1 0 1,-1 0-1,1 0 0,0 0 1,-1-1-1,1 1 0,-1 0 1,-8-2 932,8 35 8654,0-32-9514,1-1 1,-1 1-1,1-1 1,0 1-1,-1-1 1,1 1-1,-1-1 1,1 0-1,-1 1 1,1-1-1,-1 0 1,1 0-1,-1 1 0,1-1 1,-1 0-1,1 0 1,-1 0-1,0 1 1,1-1-1,-1 0 1,1 0-1,-1 0 1,0 0-1,1 0 1,-1 0-1,1 0 0,-1-1 1,0 1-1,1 0 1,-1 0-1,1 0 1,-1 0-1,1-1 1,-1 1-1,1 0 1,-1-1-1,1 1 1,-1 0-1,1-1 1,-1 1-1,1-1 0,0 1 1,-1-1-1,0 0 1,5 0 253,-4 1-367,0 0 1,1 0-1,-1 0 1,0 0 0,1 0-1,-1 0 1,0 0-1,0 0 1,1 0 0,-1 0-1,0 0 1,1 0-1,-1 0 1,0-1 0,0 1-1,1 0 1,-1 0-1,0 0 1,0 0 0,1-1-1,-1 1 1,0 0-1,0 0 1,1-1 0,-1 1-1,0 0 1,0 0-1,0-1 1,0 1 0,0 0-1,1-1 1,-1 1-1,0 0 1,0 0 0,0-1-1,0 1 1,0 0-1,0-1 1,0 1 0,2-31 432,3 29-449,-4 2 0,0 0 0,0 0 0,0-1 0,0 1 0,0 0 0,-1-1 0,1 1 0,0-1 0,0 1 0,-1-1 0,1 1 0,0-1 0,0 1 0,-1-1 0,1 0 0,-1 1 0,1-1 0,0 0 0,-1 0 0,1-1 0,-1 1 0,1 0 0,-1 1 0,0-1 0,1 0 0,-1 0 0,0 0 0,1 0 0,-1 1 0,1-1 0,0 0 0,-1 0 0,1 1 0,-1-1 0,1 1 0,0-1 0,0 0 0,-1 1 0,1-1 0,1 0 0,11-11 0,22-45 0,-31 50 0,0 0 0,0 1 0,1 0 0,10-11 0,-10 12 0,-1 0 0,1 0 0,-1 0 0,0-1 0,-1 0 0,6-9 0,-5 3 0,2 1 0,0 0 0,0 0 0,13-16 0,-11 17 0,0-1 0,-2 0 0,1 0 0,7-20 0,21-39 0,-4-2 0,-4 0 0,-4 20 0,43-135 0,-63 156 0,-3 29 0,0 0 0,0 0 0,0 0 0,0 0 0,0 0 0,0 0 0,1 0 0,-1 1 0,1-1 0,-1 0 0,1 0 0,0 0 0,0 0 0,-1 0 0,1 1 0,1-1 0,0-2 0,19-35 0,-20 39 0,-1 0 0,0-1 0,1 1 0,-1-1 0,0 1 0,0-1 0,1 1 0,-1-1 0,0 1 0,0-1 0,0 1 0,0-1 0,1 1 0,-1-1 0,0 1 0,0-1 0,0 1 0,0-1 0,0 1 0,0-1 0,-1 1 0,1-1 0,0 1 0,0-1 0,0 0 0,-1 0 0,1 1 0,0-1 0,0 0 0,0 0 0,0 1 0,0-1 0,0 0 0,0 0 0,0 1 0,0-1 0,0 0 0,0 1 0,1-1 0,-1 0 0,0 0 0,0 1 0,1-2 0,1-2 0,0-1 0,0 1 0,-1-1 0,1 0 0,-1 0 0,-1 0 0,1 0 0,-1 0 0,1 1 0,-2-1 0,0-8 0,1-12 0,-2 19 0,-21-14 0,16 11 0,7 8 0,-1 1 0,1 0 0,0-1 0,0 1 0,0 0 0,-1 0 0,1-1 0,0 1 0,0 0 0,-1 0 0,1 0 0,0-1 0,0 1 0,-1 0 0,1 0 0,0 0 0,-1 0 0,1 0 0,0 0 0,-1-1 0,1 1 0,0 0 0,-1 0 0,1 0 0,0 0 0,-1 0 0,1 0 0,0 0 0,-1 1 0,1-1 0,0 0 0,-1 0 0,1 0 0,-4 0 0,-6-1 0,6-3 0,-6 3 0,-1 1 0,-1 0 0,1 1 0,0 4 0,10-1 0,0-2 0,-9-1 0,8-1 0,1 1 0,-1 0 0,1-1 0,-1 1 0,1 0 0,0 0 0,-1 0 0,1 0 0,0 0 0,0 0 0,-1 1 0,1-1 0,0 0 0,1 0 0,-1 1 0,0-1 0,0 1 0,0-1 0,0 3 0,-8 11 0,8-15 0,1 1 0,0 0 0,-1-1 0,1 1 0,0 0 0,0 0 0,-1-1 0,1 1 0,0 0 0,0 0 0,0 0 0,0-1 0,0 1 0,0 0 0,0 0 0,0-1 0,0 1 0,0 0 0,1 1 0,-1-1 0,0-1 0,1 1 0,-1 0 0,0 0 0,0 0 0,0-1 0,0 1 0,0 0 0,0 0 0,0-1 0,0 1 0,0 0 0,-1 0 0,1 0 0,0-1 0,0 1 0,-1 0 0,1-1 0,-1 2 0,-1 1 0,1 0 0,0-1 0,-1 1 0,1 0 0,0 0 0,0 0 0,1 0 0,-1 0 0,0 0 0,1 0 0,0 0 0,0 0 0,0 0 0,0 0 0,1 4 0,-1 7 0,-11 24 0,11-27 0,0 1 0,0 0 0,0 1 0,-1-1 0,-1 0 0,-5 20 0,6-27 0,0-1 0,0 0 0,1 1 0,-1-1 0,1 1 0,0-1 0,0 1 0,0-1 0,1 1 0,0-1 0,0 0 0,0 1 0,2 3 0,4 32 0,-19 13 0,12 148 0,6-184 0,-6-15 0,1-1 0,0 1 0,0 0 0,-1-1 0,1 1 0,-1-1 0,1 1 0,-1 0 0,0 0 0,1-1 0,-1 4 0,0 9 0,-1-9 0,1 0 0,0 0 0,0 0 0,0 0 0,1 0 0,0 0 0,0-1 0,0 1 0,0 0 0,4 8 0,-4-11 0,0 1 0,0-1 0,-1 1 0,1-1 0,-1 1 0,1-1 0,-1 1 0,0 0 0,0-1 0,-1 1 0,1 0 0,0-1 0,-2 4 0,2-4 0,-1 1 0,1-1 0,-1 1 0,1 0 0,0-1 0,0 1 0,0-1 0,0 1 0,1 0 0,-1-1 0,1 1 0,-1-1 0,2 4 0,0-3 0,-1 1 0,1-1 0,-1 1 0,0 0 0,0-1 0,0 1 0,-1 0 0,1 0 0,-1 0 0,0 4 0,0-6 0,0-1 0,0 0 0,0 0 0,0 0 0,0 1 0,0-1 0,1 0 0,-1 0 0,0 0 0,1 1 0,-1-1 0,1 0 0,0 0 0,-1 0 0,1 0 0,1 1 0,2 11 0,2-2 0,-6-10 0,1 0 0,0-1 0,-1 1 0,1 0 0,-1-1 0,0 1 0,1 0 0,-1 0 0,1-1 0,-1 1 0,0 0 0,0 0 0,1 0 0,-1-1 0,0 1 0,0 0 0,0 1 0,-1 0 0,2-1 0,9 9 0,-5 2 0,-5-12 0,0 1 0,0-1 0,0 1 0,0-1 0,0 0 0,0 1 0,0-1 0,0 0 0,0 1 0,1-1 0,-1 0 0,0 1 0,0-1 0,0 0 0,1 1 0,-1-1 0,0 0 0,0 0 0,1 1 0,-1-1 0,0 0 0,0 0 0,1 1 0,-1-1 0,0 0 0,1 0 0,-1 0 0,0 0 0,1 1 0,1 7 0,-2 2 0,2-3 0,8-2 0,1-4 0,1-1 0,-6 0 0,14-1 0,-11-7 0,4-9 0,53-35 0,-65 50 0,1 1 0,-1 0 0,0 0 0,0 0 0,0 0 0,-1-1 0,1 1 0,0 0 0,0-1 0,-1 1 0,1-1 0,-1 1 0,1 0 0,-1-1 0,1 1 0,-1-4 0,5-1 0,-2 1 0,-13-2 0,7 5 0,3 2 0,-1 0 0,1-1 0,0 1 0,-1 0 0,1 0 0,-1 0 0,1-1 0,0 1 0,0 0 0,-1 0 0,1-1 0,0 1 0,-1 0 0,1-1 0,0 1 0,0 0 0,-1-1 0,1 1 0,0 0 0,0-1 0,0 1 0,0-1 0,0 1 0,0 0 0,-1-1 0,1 1 0,0-1 0,0 1 0,0 0 0,0-1 0,0 1 0,0-1 0,1 1 0,-3-2 3,0 1 0,1-1-1,-1 1 1,0 0 0,0 0 0,0 0 0,0 0-1,0 0 1,0 0 0,0 1 0,-4-1 0,-14-7-2249,-2-5-6834,1-1 0,-28-23 0,37 29 6549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36:1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49 732,'0'0'2246,"-14"0"566,-12-7-741,22 6-1951,0 0 1,0-1-1,0 1 0,0 1 1,0-1-1,-6 0 0,-24-14 953,11 8-690,15 4-112,12 1-175,-4 2-92,0-1-1,0 1 1,0 0 0,0-1-1,0 1 1,0 0-1,0-1 1,-1 1-1,1 0 1,0-1 0,0 1-1,0 0 1,-1 0-1,1-1 1,0 1-1,0 0 1,-1 0 0,1-1-1,0 1 1,-1 0-1,1 0 1,0 0-1,-1 0 1,1-1 0,0 1-1,-1 0 1,1 0-1,0 0 1,-1 0-1,1 0 1,0 0-1,-1 0 1,1 0 0,0 0-1,-1 0 1,0 0-1,-30 2 10,-41 7 0,42-5-435,-39 1 1,62-4 6,0-1-1,0 1 1,0 0-1,1 1 1,-1-1 0,-12 6-1,17-6-574,1-1 760,1 0-1,-1 0 1,1 1-1,-1-1 1,1 0-1,-1 0 1,1 1-1,-1-1 1,1 0 0,-1 1-1,1-1 1,-1 0-1,1 1 1,-1-1-1,1 1 1,0-1-1,-1 1 1,1-1-1,0 1 1,-1 0-1,11 5-816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5:2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1052,'0'0'135,"-1"0"-1,1-1 1,-1 1-1,1 0 0,0 0 1,-1 0-1,1 0 1,-1 0-1,1 0 1,0 0-1,-1 1 1,1-1-1,-1 0 1,1 0-1,0 0 1,-1 0-1,1 0 1,0 1-1,-1-1 1,1 0-1,0 0 1,-1 0-1,1 1 0,0-1 1,-1 0-1,1 1 1,0-1-1,0 0 1,-1 1-1,1-1 1,0 0-1,0 1 1,0-1-1,-1 0 1,1 1-1,0 6 5750,2-7-5577,-1 0 0,20 19 17370,-20-18-16766,-1-1-870,0 1 0,1-1-1,-1 0 1,0 0 0,0 0-1,0 0 1,1 0 0,-1 1 0,0-1-1,0 0 1,1 0 0,-1 0-1,0 0 1,0 0 0,0 0-1,1 0 1,-1 0 0,0 0 0,0 0-1,1 0 1,-1 0 0,0 0-1,0 0 1,1 0 0,-1 0-1,0 0 1,0 0 0,1 0-1,-1-1 1,0 1 0,0 0 0,0 0-1,1 0 1,-1 0 0,0-1-1,2 0 176,5 2-119,-5-1-96,0 0-1,0 0 1,1 0 0,-1 0 0,0 0 0,0-1-1,0 1 1,0-1 0,0 0 0,0 1-1,-1-1 1,5-2 0,23-9-1,-21 10 0,11 3 0,27-1 0,-34 1-1,-3-2 4,-7-11-26,-2 11-122,-2 1-585,0 0 345,1 0 0,-1 0 0,0 0 0,0 1 0,0-1-1,0 1 1,1-1 0,-1 1 0,0 0 0,1 0 0,-1 0 0,-2 1 0,-2 2-576,6-4 832,0 0 0,0 1-1,-1-1 1,1 0 0,0 0 0,0 1 0,-1-1 0,1 1 0,0-1 0,0 0 0,0 1 0,0-1 0,-1 0 0,1 1 0,0-1 0,0 1-1,0-1 1,0 0 0,0 1 0,0-1 0,0 1 0,0-1 0,0 1 0,0-1 0,1 0 0,-1 1 0,-1 9-2189,-8-3-370,7-5 1964,-1-1 0,1 1 1,0 0-1,0 0 0,-1 0 0,1 0 1,1 1-1,-1-1 0,0 0 0,-1 4 1,3-6 599,0 1-1,0-1 1,-1 0 0,1 1 0,0-1 0,0 0 0,0 1 0,0-1 0,-1 0 0,1 1 0,0-1 0,0 0 0,-1 1 0,1-1 0,0 0 0,0 1 0,-1-1 0,1 0 0,0 0 0,-1 0 0,1 1 0,0-1 0,-1 0 0,1 0 0,-1 0 0,1 0 0,0 0 0,-1 0 0,1 1 0,0-1 0,-1 0 0,1 0 0,-1 0 0,0 0 18,1 0 0,-1 0 0,1 0 0,-1 0 1,1 0-1,-1 0 0,0 0 0,1 0 0,-1 1 0,1-1 1,-1 0-1,1 0 0,-1 1 0,1-1 0,0 0 0,-1 0 1,1 1-1,-1-1 0,1 1 0,0-1 0,-1 0 0,1 1 1,0-1-1,-1 1 0,1-1 0,0 1 0,0-1 0,-1 1 1,1-1-1,0 1 0,0-1 0,0 1 0,0 0 0,0-1 1,0 1-1,0 11-1295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5:2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0 912,'-1'4'676,"0"0"0,0 0 1,0 1-1,-1-2 0,1 1 0,-1 0 1,0 0-1,0 0 0,-1-1 0,1 1 0,-1-1 1,1 0-1,-6 4 0,6-4-190,2-3-351,-1 1-1,1-1 1,0 1-1,-1 0 1,1-1 0,0 1-1,-1 0 1,1 0-1,0-1 1,0 1 0,0 0-1,-1-1 1,1 1-1,0 0 1,0 0-1,0-1 1,0 1 0,0 0-1,0 0 1,1-1-1,-1 1 1,0 0 0,0 0-1,0-1 1,1 1-1,-1 0 1,0-1 0,1 1-1,-1 0 1,1-1-1,-1 1 1,1-1 0,-1 1-1,1-1 1,-1 1-1,1-1 1,-1 1-1,2 0 1,3 6 1989,-4-6-2064,-1 0 0,1-1 0,0 1 0,0-1 0,-1 1 0,1-1 0,0 1 0,0-1 0,0 0 0,0 1 0,-1-1 0,1 0 0,0 0 0,0 0 0,0 1 0,0-1 1,0 0-1,0 0 0,0 0 0,0-1 0,0 1 0,0 0 0,-1 0 0,1 0 0,0-1 0,0 1 0,1-1 0,2 1 44,-1-1 0,0 0 0,0 0 0,0 0-1,0 0 1,0 0 0,0-1 0,3-1 0,4-6 102,-9 8-192,1 0-1,-1 1 1,0-1 0,0 0-1,0 0 1,0 0-1,0-1 1,0 1 0,0 0-1,0 0 1,0 0 0,1-3-1,-2 3-8,1 1-1,-1-1 0,0 1 0,1-1 1,-1 0-1,0 1 0,1-1 0,-1 1 1,1 0-1,-1-1 0,1 1 1,-1-1-1,1 1 0,-1 0 0,1-1 1,-1 1-1,1 0 0,-1 0 0,1-1 1,0 1-1,0 0 0,0 0-4,-1 0 1,1-1-1,0 1 0,-1 0 0,1 0 1,0-1-1,-1 1 0,1 0 0,-1-1 1,1 1-1,-1-1 0,1 1 0,-1-1 1,1 1-1,-1-1 0,1 1 0,-1-1 0,1 1 1,-1-1-1,0 0 0,1 1 0,-1-2 1,0 2-29,1-1 1,-1 1 0,0-1-1,1 1 1,-1-1 0,1 1-1,-1-1 1,1 1 0,-1 0-1,0-1 1,1 1 0,-1 0-1,1-1 1,0 1 0,-1 0-1,1 0 1,-1-1 0,1 1-1,-1 0 1,1 0 0,0 0-1,-1 0 1,1 0 0,-1 0-1,1 0 1,0 0 0,-1 0-1,1 0 1,-1 0 0,1 0-1,0 0 1,-1 1 0,1-1-1,-1 0 1,1 0 0,-1 1-1,1-1 1,-1 0 0,1 1-1,-1-1 1,1 0 0,-1 1-1,1 0 1,-1 0-851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5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47 105 512,'0'-12'8125,"-2"-9"-4538,-11 21-2663,10 0-358,-1-5-14,2 4-208,14-18 1996,-12 18-1947,-1 1-316,1 0 1,-1 0-1,1 0 0,-1 0 0,1 0 1,-1-1-1,1 1 0,-1 0 1,1 0-1,-1 0 0,1-1 0,-1 1 1,1 0-1,0-1 0,-1 1 1,1 0-1,-1-1 0,1 1 1,0-1-1,-1 1 0,1-1 0,0 1 1,0 0-1,-1-1 0,1 1 1,0-1-1,0 1 0,0-1 1,-1 0-1,1 0-45,0 1 0,0-1 0,0 1 1,0 0-1,0-1 0,-1 1 0,1-1 0,0 1 1,0-1-1,-1 1 0,1 0 0,0-1 1,0 1-1,-1 0 0,1-1 0,0 1 0,-1 0 1,1 0-1,-1-1 0,1 1 0,0 0 0,-1 0 1,1-1-1,-1 1 0,1 0 0,-1 0 0,1 0 1,-1 0-1,-13-14 928,14 2 2241,2 26-3073,-1-14-126,-1 0 1,1 1-1,0-1 0,-1 0 0,1 1 1,-1-1-1,1 1 0,-1-1 1,1 1-1,-1-1 0,1 1 1,-1-1-1,1 1 0,-1-1 1,0 1-1,1-1 0,-1 1 1,0 0-1,0-1 0,1 1 0,-1 0 1,0-1-1,0 1 0,0 0 1,0-1-1,0 1 0,0 0 1,0-1-1,0 2 0,0-1 3,0-1 0,0 1 0,1-1 0,-1 0 0,0 1 0,0-1 0,1 1 0,-1-1 0,0 1 0,1-1 0,-1 0 0,0 1 0,1-1 0,-1 0 0,1 1 0,-1-1 0,1 0 0,-1 0 0,0 1 0,1-1 0,-1 0 0,1 0 0,-1 0 0,1 0 0,0 0 0,0 1 1,-1-1 0,1 0 0,0 0 0,-1 0 0,1 0 0,-1 1 0,1-1 0,0 0 1,-1 1-1,1-1 0,-1 0 0,1 1 0,-1-1 0,1 1 0,-1-1 0,1 1 0,-1-1 0,0 1 0,1-1 1,-1 1-1,0-1 0,1 1 0,-1-1 0,0 1 0,0 0 0,1-1 0,-1 2 0,0-1 4,0 1 0,0-1 1,1 1-1,-1 0 0,0-1 0,1 1 0,0-1 0,-1 1 0,1-1 0,0 0 0,-1 1 0,2 0 0,3 9 42,-6-10-49,1-1 1,0 1-1,0 0 1,0-1-1,0 1 1,0-1-1,0 1 1,0-1-1,1 1 1,-1 0-1,0-1 0,0 1 1,0-1-1,0 1 1,1-1-1,-1 1 1,0-1-1,1 1 1,-1-1-1,0 1 1,1-1-1,-1 1 0,1-1 1,-1 0-1,0 1 1,2 0-1,-2-1 0,1 0-1,-1 0 0,0 1 1,1-1-1,-1 0 0,0 1 1,1-1-1,-1 0 0,0 1 1,1-1-1,-1 1 1,0-1-1,0 0 0,0 1 1,1-1-1,-1 1 0,0-1 1,0 1-1,0-1 0,0 0 1,0 1-1,0-1 1,0 1-1,0-1 0,0 1 1,0-1-1,0 1 0,4 6 27,-3-7-28,0 1 0,-1 0 0,1-1 0,0 1 0,-1 0 1,1-1-1,-1 1 0,0 0 0,1 0 0,-1-1 0,1 1 1,-1 0-1,0 0 0,0 0 0,0 0 0,1 1 0,-1-1 0,0 0 0,0 0-1,1 1 1,-1-1-1,1 0 1,-1 0 0,1 0-1,-1 0 1,1 0-1,0 0 1,-1 0 0,1 0-1,0 0 1,0 0-1,0 0 1,1 1 0,-1-2 0,0 1 1,0 0-1,0 0 0,0 0 1,0 0-1,-1 0 0,1 0 1,0 0-1,-1 0 1,1 0-1,0 0 0,-1 0 1,0 0-1,1 0 1,-1 0-1,1 3 0,-1-1 5,1 1-1,0-1 1,0 1 0,0-1-1,1 0 1,-1 1-1,1-1 1,0 0-1,0 0 1,2 3-1,-2-3-3,0 0-1,0 0 1,0 0-1,0 0 1,-1 1-1,1-1 0,-1 0 1,0 1-1,0-1 1,1 5-1,-2-5 0,1 1 0,0-1 0,0 0-1,0 0 1,0 0 0,1 0 0,-1 0 0,1 0 0,0 0-1,3 4 1,-3-5-3,0 1-1,0 0 1,0 0 0,-1 0-1,1 0 1,-1 0-1,0 1 1,1-1 0,-1 0-1,0 6 1,5 12 2,0-2 35,5 26 15,1 0-31,-12-37-19,1 0 0,0 0-1,1 0 1,0 0-1,3 10 1,-2-10 13,0 0 1,-1 0-1,-1 1 1,1-1-1,-1 13 0,11 23-74,-1-5 39,-11-34 22,-1-4 1,1 0-1,0 0 0,0 0 1,0 0-1,0 0 0,1-1 0,-1 1 1,0 0-1,0 0 0,0 0 0,1 0 1,-1 0-1,0-1 0,1 1 0,-1 0 1,1 0-1,-1-1 0,1 1 1,-1 0-1,1-1 0,0 1 0,-1 0 1,1-1-1,0 1 0,1 0 0,2 7 19,-4-7-18,0-1 0,0 0 1,0 0-1,0 1 0,0-1 1,0 0-1,0 0 0,0 1 1,0-1-1,0 0 0,0 0 0,0 0 1,1 1-1,-1-1 0,0 0 1,0 0-1,0 0 0,0 0 1,1 1-1,-1-1 0,0 0 1,0 0-1,0 0 0,1 0 0,-1 0 1,0 0-1,0 1 0,0-1 1,1 0-1,-1 0 0,0 0 1,0 0-1,1 0 0,-1 0 1,0 0-1,0 0 0,1 0 1,-1 0-1,0 0 0,0 0 0,1 0 1,-1 0-1,0 0 0,1-1 1,0 1 38,-1-20 1897,6 5-1557,-5 14-374,-1 0 0,1 0 1,0 0-1,-1 0 0,1 0 0,-1 0 1,0 0-1,1 0 0,-1 0 0,0 0 1,1 0-1,-1 0 0,0 0 0,0-2 1,13-22 76,-5 11-48,0-5 85,-2 0 0,0 0 1,-1-1-1,-1 0 0,0 0 1,-2 0-1,0-25 0,10-34 165,-1-31-110,1 26-85,-12-53-238,-2 137-307,2 0 403,0 0-1,-1 0 1,1 0 0,0 0-1,-1 0 1,1 0-1,-1 0 1,1 0-1,0 0 1,-1 0-1,1 0 1,0 0-1,-1 0 1,1 0-1,0 0 1,-1 0 0,1 1-1,0-1 1,0 0-1,-1 0 1,1 0-1,0 1 1,-1-1-1,1 0 1,0 0-1,0 1 1,0-1-1,-1 0 1,1 0-1,0 1 1,0-1 0,0 0-1,0 1 1,-1-1-1,1 0 1,0 1-1,0-1 1,0 0-1,0 1 1,-5 9-3073,-1 4-5073,29-13-4281,-12-1 10219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5:3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1048,'0'0'3669,"-18"3"9403,28 0-9149,-2-2-4642,5-1 764,30 0 64,-31 13-60,-10-10-9,0 1 0,0 0-1,-1 0 1,1 0 0,-1 0 0,1 0-1,-1 0 1,0 0 0,-1 0 0,1 1 0,-1-1-1,0 0 1,0 0 0,0 1 0,-1-1-1,1 0 1,-1 0 0,0 1 0,0-1 0,-1 0-1,1 0 1,-1 0 0,-3 5 0,4-7-22,-1 1 0,1-1 0,0 1 0,0-1 0,0 1 0,0-1 0,0 1 0,1 0 0,-1 0 1,1-1-1,-1 1 0,1 0 0,0 0 0,1 5 0,-4 26 118,-4-14-69,4-11-32,0 1 0,1-1 1,-1 0-1,0 16 0,3-21-25,-1 0 0,1 0-1,-1 0 1,0 0 0,0 0 0,0 0 0,-1 0 0,-2 6 0,2-6-7,0 1 0,0-1 1,1 1-1,-1-1 0,1 1 1,0 0-1,0 0 0,1 9 0,0-13 8,0-1-3,0 0-1,0 1 1,0-1-1,0 0 1,0 0-1,0 1 1,0-1-1,0 0 1,0 1-1,0-1 1,0 0-1,0 0 1,0 1-1,1-1 1,-1 0-1,0 0 1,0 1-1,0-1 1,0 0 0,1 0-1,-1 0 1,0 1-1,0-1 1,1 0-1,-1 0 1,0 0-1,0 0 1,1 0-1,-1 0 1,0 1-1,0-1 1,1 0-1,-1 0 1,0 0-1,0 0 1,1 0-1,15-2 346,10-9 174,-10 3-386,1 0 0,29-10 1,-13 0-280,-29 16-403,-3 1 402,0 0 0,0 1 0,0-1 0,0 1 0,0-1 0,0 1 0,1 0 0,-1-1 0,0 1 0,0 0 0,0 0 0,1 0 0,-1 0 0,2 0 0,-1 0-1304,-2-1 1318,0 1 0,0 0-1,0 0 1,0 0 0,0 0-1,0 0 1,0-1 0,3 0-2382,-3 1 2382,1 0-1,-1 0 1,0 0 0,0 0-1,0 0 1,0 0 0,1 0-1,-1 0 1,0 0 0,0 0-1,0 0 1,0 0-1,1 0 1,-1 0 0,0 0-1,2 3-2380,-2-3 2380,0 1 1,3 11-6100,-3-5 3811,0 5 296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5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86 540,'-4'1'629,"1"0"1,-1 0-1,1 0 0,-1 0 0,0 0 1,1-1-1,-1 1 0,0-1 0,-6-1 1,7 1-243,0 0 1,-1 0-1,1 0 1,0 0-1,-1 1 1,1 0 0,0-1-1,0 1 1,-4 2-1,-12 0 2167,14-3 542,13 5-2204,9-8 23,-1 1-1,32 0 1,-32 1-550,0-1-1,0 0 1,0-1 0,25-9 0,9-1 210,166-40 401,-195 50-905,-17 3-49,1 0-1,-1-1 0,0 0 1,0 0-1,0 0 0,8-3 0,-5 2-15,-14 10-1850,-13 10-3798,13-12-212,-3 8 1371,4-7 1953,4 0 496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5:3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47 262 116,'-12'-9'5785,"12"5"-4875,0-10 3056,0 11-2058,0 6-826,0-2-255,12 13 1907,-17 6-2408,4-18-289,0 0-1,0 0 1,0 0 0,0 0 0,1 0-1,-1 1 1,1-1 0,0 0-1,-1 4 1,1 637 3410,-4-649-3116,3 6-313,1 0-1,-1 0 1,1-1 0,0 1-1,-1 0 1,1-1 0,-1 1-1,1 0 1,0-1 0,-1 1-1,1 0 1,0-1 0,-1 1-1,1-1 1,0 1 0,0-1-1,0 1 1,-1-1 0,1 1-1,0 0 1,0-1 0,0 1-1,0-1 1,0 1 0,0-1-1,0 0 1,0 1 0,0-1-1,-1-19 129,-1 0 0,-7-33-1,5 34-145,1 0-1,-1-32 0,4-244-84,11 191 83,1 35-93,-1 17 68,-10 45 28,0 0 0,1 0 0,0 1 0,0-1 0,0 1 0,1-1-1,4-7 1,-2 2 2,26-33 40,-26 38-21,0-1-1,0 0 1,0 1 0,1 0-1,0 0 1,0 1 0,1 0-1,0 0 1,0 0 0,1 1-1,8-5 1,-12 8-36,0-1 1,1 1-1,-1 0 0,0 1 1,1-1-1,-1 1 0,1 0 0,-1 0 1,1 1-1,-1-1 0,1 1 0,0 0 1,7 1-1,-10-1 18,1 1 0,-1 0-1,1-1 1,-1 1 0,1 0 0,-1 0-1,0 1 1,1-1 0,-1 1 0,0-1 0,0 1-1,0-1 1,0 1 0,0 0 0,-1 0-1,1 0 1,0 0 0,-1 0 0,2 3-1,25 48 89,-25-46-71,-1 0 1,0 0 0,0 0 0,-1 0-1,0 0 1,0 1 0,0-1-1,-1 0 1,0 0 0,-2 15 0,-3 1 166,-14 45 0,9-37 94,6-11-79,4-17-177,0 0 0,-1-1 0,1 1 0,-1 0 0,0-1 0,0 1 0,0 0 0,0-1 0,0 0 1,-2 3-1,-19 29 222,16-24-204,-1 1 0,-1-1-1,0 0 1,0 0-1,-14 11 1,11-11-47,-34 24 104,44-34-93,1-1-7,0 1 0,0 0-1,0 0 1,0-1 0,0 1 0,0 0-1,0-1 1,-1 1 0,1 0 0,0 0 0,0-1-1,0 1 1,0 0 0,0 0 0,-1 0-1,1-1 1,0 1 0,0 0 0,0 0-1,-1 0 1,1-1 0,0 1 0,0 0 0,-1 0-1,1 0 1,0 0 0,0 0 0,-1 0-1,1 0 1,0-1 0,0 1 0,-1 0-1,1 0 1,0 0 0,-1 0 0,1 0 0,0 0-1,0 0 1,-1 0 0,1 0 0,0 1-1,-1-1 1,1 0 0,0 0 0,0 0-1,-1 0 1,1 0 0,-2 0 319,12 7-670,3 5 347,-5-9 10,0 0 0,0 1-1,0 0 1,8 5 0,17 9 31,25 20 343,-49-32-208,0 1-1,0 0 1,-1 0 0,9 10 0,12 11 400,12 10 1160,47 55 0,-78-81-1380,-2-3 4,0 0-1,1-1 1,0 0 0,13 9-1,-16-16-101,-6-1-252,0 0 1,1-1-1,-1 1 1,0 0-1,0 0 1,1 0-1,-1 0 1,0 0-1,0 0 1,1 0-1,-1 0 1,0 0-1,0 1 1,1-1-1,-1 0 1,0 0-1,0 0 1,0 0-1,1 0 1,-1 0-1,0 0 1,0 0-1,0 1 1,1-1-1,-1 0 1,0 0-1,0 0 0,0 0 1,0 1-1,1-1 1,-1 0-1,0 0 1,0 1-1,0-1 1,0 0-1,0 0 1,0 0-1,0 1 1,0-1-1,0 0 1,1 0-1,-1 1 1,0-1-1,0 0 1,0 0-1,-1 1 1,1-1-1,0 1 1,9 7 14,-9-8-18,0 0 0,1 0 0,-1 0 0,0 0-1,0 0 1,0 0 0,0 0 0,0-1 0,0 1 0,0 0 0,0 0 0,-14-4-1714,-18 1-6164,4-1 797,2 1-2908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2:5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2:52:5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 1324,'0'0'182,"1"0"-1,-1 0 1,1 0 0,-1 0-1,1-1 1,-1 1 0,0 0-1,1 0 1,-1 0 0,1-1-1,-1 1 1,0 0 0,1 0-1,-1-1 1,0 1 0,1 0-1,-1-1 1,0 1 0,1-1-1,-1 1 1,0 0 0,0-1-1,0 1 1,1-1 0,-1 1-1,0-1 1,0 1 0,0 0-1,0-1 1,0 0 0,-9-3 4999,2 4-1826,26 1-3318,1-1-148,-9 0-416,1 0 0,0 0 0,-1-1 0,19-4 0,-24 4 896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41:3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0 652,'10'18'2141,"-7"11"5381,-4-22-5849,2-6-1591,-1 0 1,0-1-1,0 1 0,0-1 0,1 1 0,-1-1 0,0 1 0,1-1 0,-1 1 0,0-1 0,1 1 0,-1-1 0,1 1 0,-1-1 0,1 0 0,-1 1 0,1-1 0,-1 0 0,1 1 0,-1-1 0,1 0 0,-1 1 0,1-1 0,-1 0 0,1 0 0,0 0 0,-1 0 0,1 0 0,-1 0 1,1 0-1,0 0 0,-1 0 0,1 0 0,0 0 0,34-2 891,-12 0-857,69 2-2218,-90 0 695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3:4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68 108,'0'0'2888,"14"12"1503,-10-11-4155,-3-1-96,-1 0 1,0 0-1,0 0 1,1 0-1,-1 0 1,0 0-1,0 0 1,1 0-1,-1 0 1,0 0-1,0 1 1,1-1-1,-1 0 1,0 0-1,0 0 1,1 0-1,-1 0 1,0 1-1,0-1 1,0 0-1,0 0 1,1 0-1,-1 1 1,0-1-1,0 0 1,0 0-1,0 1 1,0-1-1,0 0 1,1 0-1,-1 1 1,0-1-1,0 0 1,0 0-1,0 1 1,0-1-1,0 0 1,0 0-1,0 1 1,0-1-1,0 0 1,0 0-1,-1 1 1,1-1-90,1 1 0,-1-1 0,0 0 1,0 0-1,0 1 0,0-1 0,0 0 1,0 0-1,0 1 0,0-1 0,0 0 1,1 0-1,-1 0 0,0 1 1,0-1-1,0 0 0,0 0 0,1 0 1,-1 0-1,0 1 0,0-1 0,0 0 1,1 0-1,-1 0 0,0 0 0,0 0 1,0 0-1,1 0 0,-1 0 0,0 1 1,0-1-1,1 0 0,-1 0 1,0 0-1,0 0 0,1 0 0,-1 0 1,0 0-1,0-1 0,1 1 0,-1 0 1,0 0-1,0 0 0,1 0 0,-1 0 1,0 0-1,0 0 0,1 0 0,-1-1 1,1-2 1279,-12 1-970,2 2 281,-2 0 2268,19 0 902,-5 0-3797,-1-1-1,0 1 1,1 0-1,-1 0 1,0 0-1,1 1 1,-1-1-1,0 0 0,0 1 1,1-1-1,-1 1 1,4 2-1,-4-2 20,21 4 179,-1-1 0,33 1 1,2 1 29,103 7 169,-100-7-336,162 10 153,69-3 112,-231-12-258,142-7 346,-166 3-275,56 3-1,-23 2 298,-67-3-397,0 1-1,1 0 1,-1-1-1,1 1 1,-1-1-1,0 0 1,0 0 0,1 0-1,-1 0 1,0 0-1,0-1 1,0 1-1,3-3 1,-9 5-1,1 1 0,-1-1 0,1 0 1,-1 0-1,0 0 0,1-1 0,-6 1 1,-5-8-1163,10 7 643,1-1 0,0 0-1,0 1 1,-1-1 0,1-1 0,0 1-1,0 0 1,0-1 0,0 1 0,1-1-1,-1 0 1,0 0 0,1 0 0,-1 0-1,1-1 1,0 1 0,-1-1 0,1 1-1,-3-6 1,-23-22-5104,22 26 4172,-1-2-1,1 1 0,0-1 1,0 0-1,0 0 1,1-1-1,-9-13 0,12 6-545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3:4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0 296,'0'1'169,"0"0"0,0 0 0,0-1 0,0 1 0,0 0 0,0 0 0,1-1 0,-1 1 0,0 0 0,1 0 0,-1-1 0,0 1 0,1 0 0,-1-1 0,1 1 0,-1 0 0,1-1 0,-1 1-1,1-1 1,0 1 0,-1-1 0,1 1 0,0-1 0,-1 0 0,1 1 0,1 0 0,-1-1-41,-1 0-1,1 0 0,0 1 1,-1-1-1,1 0 0,0 1 1,-1-1-1,1 1 0,-1-1 1,1 1-1,-1-1 0,1 1 1,-1-1-1,1 1 1,-1-1-1,0 1 0,1 0 1,-1-1-1,0 1 0,1 0 1,-1-1-1,0 1 0,0 0 1,0-1-1,1 1 0,-1 1 1,-1 6 6700,-7-5-4163,-18-5-2128,13 1 2129,51 1-1242,-33 1 16,-12-9 548,6 8-1959,1 0 0,0 0 1,-1 0-1,1 0 0,-1-1 0,1 1 0,0 0 0,-1 0 1,1 0-1,-1 0 0,1 0 0,0 1 0,-1-1 1,1 0-1,0 0 0,-1 0 0,1 0 0,0 0 1,-1 0-1,1 1 0,0-1 0,-1 0 0,1 0 0,0 1 1,-1-1-1,1 0 0,0 0 0,0 1 0,-1-1 1,1 0-1,0 1 0,0-1 0,-1 0 0,1 1 0,0-1 1,0 0-1,0 1 0,0 0 0,1 38-6,0-27-3,0 0 1,-1 0-1,0 0 0,-1 0 0,0 0 0,-1 0 0,0-1 1,-7 23-1,3-20 23,0 1 1,1 0 0,-5 30-1,3-13 17,5-25-46,1 1 1,1-1 0,-1 0-1,1 0 1,2 12 0,-2-12-1,1 1 0,-1-1-1,0 0 1,-1 1 0,-1 11 0,-5 20 21,6-30-27,0 0 0,-1 1-1,0-1 1,0 0 0,-5 12 0,3-14-4,2 0 0,-1 1 0,1 0 0,0-1 0,-1 11 0,-4 16 22,3 25 37,1-43-39,0-1 1,0 1-1,2 0 1,0 0-1,0 0 1,3 16-1,-2 4 10,0-36-33,0 1 0,0 0 0,0 0 0,0-1 0,0 1 0,0 0 0,0 0 0,-1-1 1,1 1-1,0 0 0,-1-1 0,1 1 0,0 0 0,-1-1 0,1 1 0,-1 0 0,0 0 0,0 0-1,0-1-1,1 1 1,-1 0 0,1-1 0,-1 1 0,1 0-1,0-1 1,-1 1 0,1 0 0,0 0-1,-1-1 1,1 1 0,0 0 0,0 0 0,0 0-1,0-1 1,-1 3 0,1 0-3,1-2 5,-1-1 1,0 0 0,0 1-1,0-1 1,1 1 0,-1-1 0,0 1-1,0-1 1,0 1 0,0-1 0,0 1-1,0-1 1,0 1 0,0-1-1,0 1 1,0-1 0,0 1 0,-1-1-1,1 1 1,0-1 0,0 1 0,0-1-1,-1 1 1,1-1 0,0 0-1,0 1 1,-1-1 0,1 1 0,0-1-1,-1 0 1,1 1 0,-1-1-1,1 0 1,0 0 0,-1 1 0,1-1-1,-1 0 1,1 0 0,-1 1 0,1-1-1,-1 0 1,1 0 0,-1 0-1,1 0 1,-1 0 0,0 0 0,-1 0 13,-20-1 220,32-4-212,-9 5-16,0-1 0,0 1-1,0-1 1,0 1 0,0-1 0,0 1 0,0-1 0,0 0 0,0 1 0,0-1 0,0 0-1,0 0 1,-1 0 0,1 0 0,0 0 0,0 0 0,0-1 0,-1 0-2,-1 0-1,0 0 1,1 0 0,-1 0 0,0 0 0,0 1 0,0-1 0,0 0-1,0 1 1,0-1 0,-1 0 0,1 1 0,0 0 0,-3-2 0,3 1-7,0 1 1,0-1 0,-1 1 0,1-1 0,0 1 0,0-1-1,1 0 1,-1 0 0,0 1 0,1-1 0,-1 0-1,1 0 1,-1 0 0,1 0 0,0 0 0,0 0 0,0 0-1,0-3 1,13-31-6,-4 15 4,-8 19 3,-1 0-1,0 0 1,1 0-1,-1-1 0,0 1 1,-1 0-1,1 0 1,0 0-1,-1 0 1,1 0-1,-1-1 1,1 1-1,-1 0 0,0 0 1,0 0-1,0 0 1,0 1-1,0-1 1,-2-2-1,-7-15 12,-38-156 60,47 169-68,0 0 1,0-1-1,0 1 0,1 0 0,0-8 1,1 10-2,-1-1 0,0 1 0,0 0 0,0-1 0,-1 1 0,0 0 0,0 0 0,0-1 0,0 1 0,0 0 0,-4-6 0,1 2-3,0-1 0,1 1 0,0-1 0,0 0 0,1 0 0,0 0 0,1 0 1,-1-14-1,-10-45 0,12 62 9,-1 0 0,0 1 0,0-1 0,0 0 0,0 1 0,-5-11 0,3 10 3,1 1 1,0-1-1,0 0 1,1 0-1,0 0 1,0 0-1,0-7 1,-11-25-486,12 37 285,-50-11-13812,26 6 10253,-20-3-3513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3:4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90 136 1248,'58'-14'8330,"-56"14"-7235,8 0 3269,-45 0-837,29 0-659,27 0-1552,-21 0-1278,0 0 0,1 1 0,-1-1 0,1 0 0,-1 0 0,0 0-1,1-1 1,-1 1 0,1 0 0,-1 0 0,0 0 0,1 0 0,-1 0 0,0 0 0,1 0 0,-1-1 0,0 1-1,1 0 1,-1 0 0,0-1 0,1 1 0,-1 0 0,0 0 0,0-1 0,1 1 0,-1 0 0,0-1 0,0 1-1,0 0 1,1-1 0,-1 1 0,0 0 0,0-1 0,0 1 0,0 0 0,0-1 0,0 1 0,0-1 0,0 1-1,0 0 1,0-1 0,0 1 0,0-1 0,0 1 0,0 0 0,0-1 0,0 1 0,0-1 0,0 0 231,14-5 495,-3-8-284,-2 0-289,-6-2-13,-2 6-102,0 7 12,1 1 1,-1-1-1,0 0 1,0 0-1,0 0 1,0 0-1,0 0 1,-1 0-1,0 0 1,1 0-1,-1-5 1,0 6 142,10-4 175,-8 6-344,-48 0 55,44 19-117,3 2 8,0 0 1,9 34-1,-6-35 4,-1 0 0,2 34 0,-5-25-31,10 56 0,2 11 40,-9-70 3,-1 1 1,-1-1-1,-3 34 1,0 4 38,2-8 8,1-3-20,-2-1 1,-9 63-1,7-86-5,1 0 1,3 54-1,1-21 40,-2 228 147,-12-169-102,12 64 95,-6-135-159,4-44-52,1 0 0,0 0 0,0 1 0,1-1 1,-1 0-1,1 1 0,1-1 0,-1 0 0,1 0 0,0 1 0,1-1 0,-1 0 0,5 9 0,-3-8 4,-1 0 0,1 0 1,-1 0-1,-1 1 0,1-1 0,-1 0 0,0 11 0,-3 58 121,1-29-51,1 122 209,-12-115-128,12 74 213,0-123-374,1 0 1,-1-1-1,1 1 0,1-1 0,-1 1 1,0-1-1,5 8 0,-4-8 1,0 1-1,-1-1 0,1 1 1,-1-1-1,0 1 1,0 0-1,1 8 1,10 47 117,-12-48-94,-1-9-15,1 0 0,0 0 0,0 0 0,0 0 0,0 0 0,0 0 0,1-1 0,-1 1 0,1 0 1,0 0-1,0 0 0,0-1 0,0 1 0,0-1 0,3 5 0,-4-7-2,0 0-15,-1 0 1,1 0 0,0 0 0,0-1 0,-1 1-1,1 0 1,0 0 0,-1 0 0,1 0 0,0 0-1,-1 0 1,1 0 0,0 0 0,-1 0 0,1 0-1,0 0 1,-1 0 0,1 0 0,-1 0 0,1 0-1,0 0 1,0 0 0,-1 0 0,1 1 0,0-1-1,-1 0 1,1 0 0,0 0 0,-1 0 0,1 1-1,0-1 1,0 0 0,-1 0 0,1 1 0,0-1-1,0 0 1,0 0 0,-1 1 0,1-1-1,0 0 1,0 1 0,0-1 0,0 0 0,0 1-1,0-1 1,0 0 0,-1 1 0,1-1 0,0 0-1,0 1 1,0-1 0,0 0 0,1 1 0,-1-1-1,0 0 1,0 1 0,0-1 0,0 0 0,0 1-1,0-1 1,0 0 0,1 1 0,-1-1 0,0 0-1,0 0 1,1 1 0,-5-2-60,1-1 1,0 0-1,0 1 1,-1-1-1,1 0 1,0-1-1,1 1 1,-1-1-1,-3-3 1,-20-16-856,17 16 169,0 0-1,0-1 1,1 0-1,0 0 1,1-1 0,0 0-1,-8-10 1,-37-63-7203,47 73 7409,1 0-300,-1 0 1,1-1-1,0 0 1,1 0-1,0 0 1,0 0-1,1-1 1,0 1-1,1-1 1,0 1-1,1-1 1,0 0-1,0 1 1,1-1-1,2-14 1,9-16-1252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3:4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94 1068,'-2'2'391,"1"0"1,-1 0-1,1 0 1,0 0-1,0 0 0,0 0 1,0 0-1,0 1 0,1-1 1,-2 3-1,2-5-286,0 1 0,0 0 0,0 0-1,0-1 1,0 1 0,0 0 0,0 0 0,0-1-1,0 1 1,0 0 0,0-1 0,1 1-1,-1 0 1,0 0 0,0-1 0,1 1 0,-1 0-1,0-1 1,1 1 0,-1-1 0,1 1 0,-1-1-1,1 1 1,-1 0 0,1-1 0,-1 0 0,1 1-1,-1-1 1,1 1 0,0-1 0,-1 0-1,1 1 1,0-1 0,1 1 0,-1-1-1,1 0 1,-1 0-1,1 1 1,-1-1-1,0 1 1,1-1 0,-1 1-1,0 0 1,1-1-1,-1 1 1,0 0-1,0 0 1,1 0-1,-1 0 1,0 0-1,0 0 1,1 1-1,-2-1 181,-1 0 305,1 0-527,0-1 1,0 0-1,0 1 0,0-1 1,0 0-1,-1 1 0,1-1 1,0 0-1,0 1 0,0-1 1,0 0-1,-1 0 0,1 1 1,0-1-1,0 0 0,-1 0 1,1 1-1,0-1 0,-1 0 1,1 0-1,0 0 0,0 1 1,-1-1-1,1 0 1,0 0-1,-1 0 0,1 0 1,0 0-1,-1 0 0,1 0 1,-1 0-1,1 0 0,0 0 1,-1 0-1,1 0 0,0 0 1,-1 0-1,1 0 0,0 0 1,-1 0-1,1 0 0,0-1 1,-1 1-1,1 0 0,0 0 1,0 0-1,-1 0 0,1-1 1,-7-1 462,7 2-408,-1 0 0,0 0 0,1 0 0,-1 0 0,0 0 0,1-1 0,-1 1 0,0 0-1,1 0 1,-1 0 0,0-1 0,1 1 0,-1 0 0,0-1 0,1 1 0,-1-1 0,1 1 0,-1-1 0,1 1 0,-1-1 0,1 1-1,0-1 1,-1 1 0,1-1 0,-1 0 0,1 0 0,-8 1 1989,16 0-1414,123 10 2212,2 0-1298,-47-10-811,239-7 1270,57-12-790,97 13-436,278-16 765,-384 1-1344,-341 20-261,40-8 0,-41 5 0,40-2 0,-49 5 0,-10-5 0,-11 6 0,-1 0 0,0 0 0,0-1 0,0 1 0,1-1 0,-1 1 0,0 0 0,0-1 0,0 1 0,0 0 0,0-1 0,0 1 0,1-1 0,-1 1 0,0 0 0,0-1 0,0 1 0,0-1 0,0 1 0,-1 0 0,1-1 0,0 1 0,0 0 0,0-1 0,0 1 0,0-1 0,0 1 0,-1 0 0,1-1 0,0 1 0,0 0 0,-1-1 0,1 1 0,0 0 0,0 0 0,-1-1 0,1 1 0,0 0 0,-1 0 0,1-1 0,0 1 0,-1 0 0,1 0 0,0 0 0,-1 0 0,1-1 0,-1 1 0,1 0 0,0 0 0,-1 0 0,1 0 0,0 0 0,-1 0 0,1 0 0,-1 0 0,1 0 0,0 0 0,-1 0 0,0 1 0,-90-20-3257,-53 2-6569,105 13 7290,-89-6-5206,-65 8 608,79 8 5106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3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71 168,'0'1'286,"1"-1"1,-1 1-1,1-1 1,-1 1-1,1-1 1,-1 1-1,1-1 0,-1 1 1,1-1-1,-1 0 1,1 1-1,0-1 0,-1 0 1,1 1-1,0-1 1,-1 0-1,1 0 0,7 0 6699,-26 0-2674,32-7-953,58 6-1765,82-10-1,-132 9-1056,39 2-1,-28 0-55,-15-6 984,-1 5-509,-24 1-111,-29 2-61,-10 4-268,-50 0-1,-16 1-182,-8-1 970,132-11-1191,1 0 1,0 1 0,0 1-1,1 0 1,-1 1 0,1 0 0,24 1-1,2-1 6,11-7-23,-38 5-71,1 2 1,-1 0 0,18-1-1,-16 3-73,-1-1 0,1-1 0,-1 0-1,1-1 1,-1 0 0,0-1 0,13-7-1,-20 8-1131,-11 5-119,-23 5-3483,-9-10-1764,30 1 5297,-1 1 0,1 0 1,-1 1-1,1-1 1,-1 1-1,1 1 0,-1-1 1,1 1-1,-1 0 0,-8 3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3:5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22 956,'32'-7'7637,"-6"1"-4840,-12 0 1967,-1 3 1822,-4 13-6946,0 3 1302,-7-11-816,0 0 1,-1 1-1,1-1 0,-1 0 1,1 1-1,-1-1 1,0 1-1,0 0 1,0-1-1,0 1 0,-1 0 1,1-1-1,0 6 1,-1 350 3326,12-271-3433,-12 1-124,0-87 40,-1 0-153,0-1 182,1 1 0,0-1 0,-1 1 0,1-1 0,-1 1 0,1-1 0,-1 0-1,1 1 1,-1-1 0,1 0 0,-1 1 0,0-1 0,1 0 0,-1 0 0,1 1 0,-1-1-1,0 0 1,1 0 0,-1 0 0,0 0 0,1 0 0,-1 0 0,1 0 0,-2 0-1,-2-1-298,-1 0 0,1 0 0,0 0 0,0 0 0,0 0 0,0-1 0,0 0 0,0 0 0,0 0 0,0 0 0,-6-6 0,-45-41-7484,15 14 2019,33 30 4799,1-1 1,1 1-1,-1-1 1,1 1-1,0-2 1,0 1-1,-4-9 1,7 2-414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3:5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96 684,'84'-7'10698,"-31"14"-6861,-45-5-3406,0-1-1,0 1 1,0-1 0,1-1 0,-1 0 0,10-1-1,186-15 4006,-59 7-2291,-65 5-1192,32-5-150,-81 5-662,34 0 1,-19-9-190,-44 13-62,-16-8-4413,6 4 2367,-1 0-1,-1 1 1,1 0 0,0 0 0,-1 1 0,-14-2-1,-5 0-3098,7-2 3535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3:5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878 1 332,'48'6'8205,"-47"-5"-8138,-1-1 1,1 1 0,0-1-1,-1 0 1,1 1-1,0-1 1,-1 1 0,1 0-1,-1-1 1,1 1-1,-1-1 1,1 1 0,-1 0-1,1-1 1,-1 1-1,1 0 1,-1 1 0,0-2-50,0 1 0,0-1 0,1 1 1,-1-1-1,0 0 0,0 1 0,0-1 1,0 1-1,1-1 0,-1 0 0,0 1 0,0-1 1,1 0-1,-1 1 0,0-1 0,1 0 1,-1 1-1,0-1 0,1 0 0,-1 1 1,0-1-1,1 0 0,-1 0 0,1 0 1,-1 1-1,0-1 0,1 0 0,-1 0 1,1 0-1,-1 0 0,1 0 0,-1 0 0,0 0 1,1 0-1,-1 0 0,1 0 0,-1 0 1,1 0-1,-1 0 0,1 0 0,-1 0 1,0-1-1,1 1 0,0 0 0,8-7 201,-9 3 1256,-20 2 3145,19 3-4463,-1-1 0,1 0 0,0 0 0,-1 0 0,1 0-1,-1 0 1,1 0 0,0 0 0,-1 0 0,1 0 0,0-1 0,0 1 0,-1-1 0,1 1-1,0-1 1,0 1 0,-1-1 0,1 0 0,-1 0 0,2-1 177,3-1 315,4 0 2163,-52 4-1950,0 2 1,0 2-1,-60 15 0,35-2-498,-87 36-1,117-39-299,2 1-1,-1 3 1,2 0-1,0 3 1,2 1-1,-61 51 1,94-72-64,-5 4 0,1 0 0,0 0 0,0 0 0,-7 11 0,12-13-3,-1 0 1,0 0-1,1 0 0,0 0 1,0 0-1,0 0 1,0 0-1,1 0 0,-1 1 1,2 6-1,1-9-7,3 1 10,0-1 0,1 0 0,-1 0 0,1 0 0,0 0 0,-1-1 0,1 0 0,0 0 0,0-1 0,0 0 0,0 0 0,-1 0 0,1-1-1,0 0 1,10-2 0,27-2 10,-6 4-2,1-2-1,-1-2 1,0-1 0,40-12 0,-66 18 1,-11 0-1,0 0-1,1 0 1,-1 0-1,1 0 1,-1 0 0,0 0-1,1 1 1,-1-1-1,1 0 1,-1 0-1,0 0 1,1 0-1,-1 0 1,1-1 0,-1 1-1,0 0 1,1 0-1,-1 0 1,1 0-1,-1 0 1,0 0 0,1-1-1,-1 1 1,0 0-1,1 0 1,-1-1-1,0 1 1,1 0-1,-1 0 1,0-1 0,0 1-1,1 0 1,-1-1-1,0 1 1,0 0-1,0-1 1,1 1 0,-1-1-1,0 1 1,0 0-1,0-1 1,0 0-1,-24 7 361,-48 7 51,56-10-392,0 1 0,0 0 0,1 1 0,-1 1 0,1 0 0,0 1-1,-20 14 1,-9 2 37,29-16-34,0 0 0,1 1 0,1 0 0,-1 1 0,1 1-1,1 0 1,0 1 0,-14 16 0,3-1 15,19-23-39,1 0 0,-1 1 0,1-1 0,0 1 0,0-1 0,1 1-1,-1 0 1,1 0 0,0 0 0,0 1 0,0-1 0,0 0 0,1 1 0,0 0 0,-2 6-1,15 103 59,-12-112-62,0 1 1,1-1-1,-1 1 0,0-1 1,1 1-1,-1-1 1,1 1-1,0-1 0,0 1 1,0-1-1,0 0 1,0 1-1,0-1 0,1 0 1,-1 0-1,1 0 1,-1 0-1,1 0 0,0 0 1,0-1-1,0 1 1,0 0-1,0-1 0,4 3 1,10 7 35,-12-9-23,0 0-1,0 0 1,0-1-1,0 0 0,1 0 1,-1 0-1,1 0 0,-1-1 1,0 0-1,1 0 0,-1 0 1,1 0-1,4-1 0,24 0 97,13 8 16,-31-4-67,0-1 1,0 0 0,0-1-1,0-1 1,1 0-1,-1-1 1,0-1-1,20-4 1,47-19 106,-77 24-163,0-1 0,0 1-1,0 0 1,0 1 0,0-1 0,9 1-1,18-2 20,4 2-9,-31 0-13,-1 1 1,1-1 0,0 0-1,0 0 1,0-1-1,0 0 1,0 1-1,0-2 1,7-1-1,-10 1-38,-4-10-1873,-32 4-3102,26 4 2095,-1-1 1,-1 2-1,1-1 1,-14-2-1,10 2 83,9 3 1583,3 1 1148,1 0 1,0 0-1,-1 0 0,1 0 1,0 0-1,0 0 1,-1 0-1,1 0 0,0 0 1,0 0-1,-1 0 0,1 0 1,0 0-1,0 0 1,-1 0-1,1-1 0,0 1 1,0 0-1,-1 0 1,1 0-1,0 0 0,0-1 1,0 1-1,-1 0 0,1 0 1,0 0-1,0-1 1,0 1-1,0 0 0,0 0 1,0-1-1,-1 1 0,1 0 1,0-1-1,0 1 1,0 0-1,0 0 0,0-1 1,0 1-1,0-1 0,0-5-1692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0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101 284 40,'0'0'5914,"-13"-14"-1828,13 15-4052,-1-1 0,1 0 0,0 0 0,-1 0 1,1 0-1,-1 0 0,1 0 0,0 0 0,-1-1 0,1 1 0,0 0 0,-1 0 0,1 0 0,0 0 0,-1 0 0,1 0 0,0-1 0,-1 1 0,1 0 0,0 0 0,-1-1 1,1 1-1,0 0 0,0 0 0,-1-1 0,1 1 0,0 0 0,0-1 0,0 1 0,-1 0 0,1-1 0,0 1 0,0 0 0,0-1 0,0 1 0,0 0 0,0-1 0,0 1 0,0-1 1,0 1-1,0 0 0,0-1 0,0 1 0,0 0 0,0-1 0,0 1 0,0-1 0,0-1 1307,-2-24 3484,2 26-4795,0 0 1,-1 0-1,1 0 0,-1 0 1,1 0-1,-1 0 1,1 0-1,-1 0 0,1-1 1,0 1-1,-1 0 1,1 0-1,0 0 0,-1-1 1,1 1-1,-1 0 0,1-1 1,0 1-1,0 0 1,-1-1-1,1 1 0,0 0 1,-1-1-1,1 1 0,0-1 1,0 0-1,-1 1-1,1 0 1,0-1 0,0 1-1,-1 0 1,1-1 0,0 1 0,0 0-1,-1-1 1,1 1 0,0 0 0,-1-1-1,1 1 1,-1 0 0,1 0-1,0-1 1,-1 1 0,1 0 0,-1 0-1,1 0 1,0 0 0,-1 0 0,1 0-1,-1-1 1,0 1 0,-1 0 197,3 0-181,-1 0-1,0-1 1,0 1-1,1-1 1,-1 1-1,0-1 1,0 1 0,0-1-1,0 1 1,0-1-1,1 0 1,-1 1-1,0-1 1,0 1 0,0-1-1,0 1 1,-1-1-1,1 1 1,0-1-1,0 1 1,0-1-1,0 1 1,0-1 0,-1 1-1,1-1 1,0 1-1,-1-1 1,1 1-1,0-1 1,0 1-1,-1 0 1,1-1 0,-1 1-1,1 0 1,0-1-1,-1 1 1,1 0-1,-1-1 1,1 1-1,-1 0 1,1 0 0,-1 0-1,1-1 1,-1 1-1,1 0 1,-1 0-1,0 0 1,-2-9 1916,3 6 20,1 9-1356,4 5-525,1 2 24,-6-10-118,0 1 1,-1-1-1,1 0 0,1 0 0,-1 0 0,0 0 0,1 0 0,0 0 0,-1 0 0,1 0 0,0 0 0,1 0 0,2 5 0,-3-6 0,-1 0 1,1 0-1,-1 0 0,1 0 1,-1 0-1,0 0 0,0 0 0,0 0 1,0 4-1,1 13 77,1-11-56,0 1-1,0-1 0,0 0 0,-1 1 1,-1-1-1,0 16 0,12 59 10,-1 69 5,1-31 12,-12-100-53,-1 2 22,2-1 0,0 1 0,8 38 0,2 10 28,-9-61-56,-1-1-1,0 0 1,-1 18 0,-1-4 90,0-19 85,1-7 123,0-178 75,-11 109-363,11-280 147,-7 310-143,6 37-22,0-1 1,0 1-1,0-1 1,0 1 0,1-1-1,0 1 1,0-1-1,0 1 1,2-7 0,1 3-2,-1-1 0,0 0 0,-1 1 0,1-19 0,9-45 8,-11 67 7,1 0 0,-1 0 0,1 1 1,0-1-1,0 0 0,5-11 0,-2-8-4,-4 21 2,1 1 0,-1 0 0,1 0 1,-1 0-1,1 0 0,0-1 0,2-4 0,9-19-5,-8 7-4,27-12-16,-31 31 27,1 1-1,-1 0 0,1-1 1,-1 1-1,1 0 1,0-1-1,-1 1 1,1 0-1,-1 0 0,1 0 1,0 0-1,-1 0 1,1 0-1,-1 0 0,1 0 1,0 0-1,-1 0 1,1 0-1,-1 0 1,1 0-1,0 0 0,-1 1 1,1-1-1,-1 0 1,1 0-1,0 1 0,-1-1 1,1 0-1,-1 1 1,1-1-1,-1 0 1,0 1-1,1-1 0,-1 1 1,1-1-1,-1 1 1,0-1-1,1 1 0,-1-1 1,1 2-1,15 24 11,7 14-12,-14-21 0,-7-16 3,0 0-1,-1 0 0,1 0 1,-1 0-1,0 0 0,0 1 1,0-1-1,-1 0 0,1 1 1,0 3-1,10 57 28,-12-40-28,0 0 0,-2-1 0,-1 1 1,-1-1-1,-1 0 0,-1 0 0,-12 28 1,3-18-8,0 0 1,-3-1 0,-43 57 0,36-53-22,-34 28 102,38-49-75,20-14 1,0-1 1,0 1 0,1 0-1,-1 0 1,0 0-1,1 1 1,-1-1 0,1 0-1,-1 0 1,1 1-1,-1-1 1,0 3 0,-5 1 35,6-6-10,7-3-40,1 2 12,0 0 0,0 1 1,0-1-1,0 2 0,0-1 0,1 1 0,-1 0 1,8 2-1,6-2-4,-6 1 3,0 1 1,0 0-1,21 6 0,-2 0-1,-28-7 4,-1 1 1,0 0-1,0 0 1,0 0-1,-1 0 0,1 1 1,8 6-1,24 12 37,-28-17-30,-1 0-1,0 0 0,0 1 0,-1 0 1,1 0-1,-1 1 0,8 7 0,-5-3-2,-5-11 0,-1 1-10,7 10-16,3-42-27782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61 240,'1'0'151,"0"1"0,-1-1-1,1 0 1,-1 0 0,1 0-1,-1 1 1,1-1 0,-1 0 0,1 0-1,-1 1 1,1-1 0,-1 1 0,1-1-1,-1 0 1,0 1 0,1-1 0,-1 1-1,0-1 1,1 1 0,-1 0 0,-9 3 928,9-4-991,-1 0-1,1 0 0,-1 0 1,0 0-1,1 0 1,-1 0-1,1 1 0,-1-1 1,1 0-1,-1 0 1,1 1-1,-1-1 1,1 0-1,-1 1 0,1-1 1,-1 1-1,1-1 1,0 0-1,-1 1 0,1-1 1,0 1-1,-1-1 1,1 1-1,0-1 0,-1 1 1,1-1-1,0 1 1,0-1-1,0 1 1,0 0-1,0-1 0,-1 1 1,1-1-1,0 1 1,0 0-1,0 0 23,0 5 591,0-6-685,0-1-1,1 1 0,-1 0 0,0 0 0,0-1 0,0 1 0,0 0 0,0 0 1,0-1-1,0 1 0,0 0 0,1 0 0,-1 0 0,0-1 0,0 1 0,0 0 1,0 0-1,1 0 0,-1-1 0,0 1 0,0 0 0,1 0 0,-1 0 0,0 0 1,0 0-1,1 0 0,-1 0 0,0-1 0,0 1 0,1 0 0,-1 0 0,0 0 1,0 0-1,1 0 0,-1 0 0,0 0 0,0 0 0,1 0 0,-1 1 0,0-1 1,0 0-1,1 0 0,-1 0 0,0 0 0,0 0 0,1 0 0,-1 0 0,0 0 1,0 1-1,0-1 0,1 0 0,-1 0 0,0 0 0,0 1 0,0-1 0,0 0 1,1 0-1,-1 0 0,0 1 0,0-1 0,0 0 0,0 0 0,0 1 0,0-1 1,0 0-1,0 1 0,0 0 426,0-7-16,0 15-322,0-7-34,0-6-42,0 3 28,14-6 1437,-9 7-1430,-5 0-61,0 0 1,-1 0-1,1 0 0,0 0 0,0 0 1,-1 0-1,1 0 0,0 1 0,-1-1 0,1 0 1,0 0-1,0 0 0,-1 0 0,1 0 1,0 1-1,0-1 0,-1 0 0,1 0 0,0 1 1,0-1-1,0 0 0,-1 0 0,1 1 1,0-1-1,0 0 0,0 0 0,0 1 0,0-1 1,0 0-1,-1 1 0,1 0 55,-12-8 2371,-2 2-1092,-10 8 1790,16-1-1765,18-8 3349,-9 6-4663,-1 0 0,0 0-1,0 0 1,0 0 0,0 0 0,0 0 0,0 0 0,0 0-1,1 0 1,-1 0 0,0 0 0,0 0 0,0 0 0,0 0-1,0 0 1,0 0 0,1 0 0,-1 0 0,0 0 0,0 0-1,0 0 1,0 0 0,0-1 0,0 1 0,0 0 0,0 0-1,1 0 1,-1 0 0,0 0 0,0 0 0,0 0 0,0 0-1,0 0 1,0-1 0,0 1 0,0 0 0,0 0 0,0 0-1,0 0 1,0 0 0,0 0 0,0 0 0,0-1 0,0 1-1,0 0 1,0 0 0,0 0 0,0 0 0,0 0 0,0 0-1,0 0 1,0-1 0,0 1 0,0 0 0,0 0-1,0 0 1,0 0 0,0 0 0,0 0 0,0 0 0,0-1-1,0 1 1,0 0 0,0 0 0,0 0 0,-1 0 0,1 0-1,0 0 1,9-2 885,230 15 46,366-13 308,-546-2-1246,-35 0-18,0 1 1,0 1-1,33 4 1,-47-3 21,1 0 0,-1-1 0,0 0 0,1 0 0,14-4 0,18 1 163,-5-4-36,-2 0-34,46-6-76,-80 13-56,-1 0-2,-1 1-1,1-1 1,-1 1 0,1-1 0,-1 0-1,0 1 1,1-1 0,-1 1 0,1-1-1,0 0 1,-1 1 0,1-1 0,-1 0-1,1 0 1,0 1 0,-1-1 0,1 0-1,-1 0 1,1 0 0,1 0 0,10 0-38,-39 0 236,-43 0-1724,32-1-2854,0-2 1,-64-13 0,74 10 1517,-4-1-3537,-40-14 1,58 14 4661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0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11 344,'27'3'3325,"-24"-2"-2937,0 0 1,0 0 0,0-1-1,0 0 1,0 1-1,-1-1 1,1 0 0,0-1-1,0 1 1,0 0 0,0-1-1,12-9 12612,-10 7-13783,-2 2 1134,0 1-1,1-1 1,-1 1-1,0-1 1,1 1-1,-1 0 0,0 0 1,1 0-1,-1 1 1,0-1-1,1 1 1,-1 0-1,0 0 1,0 0-1,0 0 1,5 3-1,-1-1-108,0 0 0,0 0-1,0-1 1,0 0 0,14 2 0,23 7 345,-22-4-322,0-2 0,0 0 1,40 2-1,12 3 72,83 10 263,-123-15-434,56 0 0,0 0-60,-54-1-78,48 4 181,-82-7-192,-1-1 0,1 0 0,0 1 0,-1-1 1,1 1-1,-1-1 0,0 1 0,1 0 1,-1-1-1,1 1 0,-1 0 0,0 0 1,0 0-1,1 0 0,0 2 0,-1-3 8,-1 1-1,1 0 0,0-1 1,-1 1-1,1-1 0,0 1 1,0 0-1,-1-1 0,1 0 1,0 1-1,0-1 0,0 1 1,0-1-1,-1 0 0,1 0 1,1 1-1,-2 26 608,-1-21-607,-1 0 0,-1 0-1,1 0 1,-1 0 0,0-1 0,0 1 0,-1-1 0,-7 9-1,7-8-19,-24 31-5,-33 33 0,28-34 0,-81 72 0,113-107 0,1 0 0,-1 0 0,1 0 0,-1 0 0,1 0 0,-1 0 0,1 0 0,0 0 0,-1 0 0,1 0 0,0 0 0,0 0 0,0 0 0,0 0 0,0 0 0,0 1 0,0-1 0,0 0 0,1 0 0,-1 0 0,0 0 0,1 0 0,-1 0 0,0 0 0,1 0 0,-1 0 0,2 1 0,2 15 0,-5-16 0,1 0 0,-1-1 0,0 1 0,1 0 0,-1 0 0,0 0 0,1 0 0,-1-1 0,0 1 0,0 0 0,0-1 0,0 1 0,1-1 0,-1 1 0,0-1 0,0 1 0,0-1 0,0 0 0,0 1 0,0-1 0,-2 0 0,-10 5 0,-10 3 0,16-11 0,12 2 0,-5 6 0,-10-4 0,-8-1 4,34 0-52,-18 0-325,0-1 0,0 1-1,0-1 1,0 1 0,0-1 0,0 0-1,0 1 1,0-1 0,0 0 0,1 0 0,-1-1-1,0 1 1,1 0 0,-3-3 0,-23-26-9164,14 14 4248,-21-22-4825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0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52,'14'0'7371,"60"0"-3961,-64 0 2977,-12 0-5653,-10 6-282,12-5-344,0 33 902,0-34-1000,0 1 0,0 0 0,1-1 0,-1 1 0,0-1 0,0 1-1,1 0 1,-1-1 0,0 1 0,1-1 0,-1 1 0,0-1 0,1 1 0,-1-1 0,1 1 0,-1-1 0,1 1 0,-1-1 0,1 1 0,-1-1 0,1 0 0,-1 1 0,1-1 0,-1 0 0,1 0 0,1 1 0,-2-1-2,1 0 0,0 0 1,-1 1-1,1-1 1,0 0-1,-1 1 0,1-1 1,0 1-1,-1-1 1,1 0-1,-1 1 0,1-1 1,-1 1-1,1 0 1,-1-1-1,0 1 0,1-1 1,-1 1-1,1 0 1,-1-1-1,0 1 0,0 0 1,1-1-1,-1 1 1,0 0-1,0-1 0,0 2 1,0 273 2017,0-274-2019,0 1 1,-1 0-1,1-1 0,-1 1 0,1-1 1,-1 1-1,1-1 0,-1 1 1,0-1-1,0 0 0,0 1 1,0-1-1,0 0 0,0 1 0,-2 0 1,2-1-5,1-1 1,-1 1-1,0 0 1,1-1 0,-1 1-1,0 0 1,1-1-1,-1 1 1,1 0 0,-1 0-1,1 0 1,-1 0-1,1-1 1,0 1-1,-1 0 1,1 0 0,0 0-1,0 0 1,0 0-1,-1 0 1,1 0-1,0 0 1,0 0 0,1 0-1,-1 0 1,0 1-1,4 14-10,0 0 0,-1 0-1,-1 0 1,-1 0 0,0 0-1,-1 0 1,-3 24 0,1 10 365,-4-27-270,5-21-83,0-1 0,0 0 0,1 1 0,-1-1-1,1 1 1,-1-1 0,1 1 0,-1-1 0,1 1 0,0 0-1,0-1 1,0 1 0,0-1 0,0 1 0,0-1 0,0 1 0,1 0-1,-1-1 1,1 3 0,0-3 1,0 0 1,-1 0-1,1 0 1,0 0-1,-1 1 1,1-1-1,-1 0 0,1 0 1,-1 0-1,1 1 1,-1-1-1,0 0 0,0 0 1,0 1-1,0-1 1,0 0-1,0 1 0,0-1 1,0 0-1,0 0 1,-1 1-1,1-1 1,0 0-1,-1 0 0,1 0 1,-1 1-1,1-1 1,-1 0-1,0 0 0,-1 2 1,1 0 12,0 0 1,0 0 0,0 0-1,1 1 1,-1-1 0,1 1-1,0-1 1,0 0 0,0 1 0,0-1-1,2 5 1,-1 11 82,-2-1-50,1 23 71,0-39-114,0 1 0,0-1 0,0 0 0,1 0 0,-1 0 0,1 0 0,0 0 0,0 0 0,-1-1 0,1 1 0,0 0 0,0 0 0,1 0 0,-1-1-1,2 3 1,0-1 9,-1 0 0,1 0 0,-1 0 0,0 0 0,0 0 0,0 1 0,-1-1-1,1 1 1,-1-1 0,0 1 0,0-1 0,0 1 0,0 0 0,0 0 0,-1-1-1,0 1 1,0 0 0,0 0 0,-1 4 0,1-6-9,1 0-1,-1 0 1,0 0 0,1 0 0,-1-1 0,1 1 0,-1 0-1,1 0 1,0-1 0,0 1 0,0 0 0,0-1-1,0 1 1,2 1 0,-1-1 1,-1-1 0,0 0 0,0 1 0,0 0 0,0-1 0,0 1 0,0-1 0,-1 1 0,1 0 0,0-1 0,-1 1 0,0 0 0,1 0 0,-1 3 0,0 191 1421,12-182-1162,-12-13-265,0-1-1,0 1 1,-1-1-1,1 1 1,0-1 0,-1 0-1,1 1 1,0-1-1,-1 1 1,1-1 0,0 0-1,-1 1 1,1-1-1,-1 0 1,1 0 0,-1 1-1,1-1 1,-1 0-1,1 0 1,-1 0 0,1 0-1,-1 1 1,0-1-1,0 0-1,1 0-1,-1 0 0,0 0 0,1 0 1,-1 1-1,0-1 0,1 0 0,-1 0 1,1 1-1,-1-1 0,0 0 0,1 1 1,-1-1-1,1 1 0,-1-1 0,1 1 1,-1-1-1,1 1 0,0-1 0,-1 1 1,1-1-1,0 1 0,-1 0 0,1-1 1,0 1-1,-1 0 0,1 0 3,0 0 0,0-1 0,0 1 1,0-1-1,0 1 0,0 0 0,0-1 0,0 1 0,-1-1 0,1 1 1,0-1-1,0 1 0,-1-1 0,1 1 0,0-1 0,-1 1 0,1-1 1,0 1-1,-1-1 0,1 1 0,-1-1 0,0 1 3,1-1 1,-1 1-1,1 0 0,-1-1 1,1 1-1,-1-1 0,1 1 0,-1 0 1,1-1-1,0 1 0,-1 0 1,1 0-1,0-1 0,0 1 0,-1 0 1,1 0-1,0-1 0,0 1 1,0 0-1,0 0 0,0 1 0,0 2 13,-1 12 79,1-16-99,0 0 0,0 1 1,0-1-1,-1 0 0,1 1 1,0-1-1,0 0 0,0 1 0,-1-1 1,1 0-1,0 0 0,0 1 1,-1-1-1,1 0 0,0 0 0,0 0 1,-1 1-1,1-1 0,0 0 1,-1 0-1,1 0 0,0 0 0,-1 0 1,1 0-1,0 1 0,-1-1 1,1 0-1,0 0 0,-1 0 0,0 0 1,-1 0 7,1-8-5,1 9-4,0-1 1,0 1-1,0-1 0,-1 1 0,1-1 1,0 0-1,0 1 0,-1-1 0,1 0 1,0 1-1,-1-1 0,1 0 0,0 1 1,-1-1-1,1 0 0,0 0 1,-1 1-1,1-1 0,-1 0 0,1 0 1,0 0-1,-1 0 0,1 0 0,-1 1 1,1-1-1,-1 0 0,1 0 1,-1 0-1,0 0 0,-1 0 1,-1 1 0,1 0 0,-1 0-1,1 0 1,0 1 0,-1-1 0,1 0 0,0 1-1,0 0 1,0-1 0,0 1 0,0 0 0,1 0-1,-1 0 1,0 0 0,1 1 0,0-1 0,-2 4 0,-18 19-10,18-23 7,0 1 0,1-1-1,-1 0 1,0 1-1,1 0 1,0-1 0,-1 1-1,1 0 1,0 0-1,1 0 1,-1 1 0,1-1-1,-1 0 1,1 1-1,0-1 1,0 0 0,0 1-1,0 4 1,-21-14-449,22 7 434,0-1-1,-1 0 0,1 0 1,0 0-1,0 0 0,-1 0 1,1 1-1,0-1 1,0 0-1,-1 0 0,1 0 1,0 0-1,0 0 0,-1 0 1,1 0-1,0 0 0,-1 0 1,1 0-1,0 0 0,0 0 1,-1 0-1,1 0 0,0-1 1,0 1-1,-1 0 0,1 0 1,0 0-1,0 0 0,-1 0 1,1 0-1,0-1 1,0 1-1,0 0 0,-1 0 1,1 0-1,0-1 0,0 1 1,0 0-1,0 0 0,0-1 1,-1 1-1,13-7-632,3-2-331,-15 9 936,0 0 0,0 0 0,1 0 0,-1 0 1,0 0-1,0-1 0,0 1 0,1 0 0,-1 0 0,0 0 0,0 0 0,0-1 0,1 1 0,-1 0 0,0 0 0,0-1 0,0 1 0,0 0 0,0 0 0,0 0 1,1-1-1,-1 1 0,0 0 0,0 0 0,0-1 0,0 1 0,0 0 0,0-1 0,0 1 0,0 0 0,0 0 0,0-1 0,0 1 0,0 0 0,0 0 0,-1-1 1,1 1-1,0-1 0,-3-1-414,1 0-1,-1 0 1,0 0 0,0 0 0,0 0 0,0 1 0,0-1 0,-4 0 0,-21-13-3447,24 12 3200,0 1 1,0 0 0,0 0 0,0 0 0,0 0 0,-1 0 0,1 1 0,0 0 0,-7-1-1,-23-9-2859,20-1 1595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0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1020,'36'-1'3477,"-20"0"-1863,0 1 0,0 0 0,0 1 0,28 6-1,40 2 1916,-65-6-2957,0 0-1,0-1 1,0-1 0,37-3 0,-5 1 164,295-6 1981,-230 0-2398,-17 0-152,45-6 220,-96 6-237,-46 7-107,-3 0-14,0 0-25,0 0 0,0 0 0,0 0-1,0 0 1,-1 0 0,1 0 0,0 0-1,0 0 1,0 0 0,0 1 0,0-1 0,0 0-1,0 1 1,0-1 0,0 1 0,0-1 0,0 1-1,-1 1 1,-1-2-49,1 0 0,-1 0 0,1 0 0,-1 0 0,0 0 0,1 0 0,-1 0-1,1-1 1,-1 0 0,1 1 0,-1-1 0,1 0 0,0 0 0,-4-2 0,-3-1-394,-72-10-4759,28 6 688,30 5-223,-37 0 1,36 3 2842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0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35 644,'2'1'351,"1"-1"0,-1 1 0,0 0 0,0-1-1,1 1 1,-1-1 0,0 0 0,1 1 0,-1-1 0,0 0 0,0-1 0,1 1-1,-1 0 1,0-1 0,3 0 0,17-6 9562,-23 11-8321,-8-3-853,8-2-683,0 1 1,0 0-1,-1 0 0,1 0 1,0 0-1,0 0 1,0 0-1,-1 0 1,1 0-1,0 1 0,0-1 1,0 0-1,0 1 1,-1-1-1,1 1 1,0-1-1,0 1 1,0 0-1,0-1 0,0 1 1,0 0-1,-1 1 1,2-2 8,0 1 1,0 0-1,0 0 1,0 0-1,0 0 1,0 0-1,0-1 1,0 1-1,0 0 1,1 0-1,-1 0 1,0-1-1,1 1 1,-1 0-1,0 0 1,1 0-1,-1-1 1,1 1-1,-1 0 1,2 0-1,16 1 374,-4-2-56,11 5 411,-17-3-619,-1 0 0,1 0 0,0-1 1,9 0-1,305 12 2192,-91-11-2062,-125-3-12,-31-1 326,112-17 0,-130 9-390,-29 4-91,0 2 0,41-3 0,-37 4-88,-21 1 81,-16 1 305,3 1-386,-12 6-23,-56-5-1883,-57-1-5637,98-1 3103,-1-2 0,-34-7-1,34-3 864,20 7 2215,-12-2-412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1 252,'14'0'5314,"-5"-1"-4893,16 3 6893,-25-2-7136,1 0 0,0 0 1,0 1-1,-1-1 0,1 1 1,0-1-1,-1 0 0,1 1 1,-1-1-1,1 1 0,-1 0 1,1-1-1,-1 1 0,1-1 1,-1 1-1,1 0 0,-1-1 1,0 1-1,1 0 0,-1 0 0,0-1 1,1 1-1,-1 0 0,0 0 1,0-1-1,0 1 0,0 0 1,0 0-1,0 1 0,0 1-48,1 0 0,0-1-1,0 1 1,0 0 0,0 0-1,0-1 1,1 1 0,-1-1 0,1 1-1,0-1 1,-1 0 0,1 0-1,0 0 1,0 0 0,1 0-1,-1 0 1,0 0 0,1 0-1,-1-1 1,1 0 0,3 2-1,-2-1-11,0 1 0,-1-1 0,1 0 0,-1 1 0,1 0 0,-1 0 0,0 0 0,0 0 0,0 1 0,-1-1 0,1 1 0,3 7 0,14 70 1184,-17-63-1102,-1 1-1,-1-1 1,-1 1 0,-2 22 0,0 3-36,1-22-132,-1 1-1,-7 33 0,5-35 14,0 1 0,0 32 1,4-48-54,0-5 7,-1-1 0,1 1 0,0 0 0,0-1 0,0 1-1,0-1 1,-1 1 0,1 0 0,0-1 0,0 1-1,0 0 1,0-1 0,1 1 0,-1 0 0,0-1-1,0 1 1,0-1 0,0 1 0,1 0 0,-1-1-1,0 1 1,0-1 0,1 1 0,-1-1 0,0 1 0,1-1-1,-1 1 1,1-1 0,-1 1 0,1-1 0,-1 0-1,1 1 1,-1-1 0,1 0 0,-1 1 0,1-1-1,-1 0 1,1 1 0,0-1 0,0 0 0,-1 0-31,0 1 0,0-1 0,0 0 1,0 0-1,0 0 0,0 1 0,0-1 1,0 0-1,0 0 0,0 1 0,0-1 1,0 0-1,0 0 0,0 0 0,0 1 1,0-1-1,0 0 0,0 0 0,-1 0 1,1 1-1,0-1 0,0 0 0,0 0 1,0 0-1,0 0 0,-1 1 0,1-1 1,0 0-1,0 0 0,0 0 0,-1 0 1,1 0-1,0 0 0,0 0 0,0 1 1,-1-1-1,1 0 0,0 0 0,0 0 1,0 0-1,-1 0 0,1 0 0,0 0 1,0 0-1,-1 0 0,1 0 0,0 0 1,0 0-1,0-1 0,-1 1 0,1 0 1,0 0-1,0 0 0,0 0 0,-1 0 1,-16-9-2945,13 7 2101,-1 0 0,0 0 0,1-1 0,-1 0 0,1 0-1,0 0 1,0 0 0,0-1 0,0 1 0,1-1 0,-6-7 0,-15-17-5472,10 14 4379,2 1 410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0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61 908,'19'-3'2820,"9"-6"6187,-22 7-5860,-9 4-3092,4-2 39,-1 1 0,1 0-1,-1-1 1,1 1 0,-1 0-1,1-1 1,-1 1-1,1-1 1,0 1 0,-1-1-1,1 1 1,0-1-1,-1 1 1,1-1 0,0 0-1,0 0 1,-1 1-1,1-1 1,0 0 0,0 0-1,-1 0 1,3 1 0,26 8 586,-6-5-376,-1-1 0,1-2 0,-1 0 0,29-2 0,-13 0-28,128-12 415,-90 4-663,18-4-25,-56 6 34,8 1-2,0 0-183,-45 6 83,-1 0-1,1 0 0,-1 0 0,1 0 1,-1 0-1,1 0 0,-1 0 0,1 0 1,-1 0-1,1 0 0,-1 0 1,1 0-1,-1 0 0,1 0 0,-1 0 1,0 0-1,1-1 0,-1 1 0,1 0 1,-1 0-1,1 0 0,-1-1 1,0 1-1,1 0 0,-1-1 0,0 1 1,1 0-1,-1-1 0,0 1 0,1 0 1,-1-1-1,0 1 0,0-1 1,1 1-1,-1-1 0,0 1 0,0-1 1,0 1-1,0-1 0,0 0-134,0 1 0,0-1 0,-1 1 0,1-1 0,0 0 0,-1 1 0,1-1 0,0 1 0,-1-1 0,1 1 0,-1-1 0,1 1 0,-1 0 0,1-1 0,-1 1 0,1-1 0,-1 1 0,0 0 0,1 0 0,-1-1 0,0 1 0,1 0 0,-1 0 0,-1-1 0,-1 1-592,-1 0 0,0 0 1,0 0-1,0 0 0,0 1 0,0 0 1,1-1-1,-1 1 0,0 1 0,0-1 0,1 0 1,-8 5-1,9 1-1279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1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27 512,'0'-2'493,"1"1"0,0 0 0,0 0 0,0 0-1,0 0 1,0 0 0,-1 0 0,2 1 0,-1-1 0,0 0 0,0 0-1,0 1 1,0-1 0,0 1 0,1-1 0,-1 1 0,0-1 0,0 1-1,1 0 1,-1-1 0,0 1 0,1 0 0,-1 0 0,0 0 0,3 1 0,19-2 3841,-7 4-4319,-7 0 407,0-1 1,0 0 0,0-1 0,0 0 0,0 0-1,0-1 1,0 0 0,16-3 0,12 2 353,238-12 963,-225 12-1587,-51 2-154,1 0 1,-1-1 1,1 1-1,-1-1 1,1 0-1,-1 1 0,1-1 1,-1 1-1,1-1 1,-1 0-1,1 1 1,-1-1-1,0 0 1,1 0-1,-1 1 0,1-1 1,-1 0-1,0 0 1,1 0-1,-1 0 1,0 0-1,0 0 1,-71-7-2427,22 5-1472,35 0 1827,1 1-1,-1 1 1,0 0 0,0 1-1,-18 3 1,3 2-258,14-5 342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1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15 664,'0'0'4192,"0"0"-3959,0-1 1,0 0-1,0 0 1,0 1-1,0-1 1,0 0-1,0 1 1,0-1-1,0 0 0,0 0 1,0 1-1,1-1 1,-1 0-1,0 1 1,0-1-1,1 0 1,-1 0-1,4 1 157,15-1-113,-19 1-133,1 0 0,-1 0 0,1 0 1,-1 0-1,0 0 0,1 0 0,-1 0 0,1 0 1,-1 0-1,1 0 0,-1 1 0,1-1 0,-1 0 1,0 0-1,1 0 0,-1 0 0,1 1 0,-1-1 1,0 0-1,1 1 0,-1-1 0,0 0 0,1 0 0,-1 1 1,0-1-1,1 1 0,-1-1 0,0 0 0,1 2 1417,-1-1-1484,0 0 0,0-1 1,0 1-1,0-1 0,0 1 1,0 0-1,0-1 1,1 1-1,-1-1 0,0 1 1,0-1-1,1 1 0,-1-1 1,0 1-1,1-1 0,-1 1 1,1-1-1,-1 0 0,0 1 1,1-1-1,-1 1 0,1-1 1,-1 0-1,1 0 0,-1 1 1,1-1-1,1 0 0,0 2 477,-3 0-459,1 1-1,0-1 1,0 0-1,0 0 1,0 1-1,1-1 1,-1 0-1,0 0 1,1 1 0,0-1-1,0 0 1,-1 0-1,1 0 1,0 0-1,1 0 1,1 3-1,-3-5-82,0 0 0,1 1 0,-1-1 0,0 1 1,0-1-1,1 1 0,-1-1 0,0 1 0,0-1 0,0 1 0,1-1 0,-1 1 0,0-1 0,0 1 0,0-1 0,0 1 1,0-1-1,0 1 0,0-1 0,0 1 0,0-1 0,0 1 0,-1 0 0,1 0 0,0-1 2,0 1-1,-1 0 0,1 0 1,0-1-1,0 1 1,0 0-1,0 0 0,0-1 1,0 1-1,0 0 1,0 0-1,0-1 0,1 1 1,-1 0-1,0 0 1,0-1-1,1 1 0,0 1 1,9 15 209,-6-11-93,1 1 1,-1-1-1,-1 1 1,1 0-1,-1 1 0,0-1 1,-1 0-1,0 1 1,0-1-1,-1 1 0,0 0 1,1 15-1,-1-20-75,0 1 0,0-1 1,0 1-1,1-1 0,0 0 0,0 0 0,0 0 0,0 0 0,0 0 1,3 3-1,8 11 257,-1 17 136,-9-26-332,0 0 0,0 0-1,1 0 1,0 0-1,5 7 1,-2-3-10,-1 0 0,0 1 0,-1 0 1,7 22-1,-2-5 123,-6-20-147,0 2 39,0-1-1,0 1 0,-1 0 0,-1-1 1,0 1-1,1 21 0,-3-24-50,0 1 0,-1-1 0,0 1 0,0-1 0,-6 18-1,6-24-59,0 0-1,1-1 0,-1 1 0,1 0 0,0 0 1,0 0-1,0-1 0,0 1 0,0 0 1,0 0-1,1 0 0,0-1 0,-1 1 0,1 0 1,0-1-1,0 1 0,1-1 0,-1 1 0,3 4 1,-2-4-2,0-1 0,-1 1 1,1 0-1,-1 0 0,0 0 1,0 0-1,0 0 0,0 1 0,0 5 1,-1 336 1280,0-342-1271,-1 0 0,1 0 1,-1 1-1,0-1 1,1 0-1,-2 0 1,1 0-1,0 0 1,-1 0-1,-1 4 1,1-4-10,0-1 1,1 1-1,0 0 1,-1 0 0,1 0-1,0 0 1,1 1-1,-1-1 1,1 0 0,-1 4-1,1 168 494,0-174-448,-14-1 82,9 0-128,10 0 49,-3 0-42,-16 0-227,9-1-387,0-1 0,0 1 0,0-1 0,1 0 0,-1 0 0,1-1 0,-1 1 0,1-1 0,0 0 0,0 0 0,0 0 0,1-1 0,-1 0 0,-3-4 0,-19-16-3723,23 23 3821,0-1 1,1 0-1,-1 0 1,1 0-1,-1-1 1,1 1-1,0-1 1,0 1-1,0-1 1,0 0-1,1 1 1,-1-1-1,-1-4 1,2 0-440,-1 0 1,1 0-1,1 0 1,-1 0-1,2-8 1,-1 13 851,0-25-1995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1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0 184,'0'0'480,"-12"7"-48,12 0-120,-12 0 200,0-1-340,12 1-80,-12 7-84,12-8-88,-12-6-112,0 7-1196,0-7 952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1000,'4'4'12011,"2"-2"-11048,4-8 340,15-6-820,-10 10-436,-11 2-42,0-1 1,0 1-1,-1-1 1,1 0-1,0 1 1,-1-2-1,1 1 1,0 0-1,5-4 0,14-13-57,-17 11-325,-6 7 318,0 0 0,0 0 0,0-1-1,0 1 1,0 0 0,1 0 0,-1 0 0,0 0 0,0 0 0,0-1-1,0 1 1,0 0 0,0 0 0,0 0 0,0 0 0,0 0 0,1 0-1,-1 0 1,0 0 0,0-1 0,0 1 0,0 0 0,0 0 0,1 0-1,-1 0 1,0 0 0,0 0 0,0 0 0,0 0 0,0 0 0,1 0-1,-1 0 1,0 0 0,0 0 0,0 0 0,0 0 0,1 0 0,-1 0-1,0 0 1,0 0 0,0 0 0,0 0 0,0 0 0,1 0 0,-1 1-1,0-1 1,0 0 0,0 0 0,0 0 0,0 0 0,0 0 0,0 0-1,1 0 1,-1 1 0,0-1 0,0 0 0,0 0 0,0 0 0,0 0-1,0 0 1,0 0 0,0 1 0,0-1 0,0 0 0,-10 9-4000,-13 14-1789,21-10 4407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1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41 196,'-11'2'821,"0"-3"7887,32 0-8124,-20 2-485,0-1 0,-1 0-1,1 0 1,0 1 0,0-1 0,0 0 0,0 0 0,0 0-1,0 0 1,0 0 0,0 0 0,0 0 0,0 0-1,0-1 1,0 1 0,0 0 0,0 0 0,0-1 0,-1 1-1,1-1 1,0 1 0,0-1 0,0 1 0,0-1 0,-1 1-1,2-2 1,-2 0 277,0 2-356,0 0 0,1 0 0,-1 0-1,0 0 1,0 0 0,0 0 0,0 0 0,0 0-1,0 0 1,0 0 0,0 0 0,0 0 0,0 0-1,0 0 1,0 0 0,1 0 0,-1 0-1,0 0 1,0 0 0,0 0 0,0-1 0,0 1-1,0 0 1,0 0 0,0 0 0,0 0 0,0 0-1,0 0 1,0 0 0,0 0 0,0 0 0,0 0-1,0 0 1,0-1 0,0 1 0,0 0 0,0 0-1,0 0 1,0 0 0,0 0 0,0 0-1,0 0 1,0 0 0,0 0 0,0 0 0,0-1-1,0 1 1,0 0 0,0 0 0,0 0 0,-1 0-1,1 0 1,0 0 0,0 0 0,0 0 0,0 0-1,0 0 1,0 0 0,0 0 0,0 0-1,0 0 1,0 0 0,0 0 0,-1 0 0,1 0-1,0 0 1,0 0 0,0 0 0,9-3 1344,-4 2 901,1-2-2205,6-4 708,-11 5-392,-8 1-222,5 1 539,5-8-179,-2 4-326,9 3 164,22 7-208,-30-6-22,12 7 234,4 16 8,-1 1 0,-1 1 0,16 33 0,-8 22-281,0 7-84,-14-62-7,1-1 0,26 40 0,-32-55-17,-1-1 0,0 1 0,0-1 0,-1 1-1,0 0 1,2 12 0,-3-12-157,1 0 0,0-1 1,0 1-1,8 14 0,-9-19-45,0 0 0,0 1 0,0-1 0,-1 1 0,0-1 1,0 1-1,1 5 0,-2-8 34,1 0 0,-1-1-1,0 1 1,0-1 0,0 1 0,0 0 0,0-1 0,-1 1 0,1-1 0,0 1 0,-1 0 0,1-1 0,-1 1 0,0-1 0,1 1-1,-1-1 1,0 0 0,0 1 0,0-1 0,0 0 0,0 1 0,0-1 0,0 0 0,0 0 0,-2 1 0,2-2 89,-40 26-6686,39-24 6363,0-1 0,-1 0 0,1 1 0,0 0 0,0-1 0,1 1 0,-1 0 0,0 0 0,1 0 0,-1 0 0,1 0 0,0 0 0,-1 1 0,1-1 0,-1 5 0,2 1-1408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1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517 920 424,'23'-19'6904,"-23"18"-6865,0 1 1,0 0-1,0 0 0,1 0 1,-1 0-1,0 0 0,0-1 1,0 1-1,1 0 0,-1 0 1,0 0-1,0-1 0,0 1 1,0 0-1,1 0 0,-1-1 1,0 1-1,0 0 0,0 0 1,0-1-1,0 1 0,0 0 1,0 0-1,0-1 0,0 1 1,0 0-1,0 0 0,0-1 1,0 1-1,0 0 0,0 0 1,0-1-1,0 1 0,0 0 1,0 0-1,0-1 0,-1 1 1,1 0-1,0 0 0,0-1 1,0 1-1,0 0 0,-1 0 1,1 0-1,0-1 1,0 1-1,-11-9 289,8 7-24,3 2-275,0-1-1,-1 1 1,1-1-1,-1 1 1,1-1 0,-1 0-1,1 1 1,0-1-1,0 0 1,-1 1 0,1-1-1,0 0 1,0 1-1,0-1 1,0 0 0,-1 1-1,1-1 1,0 0-1,0 1 1,0-1 0,1 0-1,-1 1 1,0-1-1,0 0 1,0 1 0,0-1-1,1 0 1,-1 1-1,0-1 1,1 0 0,-1 1-1,0-1 1,1 1-1,-1-1 1,1 1 0,-1-1-1,1 1 1,-1-1-1,1 1 1,-1-1 0,1 1-1,-1 0 1,2-1-1,6-7 234,5-1 463,-12 8-658,-1 1-1,1 0 1,0-1 0,0 1-1,0-1 1,-1 1-1,1-1 1,0 0 0,-1 1-1,1-1 1,-1 1 0,1-1-1,0 0 1,-1 0 0,1 1-1,-1-1 1,0 0 0,1 0-1,-1 0 1,0 0 0,1 1-1,-1-1 1,0 0-1,0 0 1,0 0 0,0 0-1,0 0 1,0 0 0,0 0-1,0 1 1,0-2 0,0-115 4478,0-58-3277,0 141-1029,0 27-203,1 0 1,1 0 0,-1 0 0,1 0 0,1 0 0,5-12 0,-5 12-15,0 0 0,0 0 1,-1 0-1,1 0 1,-2-1-1,1 1 0,0-8 1,-2-142 320,-1 153-322,1 0 1,-1 0-1,0 1 0,0-1 1,0 0-1,0 1 1,-4-7-1,4 7 5,-1 0 0,1-1 0,0 1 0,-1-1 0,2 1 0,-1-1-1,0-5 1,9-50 527,-9 57-536,1 1 0,0-1 0,-1 1 1,1-1-1,-1 1 0,1 0 0,-1-1 0,0 1 0,1 0 0,-1 0 0,0 0 1,0-1-1,0 1 0,0 0 0,0 0 0,0 0 0,0 0 0,-1 0 0,1 1 1,0-1-1,0 0 0,-1 1 0,1-1 0,0 0 0,-1 1 0,1 0 0,-1-1 1,1 1-1,-3-1 0,-10-4 63,12-7 12,3 12-89,-1-1 0,0 1 0,0-1-1,0 1 1,0-1 0,0 0 0,1 1 0,-1-1 0,0 0-1,0 1 1,0-1 0,-1 0 0,1 1 0,0-1-1,0 1 1,0-1 0,0 0 0,-1 1 0,1-1 0,0 1-1,-1-1 1,1 1 0,0-1 0,-1 1 0,1-1-1,-28-8 87,16 6-55,15 2 68,-1 1 141,-38 41-160,-48 33-89,54-39-4,-2-2 0,-36 29-1,16-10 3,-27 4 26,-20 16 11,96-69-26,1-2 1,0 0 1,0 1-1,0-1 0,0 1 0,1-1 0,-1 1 0,1 0 0,-1 0 0,1 0 1,0 0-1,-2 4 0,3-5 77,1-1-78,1-1-1,-1 1 1,0-1-1,1 1 1,-1-1 0,0 0-1,1 0 1,-1 0-1,0 0 1,0 0 0,0 0-1,0 0 1,1 0-1,-2 0 1,1 0 0,0-1-1,0 1 1,1-2-1,13-25 6,-7 12-4,1 1 0,18-22 0,-13 18-3,9-6 1,-20 23 0,0-1-1,0 0 1,0-1-1,0 1 1,-1 0-1,1-1 1,2-5-1,5-10 8,-6 14 4,-1-1 1,0 0-1,0 1 1,0-1 0,-1 0-1,0-1 1,0 1 0,-1 0-1,2-9 1,-2 10-9,0 0 0,0-1 1,1 1-1,0 0 0,0 0 0,0 0 0,0 1 1,1-1-1,0 1 0,0-1 0,0 1 0,7-7 1,-3 3-41,0 0 0,1 0 0,1 1 0,-1 0 0,12-7 0,2-2 60,-20 14-21,1 0-1,-1 0 0,0 0 1,1 0-1,0 1 0,-1-1 1,1 1-1,5-2 0,-3 2 0,-5 1-3,0 0 0,1 0 0,-1 0 0,0 0 0,0 0 0,1 0 0,-1 0 0,0 0 1,1 0-1,-1 0 0,0-1 0,0 1 0,1 0 0,-1 0 0,0 0 0,0 0 0,1 0 0,-1 0 0,0-1 0,0 1 0,0 0 0,1 0 0,-1 0 0,0-1 0,0 1 0,0 0 0,0 0 0,1-1 0,-1 1 0,0 0 0,0 0 0,0-1 0,0 1 1,0 0-1,0 0 0,0-1 0,0 1 0,0 0 0,0 0 0,0-1 0,1 0 0,0 0 0,0 0 0,1 0 0,-1 0 0,0 0 0,0 1 0,1-1 0,-1 0 0,0 1 0,1-1 0,-1 1 0,0 0-1,1-1 1,-1 1 0,1 0 0,-1 0 0,0 0 0,1 0 0,-1 0 0,1 0 0,-1 0 0,1 0 0,-1 1 0,0-1 0,2 1 0,31 11 9,-1 1 0,0 2 0,39 24 0,21 10 8,6-9-5,-62-26 2,53 27 0,-72-32 1,0-1 0,22 7 0,-22-9-10,-1 1-1,18 10 1,-33-16-9,1 1 0,-1-1 0,0 1 0,-1-1 0,1 1 0,0 0 1,0 0-1,-1 0 0,1 0 0,-1 0 0,1 0 0,0 3 0,-2-4-38,-14 6-2071,-154-20-11737,50 5 8606,58 2 3278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1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38 852,'118'-14'9171,"-118"14"-9040,0 0 1,-1 0-1,1-1 1,-1 1-1,1 0 0,-1 0 1,1 0-1,0-1 1,-1 1-1,1 0 0,0-1 1,-1 1-1,1 0 1,0-1-1,-1 1 0,1 0 1,0-1-1,0 1 1,0-1-1,-1 1 0,1 0 1,0-1-1,0 1 1,0-1-1,0 1 0,0-1 1,0 1-1,-1-1 1,1 1-1,0 0 0,1-1 1,-1 1-1,0-1 1,0 1-1,0-1 0,0 1 1,0-1-1,0 1 1,0 0-1,1-1 0,-1 1 1,0-1-1,0 1 1,1 0-1,-1-1 0,0 1 1,0 0-1,1-1 1,-1 1-1,0 0 0,1-1 1,-1 1-1,1 0 1,-1 0-1,0-1 0,1 1 1,-1 0-1,1 0 1,-39-2 2341,27 1-2073,-1 0 0,1 1 0,-1 0 0,1 1 0,0 1 0,0-1 0,-16 5 0,10 0-243,0-2-1,-19 4 0,-38 9 179,-319 145 725,387-160-1051,0 2-1,0-1 1,1 1-1,-1 0 1,1 0-1,0 0 1,0 1-1,0-1 1,1 1-1,-1 1 1,1-1-1,1 1 1,-1-1-1,-3 8 1,-3 4 6,9-15-13,-1 0-1,1 0 1,0 1-1,0-1 0,0 0 1,0 0-1,0 1 1,0-1-1,1 0 1,-1 1-1,1-1 0,-1 1 1,1-1-1,0 3 1,0 5 6,0-9-7,-1 1 0,1 0 1,0-1-1,0 1 0,0-1 1,0 1-1,0-1 1,0 1-1,0-1 0,0 1 1,1-1-1,-1 1 0,1-1 1,-1 1-1,1-1 0,-1 1 1,1-1-1,0 0 0,0 1 1,0-1-1,0 0 0,0 0 1,0 0-1,0 0 0,0 0 1,0 0-1,0 0 1,1 0-1,-1 0 0,0 0 1,1-1-1,-1 1 0,1 0 1,-1-1-1,2 1 0,8 3 5,0-2 0,0 1-1,0-1 1,0-1-1,0 0 1,18 0-1,69-10 31,-66 5-30,52-12 11,-12 4-11,-71 12-3,0 0 1,1 0-1,-1 0 1,0 0 0,0 0-1,1 0 1,-1-1-1,0 1 1,0-1 0,1 1-1,-1-1 1,0 1 0,0-1-1,0 1 1,2-2-1,-7 1 129,-11 8-17,-163 81 72,169-83-179,0 1 0,1 0-1,0 0 1,1 1 0,-1 0 0,1 0-1,1 1 1,-1 0 0,1 0-1,1 0 1,-1 1 0,-5 13 0,11-19-5,-1-1 1,1 1 0,-1 0 0,1 0-1,0 0 1,0-1 0,1 1-1,-1 0 1,0 0 0,1-1 0,0 1-1,-1 0 1,1-1 0,0 1-1,0 0 1,1-1 0,-1 1 0,1-1-1,2 4 1,-1-2 5,0 0 0,0-1 0,0 1 0,1-1 0,-1 0 0,1 0 0,0 0 1,0 0-1,0 0 0,8 3 0,11 2 85,0-1 0,1-2 0,-1 0 0,1-1 0,0-1 0,0-1 0,0-2 0,26-2 0,130-22 499,-84 9-347,85-26 437,-150 28-484,-26 9-168,0 2 0,0-1 0,1 1 1,0-1-1,-1 1 0,1 1 0,11-2 1,-13 2-16,-3 1-17,-1 0 0,0 0 0,0 1 0,0-2-1,1 1 1,-1 0 0,0 0 0,0 0 0,0 0 0,1 0-1,-1 0 1,0 0 0,0 0 0,0 0 0,1 0-1,-1 0 1,0 0 0,0 0 0,0-1 0,0 1-1,1 0 1,-1 0 0,0 0 0,0 0 0,0 0-1,0-1 1,0 1 0,1 0 0,-1 0 0,0 0-1,0-1 1,0 1 0,0 0 0,0 0 0,0 0-1,0-1 1,0 1 0,0 0 0,0 0 0,0 0-1,0-1 1,0 1 0,0 0 0,0 0 0,0 0-1,0-1 1,0 1 0,-26 0-1433,-119 7-12994,99-6 9111,-62 11 0,60-5 3101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3:07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1096,'0'-1'501,"1"0"0,-1 0-1,0 0 1,0 0 0,0 0-1,1 0 1,-1 0 0,1 0 0,-1 0-1,1 0 1,-1 0 0,1 0-1,0 0 1,-1 0 0,1 0 0,0 0-1,0 1 1,-1-1 0,1 0-1,1 0 1,28-12 2794,45 1-4379,-57 10 2011,101-10-843,58-8-1231,-140 14-1407,-1-2 0,59-20 1,-57 20-1272,-14 2 2209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3:07:2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52 212,'-25'0'2677,"-40"0"9359,45-6-9894,20 6-2094,0 0 0,0-1 1,0 1-1,0 0 0,0 0 1,0 0-1,0 0 0,0 0 0,-1-1 1,1 1-1,0 0 0,0 0 1,0 0-1,0 0 0,1-1 0,-1 1 1,0 0-1,0 0 0,0 0 1,0 0-1,0-1 0,0 1 0,0 0 1,0 0-1,0 0 0,0 0 1,0 0-1,0 0 0,1-1 0,-1 1 1,0 0-1,0 0 0,0 0 0,0 0 1,0 0-1,0 0 0,1 0 1,-1 0-1,0 0 0,0 0 0,0-1 1,0 1-1,1 0 0,-1 0 1,0 0-1,0 0 0,0 0 0,0 0 1,0 0-1,1 0 0,-1 0 1,0 0-1,0 0 0,0 0 0,0 1 1,1-1-1,-1 0 0,0 0 1,0 0-1,0 0 0,0 0 0,25-5 642,31-1-679,122-19-51,-156 23-521,-1 0 0,0 2-1,0 0 1,27 4 0,-38 0-2965,-28 6-7761,16 2 9485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3:07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1623 96 144,'0'-22'20055,"2"16"-18669,4 6-1432,-1-2 0,1 1 1,0 0-1,-1-1 0,10-5 0,14-8-3956,-16 7 509,-10 5 2561,1 1 0,0-1 0,0 1-1,0 0 1,0 0 0,6-2 0,40-3-3795,-15 1 2880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3:07:3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41 12,'-17'1'3132,"11"-1"-1850,1 1 0,0-1 0,0 0 0,-1-1 0,1 1 0,0-1-1,0 0 1,-10-3 0,17 2-1167,1 0-1,-1 1 0,0-1 0,1 1 1,-1 0-1,1 0 0,0 0 0,-1 0 1,1 0-1,0 1 0,4-1 1,60-12-5302,73 5-2415,-91 8 5526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 1336,'34'0'23364,"-38"0"-23025,3 0-235,1 0 0,-1-1 1,0 1-1,1 0 0,-1 0 1,0 0-1,1 0 0,-1 0 1,0 0-1,1 0 0,-1 0 1,1 0-1,-1 0 0,0 0 1,1 1-1,-1-1 0,1 0 0,-1 0 1,0 0-1,1 1 0,-1-1 1,1 0-1,-1 1 0,1-1 1,-1 1-1,1-1 0,-1 1 1,1-1-1,-1 1 0,1 0 1,0 0 664,-12 7-540,12 85 286,1-85-477,0 0 0,1 0 0,0 0 0,0 0 0,5 9 1,4 13 47,-9-23-71,1 0 0,0 0 0,0 0 0,0-1 0,1 1 0,6 7 0,-6-9-9,0 0 0,-1 1 0,1-1 0,-1 1 0,-1-1 0,1 1-1,2 9 1,2 24 21,24 71-1,-27-92-32,0-1 0,0 1 0,-2 0-1,0 0 1,-1 1 0,-1-1 0,-3 24 0,1 13-16,2 40 22,0-94 8,0 33 56,-8-40 44,-1-1-87,-1 0 1,0 0 0,-15-7-1,-20-3-192,-77-27-3322,115 41 2928,-1 0-1,1 0 1,-1-1-1,1 0 1,0-1 0,1 0-1,-1 0 1,-9-10-1,-19-13-3026,7 0 156,-6-4-938,-60-21-3191,70 38 5664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0 156 704,'4'-1'591,"0"1"0,-1-1 0,1 1 0,-1-1 0,1 0 1,-1-1-1,1 1 0,-1 0 0,0-1 0,1 0 0,-1 0 0,0 0 0,5-5 0,-6 5-252,1 1 1,-1-1-1,1 0 0,-1 0 1,1 1-1,-1 0 1,1-1-1,0 1 0,0 0 1,-1 0-1,1 1 0,0-1 1,6 0 2018,39 1 1098,60 8-1866,-78-4-1261,0-2 1,41-1-1,104-15 540,227-48 0,-232 14-674,-143 43-1264,-24 4-614,-14 1-881,2 0 1449,-4 1-379,1 1 0,-1 0 0,1 1 0,-16 6 0,-10 1-1500,-12 5-1342,26-3 2587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1360,'45'-10'3055,"21"-7"4432,-53 12-6451,0 1 0,1 0 0,-1 1 1,16-1-1,31-11 945,-50 13-1817,0 0 1,0 1-1,0 1 0,10-1 1,-10 2 43,0-2 0,0 1-1,0-2 1,10-1 0,19-1 364,-4 1-52,9-2 28,18-4 90,70-11-590,-103 8-2614,-28 11 2332,0 1-1,-1 0 1,1-1 0,-1 1-1,1-1 1,0 1 0,-1-1-1,1 1 1,-1-1 0,1 1 0,-1-1-1,1 1 1,-1-1 0,1 0-1,-1 1 1,0-1 0,1 0-1,-1 0 1,0 1 0,0-1-1,1 0 1,-1 1 0,0-1-1,0 0 1,0 0 0,0 0 0,0 1-1,0-1 1,0 0 0,0 0-1,0 1 1,0-1 0,-1 0-1,1 0 1,0 1 0,-1-1-1,1 0 1,0 1 0,-1-1-1,1 0 1,0 1 0,-1-1 0,1 1-1,-2-1 1,0-1-509,2 2 575,-1-1-1,1 1 1,-1 0 0,1-1 0,0 1 0,-1 0 0,1-1-1,-1 1 1,1 0 0,0-1 0,-1 1 0,1-1 0,0 1 0,-1 0-1,1-1 1,0 1 0,0-1 0,-1 1 0,1-1 0,0 1-1,0-1 1,0 0 0,0 1 0,0-1 0,-1 1 0,1-1-1,0 1 1,0-1 0,1 1 0,-1-1 0,0 1 0,0-1 0,0 1-1,0-1 1,0 0 0,1 1 0,-1-1 0,0 0 0,10-6-1704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0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43 596,'-1'0'121,"1"1"1,-1-1-1,0 0 0,1 1 0,-1-1 1,1 0-1,-1 1 0,1-1 1,0 1-1,-1-1 0,1 1 1,-1-1-1,1 1 0,0-1 0,-1 1 1,1 0-1,0-1 0,0 1 1,0-1-1,-1 1 0,1 0 0,0-1 1,0 1-1,0 0 0,0-1 1,0 1-1,0 0 0,0-1 0,0 1 1,0-1-1,0 1 0,1 0 1,-1-1-1,0 1 0,0 0 0,0-1 1,1 1-1,-1-1 0,0 1 1,1-1-1,-1 1 0,1-1 0,-1 1 1,1-1-1,-1 1 0,0-1 1,2 1-1,2 5 2267,-4-5-2278,0-1 0,1 0 0,-1 1 0,0-1 0,0 1 0,1-1 0,-1 1-1,0-1 1,1 1 0,-1-1 0,0 0 0,1 1 0,-1-1 0,0 0 0,1 1 0,-1-1 0,1 0 0,-1 0 0,1 1 0,-1-1 0,1 0 0,-1 0 0,1 0 0,-1 0 0,1 0 0,-1 1 0,1-1 0,-1 0 0,1 0 0,-1 0 0,1 0 0,-1-1 0,1 1 0,-1 0 0,1 0 0,-1 0 0,1 0 0,-1 0 0,1-1 0,-1 1 0,1 0 0,-1 0 0,1-1 0,45-24 2259,-11 6-1810,-31 16-582,1 0-1,-1 0 1,1 1 0,-1 0-1,11-4 1,7-4-292,-8 3-3328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98 980,'6'-3'888,"0"-1"0,0 1 0,-1-1 1,1 0-1,8-9 0,-12 10-235,0 1 0,-1-1 0,1 0 0,0 1 0,-1-1 0,0 0 0,1 0 0,-1 0 0,0 0 0,-1-1 0,1 1 0,-1 0 0,1 0 0,-1 0 0,0-4 0,0 6-523,0 1 0,-1-1-1,1 1 1,0 0 0,0-1 0,0 1 0,0-1 0,0 1 0,0-1 0,0 1-1,0-1 1,0 1 0,0-1 0,0 1 0,1-1 0,-1 1 0,0-1 0,0 1-1,0 0 1,0-1 0,1 1 0,-1-1 0,0 1 0,1 0 0,-1-1 0,0 1-1,1-1 1,-1 1 0,0 0 0,1 0 0,-1-1 0,0 1 0,1 0 0,-1 0-1,1-1 1,-1 1 0,1 0 0,-1 0 0,1 0 0,-1 0 0,0 0 0,1 0-1,-1 0 1,1-1 0,-1 1 0,1 1 0,1-1-34,0 1-1,0 0 1,0 0 0,0 0-1,0 1 1,0-1 0,0 0-1,-1 1 1,1-1 0,2 4 0,-3-4-8,1 1 0,-1 0 0,0-1 0,0 1 0,0 0 0,0 0 0,-1 0 0,1-1 0,0 1 0,-1 0 0,1 0 0,-1 0 0,0 0 0,0 0 0,0 0 1,0 0-1,0 3 0,0-2 4,0 0 1,0 0 0,0 0 0,1 0 0,-1 0-1,1 0 1,-1 0 0,3 5 0,1 0 58,0 1-1,-1 0 1,0 0 0,-1 1 0,0-1 0,0 0 0,-1 1-1,0 12 1,11 86 485,-12-81-538,-2-1 1,-6 36-1,8-56-89,-1 0 1,1 0-1,0 0 1,1 0-1,0 0 1,0 0-1,1 6 1,4 28 25,-7-5-10,-10 51 0,6-51-14,-2 52 1,19-7-3,0-23 29,-12-54-33,1 1 0,-1 0 0,1-1 0,0 1 0,0-1 1,0 1-1,0-1 0,0 1 0,1-1 0,0 0 0,0 0 0,0 0 0,0 0 0,0 0 0,0 0 0,1 0 0,-1-1 0,1 1 0,4 2 0,3 4-2,-10-8-3,1-1 1,0 1-1,0 0 1,0 0-1,0 0 1,0 0-1,-1-1 0,1 1 1,0-1-1,1 1 1,-1-1-1,0 1 0,0-1 1,2 1-1,15 2-41,-1-2-1,1 0 0,0-1 0,-1-1 0,1-1 1,-1 0-1,1-1 0,-1-1 0,0-1 1,0 0-1,18-9 0,-14 7-310,-18 6 236,0 0 0,0 0 0,0 0 0,0 0 0,0 0 0,-1-1 0,1 1 0,0-1 0,-1 0 0,1 1 0,-1-2 0,4-1 0,22-20-2048,-26 23 1870,0 0-1,1 0 0,-1-1 0,0 1 1,0-1-1,-1 1 0,1-1 1,0 0-1,-1 0 0,1 0 0,-1 0 1,1 0-1,-1 0 0,0 0 0,0 0 1,0-1-1,0 1 0,0 0 1,0-1-1,-1 1 0,1 0 0,-1-1 1,0 1-1,0-1 0,0 1 1,0-6-1,0 5-89,0 1 36,0 0 0,1 0 0,-1 0-1,0 0 1,0 0 0,-1 0 0,1 0 0,0 0 0,-1 0 0,1 0-1,-1 0 1,1 0 0,-1 1 0,0-1 0,0 0 0,0 0-1,0 1 1,0-1 0,0 1 0,0-1 0,-1 1 0,1-1 0,-1 1-1,1 0 1,-1-1 0,1 1 0,-1 0 0,0 0 0,-1-1 0,-15-9-1993,14 3 309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1268,'10'-11'3511,"-8"-6"3477,-2 10-4464,1 7-2364,-1-1 1,1 0 0,0 0-1,0 1 1,0-1 0,1 1 0,-1-1-1,0 1 1,0-1 0,0 1-1,0 0 1,0-1 0,1 1-1,-1 0 1,0 0 0,0 0 0,0 0-1,1 0 1,-1 0 0,0 0-1,0 0 1,0 1 0,2-1-1,19 0 849,96-13-255,100-14-581,-63 7-410,-94 11-311,-39 6-1111,0 0 0,0-2 0,29-9 0,-28-2-2730,-21 14 3919,1 0 0,-1 1 0,0-1 1,0 0-1,1 1 0,-1-1 0,1 1 0,0 0 0,-1 0 0,5-2 0,25-3-1466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1564,'0'0'2202,"-14"-1"9788,14 1-11903,0 0 0,1 0 0,-1 0 0,0 0 0,0 0-1,0 0 1,0 0 0,0 0 0,0 0 0,0 0 0,0 0 0,1 0 0,-1 0 0,0 0 0,0 0 0,0 0 0,0 0 0,18 4 2014,36 3-3013,-30-4 1421,15 1-902,64 0-1,-55 2-2529,-46-6 1843,-4-1 519,1 0 0,-1 1 0,0-1 0,-1 0 0,1 1 0,0-1 0,0 1 0,0 0 0,-4 0 0,-66 19-6527,48-12 5725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1404,'0'1'243,"0"0"-1,0 1 1,1-1-1,-1 0 1,1 1 0,-1-1-1,1 0 1,-1 0-1,1 0 1,0 0-1,0 0 1,-1 1-1,1-1 1,0 0 0,0-1-1,0 1 1,0 0-1,0 0 1,0 0-1,1-1 1,-1 1 0,0 0-1,0-1 1,0 1-1,1-1 1,-1 1-1,0-1 1,1 0 0,-1 0-1,0 1 1,1-1-1,1 0 1,55 0 6133,-40 0-5570,39-4-74,0-2 1,83-19-1,-72 11-2113,-49 8 554,-8 1-2246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55 604,'0'-1'207,"0"0"1,1 0-1,-1 0 0,0 0 0,1 0 0,-1 0 1,1 0-1,0 0 0,-1 1 0,1-1 1,0 0-1,-1 0 0,1 1 0,0-1 1,0 1-1,-1-1 0,1 0 0,0 1 0,0 0 1,0-1-1,0 1 0,0-1 0,0 1 1,1 0-1,-1-1 22,0 1 1,0 0 0,0 0-1,0-1 1,-1 1 0,1-1-1,0 1 1,0-1 0,0 1-1,0-1 1,-1 1 0,1-1-1,0 0 1,0 0 0,-1 1-1,1-1 1,-1 0 0,1 0-1,0 0 1,-1 0 0,0 1-1,1-1 1,-1 0 0,1-1-1,-1 1-117,-1 1-1,1-1 1,0 1-1,-1-1 0,1 1 1,0-1-1,-1 1 1,1-1-1,-1 1 0,1 0 1,-1-1-1,1 1 1,0 0-1,-1-1 0,1 1 1,-1 0-1,0 0 0,1-1 1,-1 1-1,1 0 1,-1 0-1,1 0 0,-1 0 1,0 0-1,1 0 1,-1-1-1,1 2 0,-1-1 1,1 0-1,-1 0 1,0 0-1,1 0 0,-1 0 1,1 0-1,-1 1 1,-3-1 531,2 0 509,2-1-1029,0 1 1,0-1 0,0 0 0,1 1 0,-1-1 0,0 0 0,1 1-1,-1-1 1,1 0 0,-1 1 0,0-1 0,1 1 0,-1-1 0,1 1-1,0-1 1,-1 1 0,1-1 0,-1 1 0,1 0 0,0-1 0,-1 1-1,1 0 1,0 0 0,-1-1 0,1 1 0,0 0 0,0 0 0,25 4 912,-22-2-988,1 0 0,-1 0 0,0 1 1,1-1-1,-1 1 0,0 0 0,-1 0 0,1 0 0,3 4 0,75 100 1040,-71-87-983,-1 0-1,-1 1 0,-1-1 1,10 38-1,0 0-51,-9-31-42,8 39 0,-1-16-1,-12-42-6,-1 0 1,-1 0-1,1 1 1,-1-1-1,0 1 0,0 14 1,10 51-10,-12-69 0,1-3-41,-1 1 0,0 0 0,0-1-1,0 1 1,0 0 0,-1-1 0,1 1-1,-1 0 1,1-1 0,-1 1 0,0-1-1,0 1 1,0-1 0,0 1 0,-1-1-1,1 0 1,-4 4 0,2-3-281,0-1 0,-1 1 0,1-1-1,-1 0 1,1 0 0,-1 0 0,0-1 0,0 1 0,0-1 0,0 0 0,0 0 0,0-1 0,0 1 0,0-1 0,0 0 0,0 0 0,0 0-1,0 0 1,0-1 0,0 0 0,0 1 0,0-2 0,0 1 0,-4-2 0,-3-1-1088,0 0 0,0-1 0,0 0 0,1 0 0,0-1 0,0-1 0,-16-13 0,14 2-407,10 3 276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88 328,'-10'-14'10101,"20"11"-9599,-1 1 0,1 0 0,0 1-1,0 0 1,0 0 0,0 1 0,20 3 0,1-2 37,390-20 2848,-277 10-3149,-71 2-222,24-4-281,-27 3-1588,-69 8 1699,0 0 1,0 0-1,0 0 1,0 0-1,0 0 1,0 0-1,0 0 1,0-1-1,0 1 1,0 0-1,0-1 1,0 1-1,-1 0 1,1-1-1,0 1 1,0-1-1,0 0 1,-1 1-1,2-2 1,-4-3-2801,-13 3-1423,13 9-1060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1516,'40'-2'4817,"74"-14"-1,7-1-2770,239-16-1575,-155 5-2727,-193 26 1212,1-1 0,-1 0-1,1-1 1,-1-1 0,0 0-1,20-12 1,10-3-1693,-8 6 1434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47 516,'1'0'288,"17"-13"3251,-17 12-3032,-1 0 0,1 0 0,-1 0 0,1 0 1,-1 0-1,1-1 0,-1 1 0,0 0 0,1 0 0,-1-1 0,0 1 0,0 0 0,0 0 0,-4-4 3049,4 5-3452,0 0 1,0 0-1,-1 0 1,1 0-1,0 0 1,-1 0-1,1 0 0,0 0 1,-1 0-1,1 0 1,0 0-1,-1 0 1,1 0-1,0 0 1,-1-1-1,1 1 1,0 0-1,0 0 1,-1 0-1,1-1 1,0 1-1,0 0 0,0 0 1,-1 0-1,1-1 1,0 1-1,0 0 1,0-1-1,-1 1 1,1 0-1,0 0 1,0-1-1,0 1 1,0 0-1,0-1 1,0 1-1,0 0 1,0-1-1,0 1 0,0 0-69,0-1 0,0 1-1,0 0 1,0 0 0,0 0-1,0 0 1,0-1 0,0 1-1,0 0 1,0 0-1,0 0 1,0 0 0,0-1-1,0 1 1,0 0 0,0 0-1,0 0 1,0 0 0,0 0-1,0-1 1,0 1-1,0 0 1,1 0 0,-1 0-1,0 0 1,0 0 0,0 0-1,0-1 1,0 1-1,0 0 1,1 0 0,-1 0-1,0 0 1,0 0 0,0 0-1,0 0 1,0 0 0,1 0-1,-1 0 1,0 0-1,0 0 1,0 0 0,0 0-1,1 0 1,-1 0 0,0 0-1,0 0 1,0 0 0,0 0-1,1 0 1,-1 0 0,11 8 675,11 19-90,-20-20-507,0 0 0,0 0 0,-1 0 0,0 0-1,0 0 1,-1 1 0,0-1 0,-1 9 0,1-6 40,0 1 0,0 0 1,4 17-1,-1-13-48,-1-1-1,-1 1 1,0-1 0,-1 1 0,0 0-1,-1-1 1,-5 25 0,2 14 110,4-45-182,-1 1 0,1 0 1,-1-1-1,-1 1 0,-2 10 1,3-14-22,0 0 0,0-1 1,0 1-1,1 0 1,0 0-1,0 0 1,1 6-1,0 6 3,-1-16-17,0-1-1,0 1 0,-1 0 0,1 0 1,0-1-1,0 1 0,-1 0 0,1-1 0,0 1 1,-1 0-1,1-1 0,-1 1 0,1 0 1,-1-1-1,1 1 0,-1-1 0,1 1 1,-1-1-1,0 1 0,1-1 0,-1 0 1,0 1-1,0 0 0,0-1-29,0 0-1,0 1 1,0-1-1,1 1 0,-1-1 1,0 1-1,1-1 1,-1 1-1,0 0 1,1-1-1,-1 1 1,1 0-1,-1-1 1,1 1-1,-1 0 1,1 0-1,-1-1 1,1 1-1,0 0 1,0 0-1,-1 0 0,1 0 1,0 0-1,0 0 1,-24 6-2494,6-6 1010,-3-11-4886,2 1 1935,6 5 1390,13 4 2987,-1 0 0,1 0-1,0 0 1,0-1 0,0 1-1,-1 0 1,1 0 0,0-1-1,0 1 1,0 0 0,0 0-1,0-1 1,0 1 0,0 0-1,-1 0 1,1-1 0,0 1 0,0 0-1,0 0 1,0-1 0,0 1-1,0 0 1,0-1 0,0 1-1,0 0 1,0 0 0,1-1-1,-1 1 1,0 0 0,0 0-1,0-1 1,0 1 0,0 0-1,0 0 1,1-1 0,-1 1-1,0 0 1,0 0 0,0 0-1,0-1 1,1 1 0,-1 0 0,0 0-1,1 0 1,9-7-1667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1056,'4'-2'774,"1"0"1,-1 1-1,1-1 1,0 1-1,0 0 0,-1 1 1,1-1-1,7 1 0,23-5 4623,-13 0-4385,1 1 1,0 1 0,32 0-1,16-2-425,99-1-1140,-139 6-890,-29 0 525,-38 2-8765,35-1 9483,1 0 1,0 0-1,0 0 1,-1 0-1,1 0 1,-1 0-1,1 0 1,-1 0-1,1 0 1,-1 0-1,0 0 1,1-1-1,-1 1 1,0 0-1,0 0 1,0-1-1,-1 2 1,2-1 119,-13 6-1403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4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1 129 472,'-1'14'1078,"3"10"6604,-1-23-7470,-1 0 0,1 0 0,0-1 0,-1 1 0,1-1 0,0 1 0,0 0 0,0-1 0,0 1 0,-1-1 0,1 1 0,0-1 0,0 0 0,0 0 0,0 1 0,0-1 0,0 0 0,0 0 0,0 0 0,0 0 0,0 0 0,0 0 0,2 0 0,31-2 689,0-2 1,1-1-1,44-13 1,3 0-747,62-17-1842,-131 30 798,-1 0 1,1-1 0,-1 0 0,-1-1 0,1 0 0,10-9 0,30-18-6720,-30 26 5939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0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1355 1392,'0'0'122,"0"1"-1,0-1 1,0 1-1,0-1 0,0 0 1,0 1-1,0-1 1,0 1-1,0-1 1,0 1-1,0-1 1,1 1-1,-1-1 1,0 1-1,0-1 1,0 0-1,1 1 1,-1-1-1,0 1 1,1-1-1,-1 0 1,0 1-1,1-1 1,0 1-1,-1-1-79,0 0-1,0 0 1,0 0 0,0 0-1,1 1 1,-1-1 0,0 0-1,0 0 1,0 0 0,0 1 0,0-1-1,0 0 1,0 0 0,0 0-1,0 1 1,0-1 0,0 0-1,0 0 1,0 0 0,0 1-1,0-1 1,0 0 0,0 0-1,0 0 1,0 1 0,0-1-1,0 0 1,0 0 0,0 0 0,0 1-1,0-1 1,0 0 0,0 0-1,-1 0 1,1 0 0,0 1-1,0-1 1,0 0 0,0 0-1,0 0 1,-1 0 0,1 0-1,0 1 1,0-1 0,0 0-1,-1 0 1,1 0 0,0 0 0,0 0-1,0 0 1,-1 0 0,1 0-1,0 0 1,-1 1 215,1-1 1,0 1-1,-1-1 1,1 1-1,0-1 0,-1 1 1,1-1-1,0 1 1,0-1-1,-1 1 0,1 0 1,0-1-1,0 1 1,0-1-1,0 1 0,0 0 1,0-1-1,0 1 1,0 0-1,0 0 0,0 0-199,0-1-1,0 0 0,1 0 0,-1 1 0,0-1 0,0 0 0,0 0 0,0 0 0,0 1 0,0-1 0,0 0 0,-1 0 0,1 1 0,0-1 0,0 0 0,0 0 0,0 0 0,0 1 0,0-1 0,0 0 0,0 0 0,0 0 0,-1 1 0,1-1 0,0 0 0,0 0 0,0 0 0,0 0 0,-1 1 1,1-1-1,0 0 0,0 0 0,0 0 0,-1 0 0,1 0 0,0 0 0,0 0 0,-1 0 0,1 1 0,0-1 0,0 0 0,0 0 0,-1 0 0,1 0 0,0 0 0,0 0 0,-1 0 0,1-1 0,0 1 0,0 0 0,-1 0 0,1 0 0,0 0 0,0 0 0,-1 0 0,-1 0 1586,2-4-1432,-1 1 0,1 0 0,0-1 1,0 1-1,0-1 0,0 1 1,1 0-1,-1-1 0,1 1 1,0 0-1,2-6 0,4-23 412,4-22 128,-11 50-706,1-28 383,-2 0-1,-8-49 1,6 54-253,1 1-1,1-1 1,3-30 0,0 1-86,-2-355 127,-6 367-204,4 39-11,1-1 1,0 0 0,0 0 0,1 1-1,-1-1 1,1 0 0,0 0-1,2-9 1,9-40 3,-9 36-1,2-1 1,0 0-1,2 1 0,0-1 0,17-35 1,0 4-18,-9 25-20,-12 22 31,-1 1-1,1-1 0,0 1 0,0-1 1,0 1-1,0 0 0,1 0 1,2-3-1,9-8 2,-13 11 2,1 1-1,0 0 1,0 0-1,-1 0 0,1 1 1,1-1-1,-1 0 1,4-1-1,9-10-2,-14 11 1,0 1 1,1-1-1,-1 1 1,0 0 0,1 0-1,-1 0 1,1 0-1,-1 0 1,1 0 0,-1 0-1,4-1 1,8-6-6,-12 7 7,-1 0-1,1 0 1,0 0-1,0 1 1,0-1-1,0 0 1,0 1-1,0-1 1,0 1-1,0-1 0,0 1 1,0-1-1,0 1 1,0 0-1,0-1 1,1 1-1,-1 0 1,0 0-1,1 0 1,29-3 43,-27 2-29,0 0 1,0 0-1,1 1 0,-1-1 1,0 1-1,1 0 1,-1 0-1,0 1 0,1-1 1,-1 1-1,0 0 0,5 2 1,-5-1 1,-1 1 1,1-1 0,-1 1 0,0 0-1,0 0 1,0 0 0,0 0-1,0 1 1,-1-1 0,1 1-1,-1 0 1,0 0 0,0-1-1,2 7 1,12 22 67,-12-25-74,-1 1-1,0 0 1,0 0 0,0 0-1,-1 0 1,-1 0 0,1 1-1,-1-1 1,0 0 0,-1 9-1,6 15 23,-5-29-30,0 1 0,0-1 0,0 0-1,-1 1 1,1-1 0,-1 1 0,0 0 0,0-1-1,0 1 1,0-1 0,-1 6 0,-3 5-15,2 1 0,0-1-1,0 21 1,1-24 46,-1 1-1,0-1 1,0 0-1,-1 1 1,0-1-1,-1 0 1,-1-1-1,-8 17 1,1-1 17,12-24-45,-1 0 0,1 0 0,-1 0 0,0 0 0,0 1 0,0-1 0,0-1 0,0 1 0,-1 0-1,1 0 1,-1 0 0,1 0 0,-1-1 0,1 1 0,-1-1 0,-3 2 0,-13 13 34,16-15-38,0 1-1,1 0 1,-1-1 0,0 0 0,0 1-1,0-1 1,0 0 0,0 0 0,0 0-1,0 0 1,0 0 0,0 0 0,0-1-1,-1 1 1,1-1 0,0 0 0,-1 1-1,1-1 1,0 0 0,0 0-1,-4-1 1,-8 13-656,8-11 156,5-1 382,0 0 1,1 0-1,-1 0 0,1 0 1,-1 0-1,0 0 1,1 0-1,-1 0 1,0 1-1,1-1 0,-1 0 1,1 0-1,-1 1 1,1-1-1,-1 0 1,0 1-1,1-1 1,-1 0-1,1 1 0,0-1 1,-1 1-1,1-1 1,-1 1-1,1-1 1,0 1-1,-1-1 1,1 1-1,0-1 0,-1 1 1,1-1-1,0 1 1,0 0-1,0-1 1,-1 2-1,-5 9-4007,6-10 3768,-1-1 0,0 1-1,1 0 1,-1-1 0,1 1-1,-1 0 1,1-1 0,-1 1-1,1 0 1,-1 0 0,1 0-1,0-1 1,0 1 0,-1 0-1,1 0 1,0 0 0,0 0-1,0 0 1,0-1 0,0 1-1,0 0 1,0 0 0,0 0-1,0 0 1,0 0 0,0-1-1,1 1 1,-1 0 0,0 0-1,1 0 1,-1 0 0,1-1-1,0 2 1,8 4-1780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409 177 1092,'0'-3'622,"0"1"-1,0-1 1,0 0-1,-1 1 1,1-1-1,-1 1 1,0 0 0,0-1-1,0 1 1,0-1-1,0 1 1,0 0-1,0 0 1,-1 0-1,1 0 1,-1 0-1,0 0 1,0 0 0,1 0-1,-1 0 1,0 1-1,-1-1 1,1 1-1,-4-2 1,6 3-555,1 0 0,-1 0 0,0 0 0,0 0 0,1 0 0,-1 0 0,0 0 1,0 0-1,1 0 0,-1 0 0,0 0 0,1 0 0,-1-1 0,0 1 0,0 0 0,1 0 0,-1 0 0,0 0 0,0 0 1,0 0-1,1-1 0,-1 1 0,0 0 0,0 0 0,0 0 0,1 0 0,-1-1 0,0 1 0,0 0 0,0 0 1,0-1-1,1 1 0,-1 0 0,0 0 0,0-1 0,0 1 0,0 0 0,0 0 0,0-1 0,0 1 0,0 0 0,0 0 1,0-1-1,0 1 0,0 0 0,0-1 0,0 1 0,0 0 0,0 0 0,0-1 0,0 1 0,-1 0 0,1 0 0,0-1 1,0 1-1,0 0 0,0 0 0,0 0 0,-1-1 0,1 1 0,0 0 0,0 0 0,0 0 0,-1 0 0,1-1 1,0 1-1,0 0 0,-1 0 0,2-1 0,0 1 1,0 0 0,-1 0-1,1-1 1,0 1 0,0 0-1,0 0 1,-1 0 0,1 0-1,0 0 1,0 0-1,0 0 1,0 0 0,-1 0-1,1 0 1,0 1 0,0-1-1,0 0 1,-1 0-1,2 1 1,-1 0-29,-1 0 0,1 0 0,0 1 1,-1-2-1,1 1 0,0 0 0,0 0 0,0 0 0,0 0 0,-1 0 0,1-1 0,0 1 1,1 0-1,-1-1 0,0 1 0,0-1 0,0 1 0,0-1 0,0 1 0,1-1 0,0 0 1,10 6 178,-4 1 75,0 2 0,0-1 0,9 15 0,2 2 160,-14-19-322,0 1 0,-1-1 0,0 1 0,0 0-1,-1 1 1,4 10 0,13 25 381,6 5 53,23 64 1,7 12-246,-32-57-272,-21-61-82,1 0 0,-1 1 0,-1 0 0,1-1 0,-1 1 0,0 0 0,-1 0 0,1 0 0,-1 0 0,0 14 0,3-15 546,10 1-4627,-37-22-7270,7 5 8902,1 0 0,-1-1-1,-19-18 1,13 9 579</inkml:trace>
  <inkml:trace contextRef="#ctx0" brushRef="#br0" timeOffset="1">37 204 1388,'-1'-2'638,"0"0"1,0 0-1,0 0 0,0 0 1,-1 0-1,1 0 0,0 0 1,-1 1-1,1-1 1,-1 1-1,1-1 0,-1 1 1,0 0-1,-2-2 0,-10-11 4542,15 13-5062,0 0-1,-1 0 0,1 0 0,0 0 0,0 0 0,0 0 0,-1 0 0,1 1 1,0-1-1,0 0 0,0 0 0,0 1 0,1-1 0,-1 1 0,0-1 0,0 1 1,0-1-1,0 1 0,0 0 0,2-1 0,34-9 877,-25 7-645,48-13 530,1 2 0,1 3 1,87-4-1,-47 5-646,16-1-147,51-5 4,-9-10-1311,-104 21-970,-42 4 665,1 0 0,-1 0 0,17-5 0,-29 6 630,0-1-1,0 1 1,0 0 0,0 0 0,0 0-1,0 0 1,0 0 0,0 0-1,0 1 1,0-1 0,2 1 0,6 4-182,2 1-705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13 183 404,'0'0'7891,"-12"14"-964,12-13-6802,1 0 0,0 0 0,-1 0 0,1 0 1,0 0-1,0 0 0,-1-1 0,1 1 0,0 0 0,0 0 0,0-1 0,0 1 0,0-1 0,0 1 0,0-1 1,0 1-1,0-1 0,0 0 0,0 1 0,0-1 0,1 0 0,-1 0 0,0 0 0,0 0 0,0 0 1,0 0-1,0 0 0,2 0 0,48-1 310,-35 1 56,27-3 244,-1-1-1,74-18 1,-89 16-456,80-15 790,99-24 605,-100 18-1239,-8 0-293,-97 27-166,0 0-1,-1-1 1,1 1-1,0 0 1,0-1-1,0 1 1,-1 0-1,1 0 1,0 0-1,0 0 1,0 0-1,-1 0 1,1 0-1,0 0 1,0 0-1,0 0 1,0 0-1,-1 1 1,1-1-1,0 0 1,0 1 0,-1-1-1,1 0 1,0 1-1,-1-1 1,1 1-1,0-1 1,-1 1-1,1-1 1,0 2-1,-1-1-600,-10-15-3143,4 8 1671,4 2 503,-1 1 0,-1 0 1,1 0-1,0 0 0,-1 0 1,1 0-1,-9-4 1,6 2-732,14-2 309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68 812,'14'-5'2166,"-12"5"-1880,-1 0 0,0-1 1,1 1-1,-1 0 0,0-1 1,1 1-1,-1-1 0,0 0 1,0 1-1,1-1 0,-1 0 1,0 0-1,0 0 0,1-1 1,0 0 162,-1 0 0,1 0 0,0 0 0,0 1 0,0-1 0,0 0 0,0 1 0,0 0 0,1-1 0,-1 1 0,0 0 0,1 0 1,-1 0-1,5-1 0,46-8 1653,-18 4-850,4 0-735,0 1 1,0 3-1,42 1 0,-54 1-415,-22 0-60,0 0 0,0 1 0,1-1-1,-1 1 1,0 0 0,0 0 0,0 1-1,0-1 1,0 1 0,0 0 0,0 1-1,-1-1 1,1 1 0,-1 0 0,0 0-1,1 0 1,4 6 0,-7-6 21,0 0 0,0 0 1,0 0-1,0 0 0,-1 0 0,0 0 1,1 0-1,-1 1 0,0-1 0,-1 0 1,1 1-1,-1-1 0,1 1 1,-1-1-1,0 1 0,0-1 0,0 1 1,-1-1-1,1 1 0,-1-1 0,0 0 1,0 1-1,0-1 0,-1 0 0,1 1 1,-3 3-1,-8 12 304,-1 0 0,0 0 0,-23 23 0,2-1 107,-3 2-86,23-28-254,1 1-1,-21 34 1,11-22-53,19-23-76,0 0 0,-1 0 0,2 0 0,-1 0 0,1 1 0,-1-1 0,-3 11 0,-2 13-2,5-20 20,1-1 1,1 1 0,-1 0-1,2-1 1,-1 1-1,0 11 1,3-19-21,-1-1 0,1 1 0,-1-1-1,1 1 1,0 0 0,-1-1 0,1 1 0,0-1 0,-1 0 0,1 1 0,0-1 0,0 0 0,-1 1 0,1-1 0,0 0 0,0 0 0,-1 1 0,1-1 0,0 0 0,0 0 0,0 0 0,-1 0 0,1 0 0,2-1 0,28 1 120,-24 0-92,17-2-241,0 0 0,0-2 1,-1 0-1,0-2 0,0-1 1,0 0-1,32-16 0,-39 16-639,30-13-2013,-44 18 2402,1 0 0,0 0 0,0 1 0,-1-2-1,1 1 1,-1 0 0,0 0 0,1-1-1,-1 1 1,0-1 0,-1 0 0,3-3 0,-3 3-93,1 0 0,-1 0 1,1 1-1,0-1 1,0 1-1,0-1 0,0 1 1,0 0-1,1 0 0,-1 0 1,1 0-1,-1 0 1,1 0-1,0 1 0,-1-1 1,1 1-1,0 0 0,0 0 1,6-2-1,25-9-1417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60,'22'-1'5639,"-18"-1"-4827,0 0 1,0 0 0,1 1-1,-1-1 1,1 1 0,7-1 0,58 1 2785,-10 0-2022,206-24 22,-226 22-1594,-25 2-157,-1-1 0,25-5 1,-20 4-441,-7 1-330,-21-7-991,9 9 1898,-21-8-10982,8 10 9962,1 3-582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1248,'0'1'272,"0"0"-1,0 1 1,1-1 0,-1 0-1,1 0 1,-1 0 0,1 0-1,0 0 1,-1 0 0,1 0-1,0 0 1,-1 0 0,1 0-1,0 0 1,0 0 0,0 0-1,0-1 1,0 1 0,0 0-1,0-1 1,0 1 0,0-1-1,1 1 1,-1-1 0,0 1-1,0-1 1,0 0 0,1 0-1,-1 1 1,1-1 0,42 3 4167,-43-3-4381,49-2 2472,87-16 0,-46 4-1954,-38 6-589,69-18 0,-10-13-3701,-90 27 1405,-18 9 1192,0 1-1,1-1 1,-1 1-1,1 0 0,-1 1 1,10-3-1,10-2-1305,10-1 303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22 210 1008,'-3'-6'9136,"-6"-1"-7480,8 7-1615,1 0 0,0 0 0,-1 1 0,1-1-1,0 0 1,0 0 0,-1-1 0,1 1-1,0 0 1,-1 0 0,1 0 0,0 0 0,-1 0-1,1 0 1,0 0 0,-1 0 0,1-1-1,0 1 1,0 0 0,-1 0 0,1 0 0,0-1-1,0 1 1,-1 0 0,1 0 0,0-1 0,0 1-1,0 0 1,0 0 0,-1-1 0,1 1-1,0 0 1,0-1 0,0 1 0,0 0 0,0 0-1,0-1 1,0 1 0,0 0 0,0-1-1,0 1 1,0 0 0,0-1 0,0 1 0,0 0-1,0-1 1,0 1 0,0-1 0,18-11-1690,35-6-6334,-31 16 6035,2-4 249</inkml:trace>
  <inkml:trace contextRef="#ctx0" brushRef="#br0" timeOffset="1">478 122 464,'0'0'7729,"12"-7"-5188,-2 3-2374,0 1 1,0 0-1,0 1 1,0 0-1,0 0 1,12 1-1,3-2-200,129-29-1781,-78 15-285,54-16-3189,-92 20 3688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1 428,'12'3'1301,"1"-1"-1,0-1 1,0 0-1,1 0 1,13-2 0,1 1 4074,-17 0-2135,-17 2 909,-8 1-1560,-2-1-4031,13-1 240,-10 0 240,-16 3-2985,-39 11-1,59-13 2845,0 1 0,0 1 0,1-1 0,-1 1 0,1 1 0,0 0 0,0 0 0,-13 11 0,7 3-870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1 114 616,'0'-10'8818,"2"7"-7890,3 3 72,9-3-179,-11-8 8923,-3 7-7393,0 7-1571,0-2-120,0 1-177,0-1-448,0 0 0,0 0 0,0-1 0,0 1 0,0 0-1,0 0 1,0 0 0,0-1 0,0 1 0,0 0 0,0 0 0,0-1 0,1 1-1,-1 0 1,0 0 0,0-1 0,1 1 0,-1 0 0,1-1 0,-1 1 0,1 0-1,12 4 35,0 0 0,-1 1-1,1 0 1,-1 1-1,18 13 1,59 52 125,-70-56-171,4 5 14,-1 1 0,-1 1 0,23 31 0,-22-29-13,-17-19-20,0-1 1,0 1-1,0 0 0,-1 1 0,0-1 0,4 9 0,25 54 25,-20-44-20,-1 1 1,-1 0 0,14 51 0,-23-69-9,0 0 0,0 0 1,1 0-1,0 0 0,1 0 0,0-1 0,0 1 1,1-1-1,0 0 0,9 10 0,-13-15-1,1 0 1,-1 0-1,0-1 0,0 1 0,0 0 1,0 0-1,0 0 0,0 0 1,-1 0-1,1 0 0,-1 1 0,0-1 1,1 0-1,-1 0 0,0 0 0,0 0 1,0 3-1,-1-2 2,1 0 1,1-1-1,-1 1 1,0 0-1,1 0 1,-1 0-1,1 0 1,1 3 0,1 2-1,-1 0 0,0 0 1,-1 0-1,0 0 0,0 1 1,0-1-1,-2 15 1,1-9-14,0-14 12,1 1 0,-1-1 0,0 1 0,1-1 0,-1 1 0,1-1 0,-1 1 0,0-1 0,1 0 0,-1 1 0,1-1 0,0 1 0,-1-1 0,1 0 0,-1 0 0,1 1 0,-1-1 0,1 0 0,0 0 0,-1 0 0,2 1 0,-2-1 17,1 0-1,-1 0 1,0 0 0,1 0-1,-1 0 1,0 0 0,1 0 0,-1 1-1,1-1 1,-1 0 0,0 0 0,1 0-1,-1-1 1,0 1 0,1 0 0,-1 0-1,0 0 1,1 0 0,-1 0 0,0 0-1,1 0 1,-1-1 0,0 1 0,1 0-1,-1 0 1,0 0 0,0-1 0,1 1-1,-1 0 1,0 0 0,0-1-1,1 1 1,-1 0 0,0-1 0,0 1-1,0 0 1,0-1 0,1 1 0,-1 0-1,0-1 1,0 1 0,0 0 0,0-1-1,0-250 809,1 242-816,0 0 1,0 1-1,1-1 0,5-17 0,-4 18 10,0-1 1,-1 1 0,-1-1 0,2-16-1,-3-497 154,2 521-182,-1 0-1,0-1 1,1 1-1,0 0 1,-1 0-1,1 0 1,0 0-1,-1 0 0,1 1 1,0-1-1,0 0 1,0 1-1,0-1 1,0 1-1,0 0 1,0 0-1,2 0 0,-4-1-25,0 1 0,0 0 0,0-1 0,0 1 0,0 0 0,0-1 0,-1 1 0,1 0 0,0-1 0,0 1 0,0 0 0,0-1 0,-1 1 0,1 0 0,0 0 0,0-1 0,-1 1 0,1 0 0,0 0 0,0-1 0,-1 1 0,1 0 0,0 0 0,-1 0 0,1 0 0,0-1 0,-1 1 0,1 0 0,0 0 0,-1 0 0,1 0 0,0 0 0,-1 0 0,1 0 0,-1 0 0,1 0 0,0 0 0,-1 0 0,1 0 0,0 0 0,-1 0 0,1 1 0,-1-1 0,-8 3-2226,8-3 2078,1 1-1,0-1 1,0 0-1,-1 0 1,1 1-1,0-1 1,0 0-1,-1 0 1,1 0-1,0 0 1,-1 1-1,1-1 1,0 0 0,-1 0-1,1 0 1,0 0-1,-1 0 1,1 0-1,0 0 1,-1 0-1,1 0 1,0 0-1,-1 0 1,1 0-1,0 0 1,0 0-1,-1 0 1,1 0 0,0-1-1,-1 1 1,1 0-1,0 0 1,-1 0-1,1 0 1,0-1-1,0 1 1,-1 0-1,1 0 1,0 0-1,0-1 1,-1 1-1,1 0 1,0-1-1,0 1 1,0 0 0,0 0-1,-1-1 1,1 1-1,0 0 1,0-1-1,0 1 1,0 0-1,0-1 1,0 1-1,0 0 1,0-1-1,0 1 1,0 0-1,0-1 1,0 1 0,0 0-1,0-1 1,0 1-1,0 0 1,1-1-1,-1 1 1,0-1-1,12 6-8394,2-3 6302,8 4 370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7 688,'24'-1'5700,"0"-5"6844,-22 25-10863,0-18-1591,-1 0 0,0 0 0,1 0-1,-1 0 1,0 0 0,0 0 0,0 1-1,1-1 1,-2 0 0,1 1 0,0-1 0,0 1-1,0-1 1,0 1 0,-1-1 0,1 1-1,-1-1 1,1 1 0,-1 0 0,0-1 0,0 1-1,0 0 1,0-1 0,0 1 0,0 0-1,0-1 1,-1 4 0,-1 6 331,-1-1-1,0 1 1,-8 15 0,-4 15 175,10-13-353,1 0-1,2 0 1,1 40 0,1-34-133,-8 59 1,5-68-73,2 2 1,2 48 0,0-20-7,0-47-24,0 0 0,0 0 0,1 0-1,0 0 1,3 9 0,-2-9 7,-1 0 1,0 0-1,0 0 0,0 0 1,-1 11-1,0-15 0,0 1 1,0-1-1,1 0 0,-1 0 1,1 0-1,0 0 0,0 0 1,0 0-1,1-1 0,-1 1 1,1-1-1,0 0 0,4 4 1,-5-4-2,2 16 86,1-17-89,1-1 0,-1 0 0,0 0 0,0 0 0,1 0 0,-1-1 0,1 0 1,-1 0-1,0-1 0,1 1 0,-1-1 0,0 0 0,7-3 0,3 0-605,0-1 1,0 0-1,26-14 0,-32 14-526,1-1-1,-1 0 1,11-9 0,-18 13 668,0 0 0,0 0 0,0 0 0,0 0 0,-1-1 0,1 1 0,0 0 0,-1-1 1,0 1-1,0-1 0,0 1 0,0-1 0,0 0 0,0 0 0,0 1 0,-1-1 0,1-4 0,-8-10-4133,6 17 4400,1-1-1,-1 0 0,0 1 0,1-1 1,-1 0-1,1 0 0,0 1 1,-1-1-1,1 0 0,0 0 0,-1 0 1,1 0-1,0 0 0,0 0 1,0 1-1,0-1 0,0 0 0,0 0 1,0 0-1,0 0 0,0 0 1,0 0-1,0 0 0,0 0 0,1 1 1,-1-1-1,0 0 0,2-2 1,8-9-1599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1076,'18'-6'14274,"-12"5"-12034,88-3-1214,96-15 0,-159 15-984,195-17-351,-166 14-169,71-13-2933,17-7-9025,-114 21 10586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0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1103 968,'-1'1'210,"1"0"-1,0 0 0,0 0 1,0 0-1,0 0 1,0-1-1,0 1 0,0 0 1,0 0-1,0 0 1,1 0-1,-1 0 1,0 0-1,0 0 0,1 0 1,-1 0-1,1 0 1,-1 0-1,1-1 1,-1 1-1,1 0 0,0 0 1,-1-1-1,1 1 1,0 0-1,-1-1 1,2 2-1,-1-2-140,-1 0 0,0 0 0,0 0 0,0 1 0,1-1 0,-1 0 0,0 0 0,0 1 0,0-1 0,1 0 0,-1 0-1,0 1 1,0-1 0,0 0 0,0 0 0,0 1 0,0-1 0,0 0 0,0 1 0,1-1 0,-1 0 0,0 1 0,0-1 0,0 0 0,-1 0 0,1 1 0,0-1 0,0 0 0,0 1 0,0-1 0,0 0 0,0 0 0,0 1 0,0-1 0,-1 0 0,1 1 0,0-1-1,0 0 1,0 0 0,0 0 0,-1 1 0,1-1 0,0 0 0,0 0 0,-1 0 0,1 1 0,-9 7 1941,-3-1 3795,14-20-4721,12-5-956,-1 0 0,11-23-1,-19 33-118,56-83-31,-39 63-3,-3-2 0,29-55 0,-21 35 14,4-12 33,-19 37-19,0 1 1,16-23-1,-14 24-7,0-1 1,10-26-1,8-18 16,-21 49-9,-2-1 1,11-30 0,-10 27-52,-9 21 43,1-1 0,-1 0 1,1 0-1,-1 0 0,0 0 0,0 0 1,-1 0-1,1 0 0,0-6 0,-1 7 2,0 0 0,0 0-1,1 0 1,-1 0 0,0 0-1,1 0 1,-1 0 0,1 0-1,2-4 1,-2 4 0,0 0 0,-1 1 0,1-1-1,0 0 1,-1 0 0,1 0 0,-1 0-1,0-1 1,1-3 0,10-57 31,-11-35 29,-1 93-55,0 1 0,0 0 0,0 0 0,-1 0 0,0 0 0,0 0 0,0 1 0,0-1 0,-5-6 0,1-1 8,6 10-10,0 0 0,-1 0-1,1 0 1,0 0 0,-1 0 0,1 1 0,-1-1 0,1 0-1,-1 0 1,1 1 0,-1-1 0,1 0 0,-1 1 0,0-1-1,1 1 1,-2-2 0,-22-11 39,23 12-38,0 0 0,0 0 0,-1 0 0,1 0 0,-1 1 0,1-1 0,-1 0 0,1 1-1,-1-1 1,1 1 0,-1-1 0,1 1 0,-1 0 0,0 0 0,1 0 0,-1-1 0,0 2 0,1-1-1,-1 0 1,1 0 0,-1 0 0,0 1 0,1-1 0,-1 1 0,1-1 0,-2 2 0,-11 2 7,10-3 0,0-1-1,0 1 0,0 0 1,0 1-1,0-1 1,0 1-1,0 0 1,0 0-1,1 0 1,-1 0-1,1 1 0,-1-1 1,1 1-1,0 0 1,0 0-1,0 0 1,-4 7-1,-16 13 14,20-20-18,1 0 1,-1 1-1,1-1 0,0 0 1,0 1-1,0 0 1,1-1-1,-1 1 1,-1 5-1,-10 21 14,10-25-15,-1 1 0,1 0 0,1 0 0,-4 12 0,-11 19-1,11-26 2,0 0 0,1 1 0,0-1-1,-4 15 1,4-10 10,0-1-3,0 0-1,2 0 0,0 1 1,0-1-1,2 1 1,0 21-1,12 59-4,-10-88-5,0-1 0,0 1 0,1-1 0,-1 1 0,2-1-1,3 9 1,4 14 13,9 12 18,-16-30-22,-3-9-7,1 0 1,0 0 0,-1 0-1,1 0 1,1 0-1,-1 0 1,0 0 0,3 4-1,19 41 24,-13-34-34,-4-4 44,1-1 1,0 0 0,0 0 0,1-1-1,13 12 1,-17-18-23,-1 0-1,0 0 1,1 0-1,0 0 1,0-1 0,-1 1-1,1-1 1,0 0-1,0 0 1,0-1 0,0 1-1,0-1 1,0 0 0,0 0-1,0 0 1,0-1-1,0 1 1,0-1 0,8-2-1,42-4 106,-45 5-120,1 0 0,-1 1-1,1-1 1,0 2 0,10 0 0,-17 0-1,12-7-2092,-9 7-921,-25 13-11409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32,'1'1'168,"-1"0"0,1-1 0,-1 1 0,1 0 0,0-1 0,-1 1 0,1-1 0,-1 1 0,1-1 0,0 1 0,-1-1 0,1 0 0,0 1 1,0-1-1,-1 0 0,1 0 0,0 1 0,0-1 0,0 0 0,-1 0 0,1 0 0,1 0 0,-1 0 119,0 0 0,0 0 0,0 0 0,0 0 0,0 0 0,-1 1 1,1-1-1,0 0 0,0 0 0,0 1 0,0-1 0,-1 0 0,1 1 0,0-1 0,0 1 0,-1-1 1,1 1-1,0 0 0,2 5 4896,70-10-381,37-10-4702,-30 4-771,-15-3-1495,-50 9-32,0 1-1,0 0 1,19 0-1,-20 3-5515</inkml:trace>
  <inkml:trace contextRef="#ctx0" brushRef="#br0" timeOffset="1">61 386 1536,'-1'1'255,"0"-1"0,0 1 0,0 0 0,0 0-1,0 0 1,0 0 0,0 0 0,1 0 0,-1 0 0,0 0-1,1 0 1,-1 0 0,1 0 0,-1 0 0,1 0 0,-1 2 0,1-2 16,-1 0 1,1 0-1,0 0 1,-1 0-1,1 0 1,0 0-1,-1 0 1,1-1-1,-1 1 1,0 0-1,1 0 1,-1 0-1,0-1 1,1 1-1,-3 1 1,2 2 2538,8-2-1468,12-2-130,56-13-465,47-9-1876,-45 3-4143,-73 17 4446,1-1-276,2 3-3925,13 0 3111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33 167 156,'5'-12'3274,"-4"11"-2962,0 1 0,-1-1 0,1 0 0,-1 1-1,1-1 1,-1 0 0,1 0 0,-1 1 0,0-1-1,1 0 1,-1 0 0,0 0 0,0 0 0,1 1-1,-1-1 1,0 0 0,0-1 0,0 1-63,-1 0 0,1 0 0,-1 0 0,1 0 0,-1 0-1,1 0 1,-1 0 0,1 0 0,-1 0 0,0 0 0,0 0 0,1 0 0,-1 1 0,0-1 0,0 0 0,0 1 0,0-1 0,0 1 0,0-1 0,0 1 0,0-1 0,0 1 0,0 0 0,0-1-1,0 1 1,0 0 0,0 0 0,-1 0 0,-1 0 0,-13-6 1443,16 5-1620,0 1 0,0-1 0,-1 1 0,1-1 1,0 1-1,0-1 0,0 1 0,0-1 0,0 1 0,0-1 0,0 1 0,0-1 1,0 1-1,0-1 0,0 1 0,0-1 0,0 1 0,0-1 0,1 1 0,-1 0 1,0-1-1,0 1 0,1-1 0,-1 1 0,0-1 0,0 1 0,1 0 0,-1-1 1,0 1-1,1 0 0,-1-1 0,1 1 0,-1 0 0,1-1 0,-1 1 7,0 0-1,1 0 1,-1 0 0,0 0-1,0 0 1,0 0 0,1-1-1,-1 1 1,0 0 0,0 0-1,0 0 1,0 0-1,1 0 1,-1-1 0,0 1-1,0 0 1,0 0 0,0 0-1,0-1 1,0 1-1,1 0 1,-1 0 0,0 0-1,0-1 1,0 1 0,0 0-1,0 0 1,0-1-1,0 1 1,0 0 0,0 0-1,0 0 1,0-1 0,0 1-1,0 0 1,0 0-1,0-1 1,0 1 0,0 0-1,-1 0 1,1 0 0,0-1-1,0 1 1,0 0 0,0 0-1,0 0 1,0-1-1,-1 1 1,1 0 0,0 0-51,0 0 0,-1 0 1,1 1-1,0-1 0,0 0 1,0 0-1,0 0 0,0 0 1,-1 1-1,1-1 0,0 0 1,0 0-1,0 0 0,0 1 1,0-1-1,0 0 0,0 0 1,0 1-1,0-1 0,0 0 1,0 0-1,0 1 0,0-1 1,0 0-1,0 0 0,0 0 1,0 1-1,0-1 0,0 0 1,0 0-1,0 0 0,1 1 0,-1-1 1,0 0-1,0 0 0,0 0 1,0 1-1,0-1 0,1 0 1,-1 0-1,0 0 0,0 0 1,0 0-1,0 1 0,1-1 1,-1 0-1,0 0 0,0 0 1,1 0-1,7 8 118,-6-7-113,-1 1 0,1-1 0,-1 1 0,1-1 1,-1 1-1,0 0 0,1 0 0,-1-1 0,0 1 1,1 3-1,32 53 517,-29-49-482,0 0-1,1-1 0,10 11 0,10 18 71,-19-25-94,1 0 1,0 0-1,11 11 0,13 18 45,30 68 63,-57-100-145,1 0 1,0 0 0,14 16 0,-12-16-1,-1 1 1,13 21-1,0 1 14,37 48 1,7 10 95,-59-77 301,2-6-3,-5-6-84,-3-17 77,-1 1-1,-1-1 1,-6-24-1,-2-8-234,1 5-58,6 30-85,2 0-1,-1-1 1,0-24-1,3-313 167,0 345-193,1 0 1,-1 0 0,2 0-1,-1 0 1,1 0 0,4-10 0,-4 10-7,0 1 1,0-1 0,0 1 0,-1-1 0,0 1-1,1-11 1,-3 0-10,1 13 11,-1-1 0,1 1 0,0 0-1,0 0 1,0 0 0,1-1 0,-1 1 0,1 0 0,-1 0 0,1 0 0,0 0 0,0 0 0,1 0-1,-1 0 1,3-3 0,-2-12 613,-2 11-2529,0 45-27920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1096,'4'1'629,"-1"1"0,1-1 0,-1 0 0,1 0 0,0 0-1,-1 0 1,1-1 0,0 1 0,-1-1 0,6-1 0,-6 1-348,-1 0 0,1 0 1,0 0-1,0 0 0,-1 0 0,1 1 1,0-1-1,-1 1 0,1 0 0,-1-1 0,1 1 1,-1 0-1,1 1 0,-1-1 0,1 0 1,-1 1-1,0-1 0,0 1 0,3 3 1,6 8 932,-8-8-932,1-1 0,0 0 0,0 0 0,0 0 0,0 0 0,7 4 0,-10-7-219,1 0 0,-1 0 0,1 0 0,-1 0 0,1 0 0,-1 0 0,1 1 0,-1-1 0,0 0 0,0 1 0,0-1-1,0 1 1,0-1 0,0 1 0,0 0 0,0-1 0,0 1 0,-1 0 0,1 0 0,-1 0 0,1-1 0,-1 1 0,0 0 0,0 0 0,0 0 0,0 0 0,0-1 0,0 1 0,0 0 0,-1 2 0,0-2 5,1 0 0,0 1 1,0-1-1,0 0 0,0 1 0,0-1 1,0 0-1,1 0 0,-1 1 1,1-1-1,-1 0 0,1 0 0,0 0 1,0 1-1,2 1 0,39 31 769,-30-21-515,-1 0 0,0 1 0,-1 0 0,-1 1 0,12 25 0,-16-31-203,0-1 0,1 0 0,1 0 0,7 9 0,-9-13-70,0-1-1,-1 1 1,0 1 0,0-1 0,-1 1 0,1-1 0,-1 1 0,0 0-1,-1 0 1,0 0 0,0 1 0,0-1 0,0 0 0,0 9 0,-1-1 67,0 1 1,1-1 0,6 23-1,-5-23-345,0 1 0,0-1-1,0 25 1,-4-39 107,1 0 1,-1 0-1,0 0 0,1 0 1,-1 0-1,0-1 0,1 1 1,-1 0-1,0 0 1,1 0-1,-1-1 0,1 1 1,-1 0-1,1-1 0,-1 1 1,1-1-1,-1 1 1,1 0-1,-1-1 0,1 1 1,-1-1-1,1 0 0,-1 0 1,-2-3-582,1 0 0,-1 0 0,1 0 0,0 0 0,0-1 0,0 1 0,1-1 1,-1 1-1,1-1 0,0 1 0,1-1 0,-1 0 0,1 1 0,0-1 0,0 0 0,0 0 0,2-5 0,20-45-5727,-10 35 4943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 1336,'19'-5'5229,"-19"5"-5134,0 0 0,-1 1 1,1-1-1,0 0 1,0 0-1,0 0 1,-1 0-1,1 0 0,0 1 1,0-1-1,0 0 1,-1 0-1,1 0 0,0 1 1,0-1-1,0 0 1,0 0-1,0 1 1,0-1-1,0 0 0,-1 0 1,1 1-1,0-1 1,0 0-1,0 0 0,0 1 1,0-1-1,0 0 1,0 0-1,0 1 0,0-1 1,0 0-1,1 0 1,-1 1-1,0-1 1,0 0-1,0 0 0,0 1 1,0-1-1,0 0 1,0 0-1,1 0 0,-1 1 1,0-1-1,0 0 1,0 0-1,1 0 0,-1 0 1,0 1-1,0-1 1,0 0-1,1 0 1,-1 0-1,0 0 0,0 0 1,1 0-1,-1 0 1,0 1-1,0-1 0,1 0 1,-1 0-1,0 0 1,0 0-1,1 0 0,-6 8 457,1 0 0,0 1-1,0-1 1,1 1-1,0 0 1,0 0-1,-1 15 1,-2 1-51,4-17-396,0 0 0,0 0-1,1 0 1,0 0 0,1 0 0,0 0-1,0 0 1,1 0 0,0 0 0,0 0-1,1 0 1,3 10 0,0 0 105,0 1 0,3 24 0,-5-24-95,0 1 0,9 23 0,-3-14 38,7 45 1,-7-28 19,-8-6-31,-1-34-125,-1-1 0,1 0 0,0 1 1,1-1-1,-1 1 0,3 7 0,0-4-71,0-1 0,1 1 0,0-1 0,1 0-1,0-1 1,0 1 0,10 11 0,-14-19-66,-1 1 1,1-1-1,-1 1 1,0 0-1,1-1 0,-1 1 1,0-1-1,1 1 1,-1 0-1,0-1 1,0 1-1,1 0 0,-1-1 1,0 1-1,0 0 1,0 0-1,0-1 1,0 1-1,0 0 1,0-1-1,0 1 0,0 0 1,0-1-1,-1 2 1,1-1 14,0-1 1,-1 0-1,1 1 0,0-1 1,0 0-1,-1 1 1,1-1-1,0 0 1,-1 0-1,1 1 0,0-1 1,-1 0-1,1 0 1,0 0-1,-1 1 1,1-1-1,0 0 0,-1 0 1,1 0-1,-1 0 1,1 0-1,0 0 1,-1 0-1,1 0 0,-1 0 1,1 0-1,0 0 1,-1 0-1,1 0 1,-1 0-1,1 0 1,0 0-1,-1 0 0,1-1 1,0 1-1,-1 0 1,1 0-1,-1-1 1,-32-12-5156,29 11 4617,-1 1 0,1-1 0,-1 0 0,1 0 0,0 0 0,0 0-1,-5-4 1,-3-2-1095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1016,'0'-12'8013,"2"4"-5858,46 0 1317,61-11-1568,112-5 1,36-6-1473,41-6-923,-277 34-195,-1-2 1,1 0-1,22-8 0,25-12-4495,-63 22 4602,-3 2 316,0-1 0,0 0 0,-1 1 0,1-1 0,0 0-1,-1 0 1,1 0 0,-1 0 0,1 0 0,-1 0 0,1 0 0,-1-1 0,0 1 0,0 0 0,1-1 0,-1 1-1,0-1 1,0 1 0,0-1 0,-1 0 0,2-1 0,8-14-1583,2 2 233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1192,'1'-2'427,"-1"0"1,1 1-1,0-1 1,1 1-1,-1-1 0,0 1 1,0 0-1,0-1 0,1 1 1,-1 0-1,1 0 1,-1 0-1,1 0 0,-1 0 1,1 0-1,0 1 0,2-2 1,32-9 5784,-22 12-5382,1 0 0,-1 2-1,23 5 1,3 7 87,-15-7-529,-1 1 1,0 2-1,0 0 0,23 16 1,27 17 145,-51-32-343,-1 1 0,0 1 0,30 25 0,160 156 1566,-178-159-1404,-32-33-306,-1-1 1,1 0 0,0 1-1,-1 0 1,0-1-1,1 1 1,-1 0 0,0-1-1,0 1 1,-1 0-1,1 0 1,0 3 0,0-5-126,8 11 1757,-9-8-612,-8-7-650,6 1-331,0 0 1,0 1-1,0-1 0,0-1 1,0 1-1,1 0 1,-1 0-1,1-1 1,0 1-1,-1 0 1,1-1-1,-1-3 1,-11-38 129,12 39-177,-2-5-16,-3-17 19,-2 1-1,-13-32 1,15 41-26,0 0-1,1-1 0,-2-23 1,-3-7-2,7 33-10,1 0 0,1-1 0,1 0 0,2-27 0,0-1 5,-2-31-2041,27 59-5004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0 316,'0'1'245,"1"0"1,-1-1-1,1 1 1,-1 0-1,1-1 0,-1 1 1,1 0-1,-1-1 1,1 1-1,-1-1 1,1 1-1,0-1 0,-1 1 1,1-1-1,0 0 1,0 1-1,-1-1 0,1 0 1,0 1-1,0-1 1,-1 0-1,1 0 0,0 0 1,0 0-1,1 0 1,30 3 4809,194 10-293,-59-6-3122,-157-7-1429,-1 0 1,1 1 0,0 0-1,0 1 1,-1 0 0,1 1-1,-1 0 1,1 0 0,-1 1 0,0 0-1,0 0 1,-1 1 0,16 12-1,-22-15-127,-1 0 0,1 0 0,-1 0-1,1 0 1,-1 1 0,0-1 0,0 1 0,0-1-1,0 1 1,0-1 0,-1 1 0,1 0 0,-1-1-1,1 1 1,-1 0 0,0-1 0,0 1 0,-1 0 0,1-1-1,0 1 1,-1 0 0,-1 3 0,-1 6 262,-1 0 0,0-1 1,-9 19-1,0-7 127,-2 0 0,-25 31 0,22-30-125,-1 0-82,11-15-154,0 0 0,1 0 0,0 1 0,1 1 0,0-1 0,0 1 0,-7 22 0,0 2 65,11-29-155,-1 0 0,1 0 0,1 0 0,-1 0 0,1 0 0,-1 11 1,2-14-12,0 0 0,1-1 0,0 1 0,-1 0 0,1 0 0,0-1 0,1 1 0,-1 0 0,0-1 0,1 1 0,3 3 0,6 13 52,-11-17-53,1 0 1,0 0 0,-1 0-1,1-1 1,0 1-1,0 0 1,1 0 0,-1-1-1,0 1 1,0-1-1,1 1 1,-1-1-1,1 0 1,-1 1 0,1-1-1,0 0 1,-1 0-1,1 0 1,0 0 0,0 0-1,0-1 1,0 1-1,0 0 1,-1-1-1,1 0 1,0 1 0,0-1-1,0 0 1,1 0-1,2 0 1,5-1 5,0-1 0,0 1-1,0-2 1,0 1 0,14-7 0,28-6-254,-44 13-108,1-1 1,-1 0 0,0-1-1,0 0 1,12-7 0,-7 3-966,-11 7 968,-1 0 1,1 0-1,-1 0 1,1-1-1,-1 1 1,1 0-1,-1-1 1,0 1-1,0-1 1,0 0-1,0 1 1,0-1-1,0 0 1,0 0-1,0 1 1,-1-1 0,1 0-1,0-3 1,1-24-9714,-2 29 9893,0-1-1,0 0 0,1 1 1,-1-1-1,0 0 0,0 1 0,1-1 1,-1 1-1,0-1 0,1 1 1,-1-1-1,0 1 0,1-1 0,-1 1 1,1-1-1,-1 1 0,1-1 1,-1 1-1,1-1 0,-1 1 0,1 0 1,-1-1-1,1 1 0,0 0 1,-1 0-1,1-1 0,-1 1 0,1 0 1,0 0-1,0 0 0,21-7-1834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4:5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 1604,'0'-1'233,"0"1"0,0-1 1,-1 0-1,1 0 0,0 1 0,-1-1 0,1 0 1,0 0-1,-1 1 0,1-1 0,-1 0 0,1 1 0,-1-1 1,1 1-1,-1-1 0,0 1 0,1-1 0,-1 1 0,0-1 1,1 1-1,-1 0 0,0-1 0,1 1 0,-1 0 1,0-1-1,0 1 0,1 0 0,-1 0 0,0 0 0,0 0 1,0 0-1,1 0 0,-1 0 0,0 0 0,0 0 0,0 0 1,1 0-1,-1 0 0,0 1 0,0-1 0,1 0 0,-1 1 1,0-1-1,1 0 0,-1 1 0,0-1 0,1 1 1,-1-1-1,0 1 0,1-1 0,-1 1 0,1-1 0,-1 1 1,1 0-1,-1-1 0,1 1 0,0 0 0,-1 0 0,1-1 1,0 1-1,0 0 0,-1 1 0,2 11 197,1 0 0,0 0 0,1 0 0,1 0 0,0 0 0,0-1 0,2 1 0,6 12 0,10 24-49,7 11-46,-21-44-157,1 1 0,-2 0 0,10 34 0,-11-20 70,-5-21-188,1 0 1,1 0-1,-1 0 1,1 0 0,6 12-1,-6-15-49,0 0 0,-1 1 0,0-1-1,-1 1 1,2 14 0,5 25 80,-7-45-81,0 0 0,-1 0 1,1 0-1,-1 0 0,0 0 1,1 0-1,-1 0 1,0 0-1,0 0 0,-1 0 1,1 0-1,0 0 0,-1 0 1,1 0-1,-1 0 0,1 0 1,-1 0-1,0 0 0,0 0 1,0 0-1,0-1 0,-3 4 1,4-4-75,-1 0 0,1-1-1,0 1 1,0 0 0,-1 0 0,1 0 0,0-1 0,0 1 0,0 0 0,0 0 0,0 0 0,0 0-1,0-1 1,0 1 0,0 0 0,0 0 0,0 0 0,0 0 0,1-1 0,-1 1 0,0 0 0,1 0-1,-1-1 1,1 1 0,-1 0 0,1 0 0,-1-1 0,1 1 0,-1-1 0,1 1 0,-1 0 0,1-1 0,0 1-1,0-1 1,0 1 0,-11 1-1823,8-2 1544,0 1 1,1-1-1,-1 0 1,0 0-1,1 0 1,-1 0-1,1 0 1,-1 0-1,0 0 1,1 0-1,-1-1 1,-2 0-1,-4-1-1364,7 2 1427,0 0-1,0 0 0,0 0 0,-1 0 1,1 0-1,0-1 0,0 1 1,0 0-1,0-1 0,0 1 1,0-1-1,0 1 0,0-1 1,0 0-1,0 1 0,0-1 1,0 0-1,0 0 0,0 1 0,0-1 1,1 0-1,-1 0 0,0 0 1,1 0-1,-1 0 0,1 0 1,-1 0-1,1 0 0,-1 0 1,1-1-1,0 1 0,0 0 1,-1 0-1,1 0 0,0-2 1,0-9-1426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5:0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70 136 1260,'-4'-2'1239,"-1"1"-1,1 0 0,-1-1 1,0 2-1,0-1 1,0 0-1,0 1 1,1 0-1,-10 1 0,0-1 1235,14 0-2420,1 0 0,-1 1 0,0-1 0,0 0 1,0 0-1,0 0 0,1 0 0,-1 0 0,0 0 0,0-1 0,0 1 0,0 0 1,0 0-1,1 0 0,-1 0 0,0 0 0,0 0 0,0 0 0,0 0 1,0 0-1,1 0 0,-1 0 0,0 0 0,0-1 0,0 1 0,0 0 1,0 0-1,0 0 0,0 0 0,0 0 0,0 0 0,1-1 0,-1 1 1,0 0-1,0 0 0,0 0 0,0 0 0,0 0 0,0-1 0,0 1 1,0 0-1,0 0 0,0 0 0,0 0 0,0 0 0,0-1 0,0 1 0,0 0 1,0 0-1,0 0 0,0 0 0,-1-1 0,1 1 0,0 0 0,0 0 1,0 0-1,0 0 0,0 0 0,0 0 0,0-1 0,0 1 0,0 0 1,-1 0-1,1 0 0,0 0 0,0 0 0,0 0 0,0 0 0,-1 0 0,31-2 1174,37-7-1,13-2-794,244-16-290,-206 14-3431,-112 11 2096,0 0-1,0 0 1,0-1-1,0 1 0,9-7 1,-9 5-103,0 1 0,0 0 1,0 0-1,13-4 1,54-6-2991,-27 6 2697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5:0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48 120,'-2'-1'13382,"-6"-5"-8011,36-4-9184,2-1-1375,-20 5 2629,-10 5 2358,1 1 1,0-1-1,-1 1 1,1-1-1,0 1 1,-1-1-1,1 1 1,0-1 0,-1 1-1,1 0 1,0-1-1,0 1 1,0 0-1,-1 0 1,1 0-1,0 0 1,0 0 0,0-1-1,1 2 1,22-3-1573,10-3 302</inkml:trace>
  <inkml:trace contextRef="#ctx0" brushRef="#br0" timeOffset="1">588 35 112,'-24'0'13521,"48"0"-14265,-12-7-80,24 7-376,-12-7-492,0 0-324,0 7-65,12-6 93,0-1 232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1:54:1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93 190 540,'-2'-12'3033,"-8"5"-1620,7 4-933,-1 0 0,1 0 0,-1 1 0,0-1 0,0 1-1,-6-2 1,-6-9 1717,-3 6 644,17 7-1327,-10-14 4230,15 13-5676,-1 0 1,0 0 0,1 0-1,-1 0 1,0 0 0,1 1-1,-1-1 1,1 1 0,-1 0-1,1 0 1,3 0 0,31-7 410,-26 1-264,1 1 0,0 0 0,0 1-1,0 0 1,0 0 0,21-1 0,77-2 539,-75 7-500,63-10 0,175-23 812,-222 28-963,203-3 231,-240 8-309,-3-2-3,21-2-8,-30 4-36,-37 0-4999,-25 14-6658,53-13 10624,0 1 1,-1 0-1,1 0 1,1 0-1,-1 1 1,-9 5-1,-5 4-751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5:0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0 876,'2'0'445,"0"0"1,-1 0-1,1 0 1,0 1-1,0-1 0,0 0 1,-1 1-1,1-1 1,0 1-1,-1 0 0,20 9 17147,-24-11-15492,-15 2-2965,12-1-859,1 0-1,-1 0 1,0 1 0,0 0 0,-6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1 480,'70'7'7577,"-51"-3"-5145,-17-3-2185,0-1 0,0 1 0,0-1 1,0 1-1,0-1 0,1 0 1,-1 0-1,0 0 0,0 0 0,1 0 1,-1 0-1,4-1 0,4-6 1346,-10 7-1285,1-1-1,0 1 0,-1-1 1,1 1-1,-1-1 0,1 1 1,0-1-1,0 1 0,-1 0 0,1-1 1,0 1-1,-1 0 0,1 0 1,0 0-1,0-1 0,0 1 1,-1 0-1,1 0 0,2 0 1,7-1 6690,-9 3-6949,0-1 0,0 0 1,0 1-1,1-1 0,-1 0 1,0 0-1,1 0 0,-1 0 1,1 0-1,0 0 0,-1 0 1,4 1-1,-4-2 3,63 47 1005,-61-44-1019,1 0 0,-1 0 0,0 0-1,0 0 1,0 0 0,-1 1 0,1-1-1,-1 1 1,1 0 0,1 6 0,21 27 369,-23-34-383,0 0 1,-1-1-1,1 1 0,-1 0 0,1 0 1,-1 0-1,0 0 0,1 4 0,8 17 98,-4-10-61,0 0-1,-2 1 1,1-1-1,-2 1 1,4 24 0,-4-21 9,0 9 68,-1 0 1,-4 47 0,1-20 3,-11 85 168,0 0-199,12 92-111,0-230 0,0 0 0,0 0 0,1 0 0,-1 0 0,0 0 0,1 0 0,-1 0 0,1 0 0,-1 0 0,1 0 0,-1 0 0,1 0 0,-1 0 0,1-1 0,0 1 0,0 0 0,0 0 0,-1-1 0,1 1 0,0 0 0,0-1 0,0 1 0,0-1 0,0 1 0,0-1 0,1 1 0,14 9 0,-16-9 0,0-1 0,0 1 0,-1 0 0,1-1 0,0 1 0,0-1 0,-1 1 0,1-1 0,0 1 0,-1-1 0,1 1 0,0-1 0,-1 1 0,1-1 0,-1 1 0,1-1 0,-1 0 0,1 1 0,-1-1 0,1 0 0,-1 1 0,1-1 0,-1 0 0,0 1 0,-1-33-8155,-32-43-4362,31 68 11654,1 0 0,0 1 0,0-1 0,1 0 0,0 0 0,0 0 0,0 0 0,1 0 0,1-8 0,-1 10 536,0-27-1791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1260,'66'-4'13009,"-24"-4"-9944,-40 8-3165,104-7 2751,-55 5-1695,52 4 0,-65 0-653,0-2 0,1-1 0,39-7 0,-6 2-185,-19-1-177,-40 6-203,0 0 0,0-1-1,-1 0 1,20-7 0,-13 4-461,14-7-1191,-17-4-2327,-16 16 4144,1 0-1,-1 0 0,0 0 0,0-1 1,0 1-1,0 0 0,0 0 1,0 0-1,0-1 0,0 1 0,0 0 1,0 0-1,0 0 0,0-1 1,0 1-1,0 0 0,0 0 0,0 0 1,0-1-1,-1 1 0,1 0 1,0 0-1,0 0 0,0-1 0,0 1 1,0 0-1,0 0 0,-1 0 1,1 0-1,0-1 0,0 1 0,0 0 1,0 0-1,-1 0 0,1 0 0,0 0 1,0 0-1,0 0 0,-1-1 1,-13-3-2666,-15 1-537,5 4 1139,0 5 298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1 872,'5'7'593,"-1"1"0,1-1 0,0 0 0,0 0 0,1-1 0,0 0 0,0 0 0,0 0 0,1-1 0,0 0 0,0 0 0,0 0 0,1-1 0,-1 0 0,1-1 0,0 0 0,13 4 0,15 2 1798,1-1 0,63 5 0,-74-10-1904,-8-2-197,0-1 0,22-3 0,14-1 62,-14 5-213,5-1-285,62-6 0,-64 8-796,0 1-1209,-41-3 1930,0 0 0,0-1 0,0 1 0,0 0 0,0-1 0,0 1 0,0-1 0,0 1 0,-1-1 0,1 0 0,0 0 0,0 0 0,-1 0 0,1 0 0,-1 0 0,3-2 0,0-17-6784,20-1 2816,-2 8 2522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41 124,'16'-9'2432,"-7"4"-629,-1 0-1,1 0 1,0 0 0,1 1-1,11-3 1,-19 7-988,-18 0 984,10 0-1219,16 0-86,-6 0-266,0 1-1,0-1 0,0 1 1,-1 0-1,1 0 1,0 0-1,-1 1 0,8 3 1,7 3 243,-12-5-247,0 0 0,0 0 0,-1 1 0,1 0 0,-1 0 0,0 0 0,0 1 0,0 0 0,0 0 0,-1 0 0,0 0 0,0 1 0,4 7 0,-4-2 103,-1 1 0,0 0 0,-1 0 0,0-1 0,-1 2 0,0-1 0,-1 0 0,0 0 0,-3 13 0,2 17 378,-11 61 624,12 105 159,1-187-1390,1-1 0,2 0 0,0 0 0,8 24 0,-1-5 23,-9-31-97,1-1 0,-1 1 0,2-1 0,-1 1 0,1-1 0,0 0 0,1 0 0,6 7 0,2 1 11,-7-7-21,0-2 0,0 1 0,1-1 0,0 0 0,0 0 0,0 0-1,1-1 1,9 4 0,-8-5-23,0-1 0,0 0 0,1-1 0,-1 0-1,1-1 1,-1 0 0,1 0 0,-1-1-1,1 0 1,9-2 0,12 1-172,-22 1-275,0-1-1,0 0 0,0 0 0,0-1 1,12-4-1,-17 5-163,0 0 1,-1-1 0,1 0-1,0 0 1,0 0 0,-1 0-1,0 0 1,1-1 0,-1 1-1,0-1 1,0 0-1,0 0 1,4-6 0,-6 8 363,-1-1 1,1 1-1,-1 0 1,0 0-1,1 0 1,-1 0-1,0 0 1,0 0-1,0 0 1,0 0-1,0 0 1,0-1-1,0 1 1,0 0-1,0 0 1,-1 0-1,1 0 1,0 0-1,-1 0 0,1 0 1,-1 0-1,1 0 1,-1 0-1,1 0 1,-1 0-1,0 0 1,1 0-1,-1 0 1,0 1-1,0-1 1,-1 0-1,1-1-130,0 1-1,-1-1 0,1 1 0,0-1 1,0 1-1,0-1 0,0 1 0,0-1 0,0 0 1,1 0-1,-1 0 0,1 1 0,-1-1 1,0-3-1,3-13-1785,8 3 346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68 592,'1'1'274,"-1"1"-1,1-1 1,0 0-1,-1 1 1,1-1-1,0 0 1,0 0-1,0 0 1,0 1-1,0-1 1,0 0-1,1-1 1,-1 1-1,0 0 1,0 0-1,1 0 1,-1-1-1,0 1 1,1 0-1,2 0 1,33 10 2553,28-8-1278,129-9-1,-130 2-1369,210-29-1376,-250 28-298,0-1 1,-1-1-1,1-1 1,22-11-1,-29 11-209,7 0 163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27 1200,'-18'11'3514,"-10"5"4698,28-16-8135,0 0 0,0 1-1,1-1 1,-1 0 0,0 1 0,0-1 0,0 0 0,0 1 0,1-1 0,-1 0-1,0 1 1,0-1 0,0 0 0,1 0 0,-1 1 0,0-1 0,0 0 0,1 0-1,-1 0 1,0 1 0,1-1 0,-1 0 0,0 0 0,1 0 0,-1 0 0,0 0-1,1 0 1,-1 1 0,0-1 0,1 0 0,-1 0 0,0 0 0,1 0-1,-1 0 1,1 0 0,-1-1 0,134-9 519,-3 0-1713,-116 9 693,0 0-1,0-1 0,15-4 0,15-3-1430,-40 8 1517,-4 2 223,0-1 0,0 0 0,0 0 0,1 0 0,-1 0 0,0 0 0,0 0 0,0-1 0,0 1 0,1 0 0,-1-1 0,0 1 0,0-1 0,0 1 0,0-1-1,0 1 1,0-1 0,0 1 0,0-1 0,0 0 0,0 0 0,-1 0 0,1 1 0,0-1 0,0 0 0,-1 0 0,1 0 0,0 0 0,-1 0 0,1 0 0,-1-1 0,1 0 0,-13 7-6414</inkml:trace>
  <inkml:trace contextRef="#ctx0" brushRef="#br0" timeOffset="1">120 223 456,'-14'14'1407,"1"0"1,0 1-1,1 1 0,-20 33 1,19-32 14,10-14-1195,1-1 0,-1 1 0,1 0 0,0 0 0,0 0-1,0 0 1,1 0 0,-1 0 0,1 1 0,-2 3-1,3-6-188,1 0 0,-1 0 0,1 0 0,-1 0 0,1 0 0,-1 0-1,1 0 1,-1 0 0,1-1 0,0 1 0,-1 0 0,1 0 0,0-1-1,0 1 1,0 0 0,0-1 0,-1 1 0,1-1 0,0 1 0,0-1-1,0 1 1,0-1 0,2 1 0,30 7 157,-20-7-350,0 0-1,0 0 1,0-1 0,0-1 0,0 0 0,0-1-1,-1-1 1,15-3 0,-10 0-1249,0-1 0,0 0 0,17-10 0,14-5-2111,-14 4 2009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16 292,'-14'-12'8409,"14"11"-8297,-1 1-1,1 0 0,-1-1 0,1 1 0,-1 0 0,1-1 0,-1 1 0,1 0 0,-1 0 0,1 0 0,-1-1 0,1 1 0,-1 0 0,1 0 1,-1 0-1,1 0 0,-1 0 0,1 0 0,-1 0 0,1 0 0,-1 0 0,0 0 0,1 0 0,-1 1 0,1-1 0,-1 0 0,1 0 0,-1 0 1,1 1-1,-1-1 0,1 0 0,0 1 0,-1-1 0,1 0 0,-1 1 0,1 0 0,-1-1 7,1 1 0,0 0-1,0 0 1,0-1 0,0 1-1,0 0 1,0 0 0,0-1 0,0 1-1,1 0 1,-1 0 0,0-1 0,0 1-1,1 0 1,-1 0 0,0-1-1,1 1 1,-1 0 0,1-1 0,-1 1-1,1-1 1,-1 1 0,1 0 0,-1-1-1,1 1 1,-1-1 0,2 1-1,5 6 200,0 1-1,0 0 1,-1 0-1,0 0 1,-1 1-1,0 0 0,0 0 1,-1 0-1,0 1 1,4 13-1,14 31 249,30 81 262,-36-87-598,-11-29-130,-1 0 0,-1 1 0,0-1-1,-2 1 1,0 0 0,-3 22 0,1 0 69,-1-16-82,-2-1 0,0 1 0,-2-1 1,-1-1-1,0 1 0,-15 28 0,2 0-1,-38 109-274,54-134-431,5-26 287,-1 1-1,0-1 1,-1 1-1,1-1 1,0 1 0,-1-1-1,1 0 1,-1 1-1,-2 3 1,3-5 178,-1-1 0,0 1 0,0 0 0,0-1 0,1 1 0,-1 0 0,0-1 1,0 0-1,0 1 0,0-1 0,0 1 0,0-1 0,0 0 0,0 0 0,0 0 0,0 0 0,0 1 0,-1-1 0,1-1 1,0 1-1,0 0 0,0 0 0,0 0 0,0 0 0,0-1 0,0 1 0,0-1 0,-1 0 0,1 1 28,0 0 0,1 0 0,-1-1-1,0 1 1,1-1 0,-1 1 0,0 0-1,1-1 1,-1 1 0,0-1 0,1 1-1,-1-1 1,1 0 0,-1 1 0,1-1-1,-1 0 1,1 1 0,0-1 0,-1 0-1,1 0 1,-1-1-78,1 1 1,-1 0-1,0 0 0,0 0 0,1 0 1,-1 0-1,0 0 0,0 0 0,0 0 1,0 0-1,0 0 0,0 0 1,-2-1-1,-35-29-4429,28 22 3504,-12-10-469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75 572,'7'-11'12198,"-6"10"-11668,19-5 2268,26 4-2577,-12 2 253,243-7 1091,-55-5-1245,46-3-186,-6 2-924,-151 12-5590,-111 1 6314,0 0 0,0 0 0,0 0 0,1 0 0,-1 0 1,0 0-1,0 0 0,0 0 0,0-1 0,0 1 0,0 0 1,0 0-1,0 0 0,0 0 0,0 0 0,0 0 0,0-1 0,0 1 1,1 0-1,-1 0 0,0 0 0,0 0 0,0 0 0,0 0 1,0-1-1,0 1 0,0 0 0,0 0 0,-1 0 0,1 0 0,0 0 1,0 0-1,0-1 0,0 1 0,0 0 0,0 0 0,0 0 1,0 0-1,0 0 0,0 0 0,0 0 0,0-1 0,0 1 0,-1 0 1,1 0-1,0 0 0,0 0 0,0 0 0,0 0 0,0 0 1,0 0-1,0 0 0,-1 0 0,1 0 0,0 0 0,0 0 0,0 0 1,0 0-1,0 0 0,-1 0 0,1 0 0,0 0 0,-7-1-779,1 0-1,-1 1 1,1 0-1,-12 2 1,-6 3-989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05:56:3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1 129 988,'2'6'500,"0"0"-1,1 0 1,0-1-1,0 1 1,1 0 0,0-1-1,0 0 1,0 0-1,0 0 1,1-1-1,-1 1 1,1-1 0,1 0-1,-1 0 1,0-1-1,1 1 1,0-1-1,0-1 1,0 1 0,0-1-1,0 0 1,0 0-1,13 1 1,16-1 829,0-2 1,65-7 0,73-21 277,-63 8-1065,181-40-52,-66 12-1288,-162 32-1042,-59 15 1265,-1 0 0,0-1 1,0 1-1,0-1 0,0 0 0,0 0 1,0 0-1,4-3 0,-8 4 160,1-1 0,-1 1-1,1-1 1,-1 1 0,1-1-1,-1 1 1,0-1 0,0 1 0,0 0-1,0 0 1,0-1 0,0 1 0,0 0-1,0 0 1,0 0 0,0 0 0,-2-1-1,0-1-900,1-4-516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2BB82-E1A7-4947-9570-E218EB6854C5}" type="datetimeFigureOut"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3366-378A-D348-B021-707513CA2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D3366-378A-D348-B021-707513CA283E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5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BFA9-3EC8-4AFE-B04B-06515579AA0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17EB-DF7F-4D72-AB4D-DC2454612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43.png"/><Relationship Id="rId42" Type="http://schemas.openxmlformats.org/officeDocument/2006/relationships/customXml" Target="../ink/ink70.xml"/><Relationship Id="rId63" Type="http://schemas.openxmlformats.org/officeDocument/2006/relationships/image" Target="../media/image164.png"/><Relationship Id="rId84" Type="http://schemas.openxmlformats.org/officeDocument/2006/relationships/customXml" Target="../ink/ink91.xml"/><Relationship Id="rId170" Type="http://schemas.openxmlformats.org/officeDocument/2006/relationships/customXml" Target="../ink/ink92.xml"/><Relationship Id="rId191" Type="http://schemas.openxmlformats.org/officeDocument/2006/relationships/image" Target="../media/image228.png"/><Relationship Id="rId205" Type="http://schemas.openxmlformats.org/officeDocument/2006/relationships/image" Target="../media/image235.png"/><Relationship Id="rId226" Type="http://schemas.openxmlformats.org/officeDocument/2006/relationships/customXml" Target="../ink/ink120.xml"/><Relationship Id="rId11" Type="http://schemas.openxmlformats.org/officeDocument/2006/relationships/image" Target="../media/image138.png"/><Relationship Id="rId32" Type="http://schemas.openxmlformats.org/officeDocument/2006/relationships/customXml" Target="../ink/ink65.xml"/><Relationship Id="rId37" Type="http://schemas.openxmlformats.org/officeDocument/2006/relationships/image" Target="../media/image151.png"/><Relationship Id="rId53" Type="http://schemas.openxmlformats.org/officeDocument/2006/relationships/image" Target="../media/image159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172.png"/><Relationship Id="rId5" Type="http://schemas.openxmlformats.org/officeDocument/2006/relationships/image" Target="../media/image50.png"/><Relationship Id="rId181" Type="http://schemas.openxmlformats.org/officeDocument/2006/relationships/image" Target="../media/image223.png"/><Relationship Id="rId186" Type="http://schemas.openxmlformats.org/officeDocument/2006/relationships/customXml" Target="../ink/ink100.xml"/><Relationship Id="rId216" Type="http://schemas.openxmlformats.org/officeDocument/2006/relationships/customXml" Target="../ink/ink115.xml"/><Relationship Id="rId211" Type="http://schemas.openxmlformats.org/officeDocument/2006/relationships/image" Target="../media/image238.png"/><Relationship Id="rId22" Type="http://schemas.openxmlformats.org/officeDocument/2006/relationships/customXml" Target="../ink/ink60.xml"/><Relationship Id="rId27" Type="http://schemas.openxmlformats.org/officeDocument/2006/relationships/image" Target="../media/image146.png"/><Relationship Id="rId43" Type="http://schemas.openxmlformats.org/officeDocument/2006/relationships/image" Target="../media/image154.png"/><Relationship Id="rId48" Type="http://schemas.openxmlformats.org/officeDocument/2006/relationships/customXml" Target="../ink/ink73.xml"/><Relationship Id="rId64" Type="http://schemas.openxmlformats.org/officeDocument/2006/relationships/customXml" Target="../ink/ink81.xml"/><Relationship Id="rId69" Type="http://schemas.openxmlformats.org/officeDocument/2006/relationships/image" Target="../media/image167.png"/><Relationship Id="rId80" Type="http://schemas.openxmlformats.org/officeDocument/2006/relationships/customXml" Target="../ink/ink89.xml"/><Relationship Id="rId171" Type="http://schemas.openxmlformats.org/officeDocument/2006/relationships/image" Target="../media/image218.png"/><Relationship Id="rId176" Type="http://schemas.openxmlformats.org/officeDocument/2006/relationships/customXml" Target="../ink/ink95.xml"/><Relationship Id="rId192" Type="http://schemas.openxmlformats.org/officeDocument/2006/relationships/customXml" Target="../ink/ink103.xml"/><Relationship Id="rId197" Type="http://schemas.openxmlformats.org/officeDocument/2006/relationships/image" Target="../media/image231.png"/><Relationship Id="rId206" Type="http://schemas.openxmlformats.org/officeDocument/2006/relationships/customXml" Target="../ink/ink110.xml"/><Relationship Id="rId227" Type="http://schemas.openxmlformats.org/officeDocument/2006/relationships/image" Target="../media/image246.png"/><Relationship Id="rId201" Type="http://schemas.openxmlformats.org/officeDocument/2006/relationships/image" Target="../media/image233.png"/><Relationship Id="rId222" Type="http://schemas.openxmlformats.org/officeDocument/2006/relationships/customXml" Target="../ink/ink118.xml"/><Relationship Id="rId12" Type="http://schemas.openxmlformats.org/officeDocument/2006/relationships/customXml" Target="../ink/ink55.xml"/><Relationship Id="rId17" Type="http://schemas.openxmlformats.org/officeDocument/2006/relationships/image" Target="../media/image141.png"/><Relationship Id="rId33" Type="http://schemas.openxmlformats.org/officeDocument/2006/relationships/image" Target="../media/image149.png"/><Relationship Id="rId38" Type="http://schemas.openxmlformats.org/officeDocument/2006/relationships/customXml" Target="../ink/ink68.xml"/><Relationship Id="rId59" Type="http://schemas.openxmlformats.org/officeDocument/2006/relationships/image" Target="../media/image162.png"/><Relationship Id="rId54" Type="http://schemas.openxmlformats.org/officeDocument/2006/relationships/customXml" Target="../ink/ink76.xml"/><Relationship Id="rId70" Type="http://schemas.openxmlformats.org/officeDocument/2006/relationships/customXml" Target="../ink/ink84.xml"/><Relationship Id="rId75" Type="http://schemas.openxmlformats.org/officeDocument/2006/relationships/image" Target="../media/image170.png"/><Relationship Id="rId182" Type="http://schemas.openxmlformats.org/officeDocument/2006/relationships/customXml" Target="../ink/ink98.xml"/><Relationship Id="rId187" Type="http://schemas.openxmlformats.org/officeDocument/2006/relationships/image" Target="../media/image226.png"/><Relationship Id="rId217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212" Type="http://schemas.openxmlformats.org/officeDocument/2006/relationships/customXml" Target="../ink/ink113.xml"/><Relationship Id="rId23" Type="http://schemas.openxmlformats.org/officeDocument/2006/relationships/image" Target="../media/image144.png"/><Relationship Id="rId28" Type="http://schemas.openxmlformats.org/officeDocument/2006/relationships/customXml" Target="../ink/ink63.xml"/><Relationship Id="rId49" Type="http://schemas.openxmlformats.org/officeDocument/2006/relationships/image" Target="../media/image157.png"/><Relationship Id="rId44" Type="http://schemas.openxmlformats.org/officeDocument/2006/relationships/customXml" Target="../ink/ink71.xml"/><Relationship Id="rId60" Type="http://schemas.openxmlformats.org/officeDocument/2006/relationships/customXml" Target="../ink/ink79.xml"/><Relationship Id="rId65" Type="http://schemas.openxmlformats.org/officeDocument/2006/relationships/image" Target="../media/image165.png"/><Relationship Id="rId81" Type="http://schemas.openxmlformats.org/officeDocument/2006/relationships/image" Target="../media/image173.png"/><Relationship Id="rId177" Type="http://schemas.openxmlformats.org/officeDocument/2006/relationships/image" Target="../media/image221.png"/><Relationship Id="rId198" Type="http://schemas.openxmlformats.org/officeDocument/2006/relationships/customXml" Target="../ink/ink106.xml"/><Relationship Id="rId172" Type="http://schemas.openxmlformats.org/officeDocument/2006/relationships/customXml" Target="../ink/ink93.xml"/><Relationship Id="rId193" Type="http://schemas.openxmlformats.org/officeDocument/2006/relationships/image" Target="../media/image229.png"/><Relationship Id="rId202" Type="http://schemas.openxmlformats.org/officeDocument/2006/relationships/customXml" Target="../ink/ink108.xml"/><Relationship Id="rId207" Type="http://schemas.openxmlformats.org/officeDocument/2006/relationships/image" Target="../media/image236.png"/><Relationship Id="rId223" Type="http://schemas.openxmlformats.org/officeDocument/2006/relationships/image" Target="../media/image244.png"/><Relationship Id="rId13" Type="http://schemas.openxmlformats.org/officeDocument/2006/relationships/image" Target="../media/image139.png"/><Relationship Id="rId18" Type="http://schemas.openxmlformats.org/officeDocument/2006/relationships/customXml" Target="../ink/ink58.xml"/><Relationship Id="rId39" Type="http://schemas.openxmlformats.org/officeDocument/2006/relationships/image" Target="../media/image152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160.png"/><Relationship Id="rId76" Type="http://schemas.openxmlformats.org/officeDocument/2006/relationships/customXml" Target="../ink/ink87.xml"/><Relationship Id="rId188" Type="http://schemas.openxmlformats.org/officeDocument/2006/relationships/customXml" Target="../ink/ink101.xml"/><Relationship Id="rId71" Type="http://schemas.openxmlformats.org/officeDocument/2006/relationships/image" Target="../media/image168.png"/><Relationship Id="rId183" Type="http://schemas.openxmlformats.org/officeDocument/2006/relationships/image" Target="../media/image224.png"/><Relationship Id="rId213" Type="http://schemas.openxmlformats.org/officeDocument/2006/relationships/image" Target="../media/image239.png"/><Relationship Id="rId218" Type="http://schemas.openxmlformats.org/officeDocument/2006/relationships/customXml" Target="../ink/ink116.xml"/><Relationship Id="rId2" Type="http://schemas.openxmlformats.org/officeDocument/2006/relationships/image" Target="../media/image47.png"/><Relationship Id="rId29" Type="http://schemas.openxmlformats.org/officeDocument/2006/relationships/image" Target="../media/image147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155.png"/><Relationship Id="rId66" Type="http://schemas.openxmlformats.org/officeDocument/2006/relationships/customXml" Target="../ink/ink82.xml"/><Relationship Id="rId178" Type="http://schemas.openxmlformats.org/officeDocument/2006/relationships/customXml" Target="../ink/ink96.xml"/><Relationship Id="rId61" Type="http://schemas.openxmlformats.org/officeDocument/2006/relationships/image" Target="../media/image163.png"/><Relationship Id="rId82" Type="http://schemas.openxmlformats.org/officeDocument/2006/relationships/customXml" Target="../ink/ink90.xml"/><Relationship Id="rId173" Type="http://schemas.openxmlformats.org/officeDocument/2006/relationships/image" Target="../media/image219.png"/><Relationship Id="rId194" Type="http://schemas.openxmlformats.org/officeDocument/2006/relationships/customXml" Target="../ink/ink104.xml"/><Relationship Id="rId199" Type="http://schemas.openxmlformats.org/officeDocument/2006/relationships/image" Target="../media/image232.png"/><Relationship Id="rId203" Type="http://schemas.openxmlformats.org/officeDocument/2006/relationships/image" Target="../media/image234.png"/><Relationship Id="rId208" Type="http://schemas.openxmlformats.org/officeDocument/2006/relationships/customXml" Target="../ink/ink111.xml"/><Relationship Id="rId19" Type="http://schemas.openxmlformats.org/officeDocument/2006/relationships/image" Target="../media/image142.png"/><Relationship Id="rId224" Type="http://schemas.openxmlformats.org/officeDocument/2006/relationships/customXml" Target="../ink/ink119.xml"/><Relationship Id="rId14" Type="http://schemas.openxmlformats.org/officeDocument/2006/relationships/customXml" Target="../ink/ink56.xml"/><Relationship Id="rId30" Type="http://schemas.openxmlformats.org/officeDocument/2006/relationships/customXml" Target="../ink/ink64.xml"/><Relationship Id="rId35" Type="http://schemas.openxmlformats.org/officeDocument/2006/relationships/image" Target="../media/image150.png"/><Relationship Id="rId56" Type="http://schemas.openxmlformats.org/officeDocument/2006/relationships/customXml" Target="../ink/ink77.xml"/><Relationship Id="rId77" Type="http://schemas.openxmlformats.org/officeDocument/2006/relationships/image" Target="../media/image171.png"/><Relationship Id="rId51" Type="http://schemas.openxmlformats.org/officeDocument/2006/relationships/image" Target="../media/image158.png"/><Relationship Id="rId72" Type="http://schemas.openxmlformats.org/officeDocument/2006/relationships/customXml" Target="../ink/ink85.xml"/><Relationship Id="rId184" Type="http://schemas.openxmlformats.org/officeDocument/2006/relationships/customXml" Target="../ink/ink99.xml"/><Relationship Id="rId189" Type="http://schemas.openxmlformats.org/officeDocument/2006/relationships/image" Target="../media/image227.png"/><Relationship Id="rId219" Type="http://schemas.openxmlformats.org/officeDocument/2006/relationships/image" Target="../media/image242.png"/><Relationship Id="rId3" Type="http://schemas.openxmlformats.org/officeDocument/2006/relationships/image" Target="../media/image48.png"/><Relationship Id="rId214" Type="http://schemas.openxmlformats.org/officeDocument/2006/relationships/customXml" Target="../ink/ink114.xml"/><Relationship Id="rId25" Type="http://schemas.openxmlformats.org/officeDocument/2006/relationships/image" Target="../media/image145.png"/><Relationship Id="rId46" Type="http://schemas.openxmlformats.org/officeDocument/2006/relationships/customXml" Target="../ink/ink72.xml"/><Relationship Id="rId67" Type="http://schemas.openxmlformats.org/officeDocument/2006/relationships/image" Target="../media/image166.png"/><Relationship Id="rId20" Type="http://schemas.openxmlformats.org/officeDocument/2006/relationships/customXml" Target="../ink/ink59.xml"/><Relationship Id="rId41" Type="http://schemas.openxmlformats.org/officeDocument/2006/relationships/image" Target="../media/image153.png"/><Relationship Id="rId62" Type="http://schemas.openxmlformats.org/officeDocument/2006/relationships/customXml" Target="../ink/ink80.xml"/><Relationship Id="rId83" Type="http://schemas.openxmlformats.org/officeDocument/2006/relationships/image" Target="../media/image174.png"/><Relationship Id="rId174" Type="http://schemas.openxmlformats.org/officeDocument/2006/relationships/customXml" Target="../ink/ink94.xml"/><Relationship Id="rId179" Type="http://schemas.openxmlformats.org/officeDocument/2006/relationships/image" Target="../media/image222.png"/><Relationship Id="rId195" Type="http://schemas.openxmlformats.org/officeDocument/2006/relationships/image" Target="../media/image230.png"/><Relationship Id="rId209" Type="http://schemas.openxmlformats.org/officeDocument/2006/relationships/image" Target="../media/image237.png"/><Relationship Id="rId190" Type="http://schemas.openxmlformats.org/officeDocument/2006/relationships/customXml" Target="../ink/ink102.xml"/><Relationship Id="rId204" Type="http://schemas.openxmlformats.org/officeDocument/2006/relationships/customXml" Target="../ink/ink109.xml"/><Relationship Id="rId220" Type="http://schemas.openxmlformats.org/officeDocument/2006/relationships/customXml" Target="../ink/ink117.xml"/><Relationship Id="rId225" Type="http://schemas.openxmlformats.org/officeDocument/2006/relationships/image" Target="../media/image245.png"/><Relationship Id="rId15" Type="http://schemas.openxmlformats.org/officeDocument/2006/relationships/image" Target="../media/image140.png"/><Relationship Id="rId36" Type="http://schemas.openxmlformats.org/officeDocument/2006/relationships/customXml" Target="../ink/ink67.xml"/><Relationship Id="rId57" Type="http://schemas.openxmlformats.org/officeDocument/2006/relationships/image" Target="../media/image161.png"/><Relationship Id="rId10" Type="http://schemas.openxmlformats.org/officeDocument/2006/relationships/customXml" Target="../ink/ink54.xml"/><Relationship Id="rId31" Type="http://schemas.openxmlformats.org/officeDocument/2006/relationships/image" Target="../media/image148.png"/><Relationship Id="rId52" Type="http://schemas.openxmlformats.org/officeDocument/2006/relationships/customXml" Target="../ink/ink75.xml"/><Relationship Id="rId73" Type="http://schemas.openxmlformats.org/officeDocument/2006/relationships/image" Target="../media/image169.png"/><Relationship Id="rId78" Type="http://schemas.openxmlformats.org/officeDocument/2006/relationships/customXml" Target="../ink/ink88.xml"/><Relationship Id="rId169" Type="http://schemas.openxmlformats.org/officeDocument/2006/relationships/image" Target="../media/image217.png"/><Relationship Id="rId185" Type="http://schemas.openxmlformats.org/officeDocument/2006/relationships/image" Target="../media/image225.png"/><Relationship Id="rId4" Type="http://schemas.openxmlformats.org/officeDocument/2006/relationships/image" Target="../media/image49.png"/><Relationship Id="rId9" Type="http://schemas.openxmlformats.org/officeDocument/2006/relationships/image" Target="../media/image137.png"/><Relationship Id="rId180" Type="http://schemas.openxmlformats.org/officeDocument/2006/relationships/customXml" Target="../ink/ink97.xml"/><Relationship Id="rId210" Type="http://schemas.openxmlformats.org/officeDocument/2006/relationships/customXml" Target="../ink/ink112.xml"/><Relationship Id="rId215" Type="http://schemas.openxmlformats.org/officeDocument/2006/relationships/image" Target="../media/image240.png"/><Relationship Id="rId26" Type="http://schemas.openxmlformats.org/officeDocument/2006/relationships/customXml" Target="../ink/ink62.xml"/><Relationship Id="rId47" Type="http://schemas.openxmlformats.org/officeDocument/2006/relationships/image" Target="../media/image156.png"/><Relationship Id="rId68" Type="http://schemas.openxmlformats.org/officeDocument/2006/relationships/customXml" Target="../ink/ink83.xml"/><Relationship Id="rId175" Type="http://schemas.openxmlformats.org/officeDocument/2006/relationships/image" Target="../media/image220.png"/><Relationship Id="rId196" Type="http://schemas.openxmlformats.org/officeDocument/2006/relationships/customXml" Target="../ink/ink105.xml"/><Relationship Id="rId200" Type="http://schemas.openxmlformats.org/officeDocument/2006/relationships/customXml" Target="../ink/ink107.xml"/><Relationship Id="rId16" Type="http://schemas.openxmlformats.org/officeDocument/2006/relationships/customXml" Target="../ink/ink57.xml"/><Relationship Id="rId221" Type="http://schemas.openxmlformats.org/officeDocument/2006/relationships/image" Target="../media/image2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1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9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4.png"/><Relationship Id="rId40" Type="http://schemas.openxmlformats.org/officeDocument/2006/relationships/customXml" Target="../ink/ink19.xml"/><Relationship Id="rId45" Type="http://schemas.openxmlformats.org/officeDocument/2006/relationships/image" Target="../media/image28.png"/><Relationship Id="rId5" Type="http://schemas.openxmlformats.org/officeDocument/2006/relationships/customXml" Target="../ink/ink1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4" Type="http://schemas.openxmlformats.org/officeDocument/2006/relationships/customXml" Target="../ink/ink21.xml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customXml" Target="../ink/ink14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customXml" Target="../ink/ink27.xml"/><Relationship Id="rId17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34.png"/><Relationship Id="rId14" Type="http://schemas.openxmlformats.org/officeDocument/2006/relationships/customXml" Target="../ink/ink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31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128.png"/><Relationship Id="rId21" Type="http://schemas.openxmlformats.org/officeDocument/2006/relationships/image" Target="../media/image119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7" Type="http://schemas.openxmlformats.org/officeDocument/2006/relationships/image" Target="../media/image112.png"/><Relationship Id="rId2" Type="http://schemas.openxmlformats.org/officeDocument/2006/relationships/image" Target="../media/image45.png"/><Relationship Id="rId16" Type="http://schemas.openxmlformats.org/officeDocument/2006/relationships/customXml" Target="../ink/ink38.xml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14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127.png"/><Relationship Id="rId40" Type="http://schemas.openxmlformats.org/officeDocument/2006/relationships/customXml" Target="../ink/ink50.xml"/><Relationship Id="rId45" Type="http://schemas.openxmlformats.org/officeDocument/2006/relationships/image" Target="../media/image131.png"/><Relationship Id="rId5" Type="http://schemas.openxmlformats.org/officeDocument/2006/relationships/image" Target="../media/image111.png"/><Relationship Id="rId15" Type="http://schemas.openxmlformats.org/officeDocument/2006/relationships/image" Target="../media/image116.png"/><Relationship Id="rId23" Type="http://schemas.openxmlformats.org/officeDocument/2006/relationships/image" Target="../media/image120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10" Type="http://schemas.openxmlformats.org/officeDocument/2006/relationships/customXml" Target="../ink/ink35.xml"/><Relationship Id="rId19" Type="http://schemas.openxmlformats.org/officeDocument/2006/relationships/image" Target="../media/image118.png"/><Relationship Id="rId31" Type="http://schemas.openxmlformats.org/officeDocument/2006/relationships/image" Target="../media/image124.png"/><Relationship Id="rId44" Type="http://schemas.openxmlformats.org/officeDocument/2006/relationships/customXml" Target="../ink/ink52.xml"/><Relationship Id="rId4" Type="http://schemas.openxmlformats.org/officeDocument/2006/relationships/customXml" Target="../ink/ink32.xml"/><Relationship Id="rId9" Type="http://schemas.openxmlformats.org/officeDocument/2006/relationships/image" Target="../media/image113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122.png"/><Relationship Id="rId30" Type="http://schemas.openxmlformats.org/officeDocument/2006/relationships/customXml" Target="../ink/ink45.xml"/><Relationship Id="rId35" Type="http://schemas.openxmlformats.org/officeDocument/2006/relationships/image" Target="../media/image126.png"/><Relationship Id="rId43" Type="http://schemas.openxmlformats.org/officeDocument/2006/relationships/image" Target="../media/image130.png"/><Relationship Id="rId8" Type="http://schemas.openxmlformats.org/officeDocument/2006/relationships/customXml" Target="../ink/ink34.xml"/><Relationship Id="rId3" Type="http://schemas.openxmlformats.org/officeDocument/2006/relationships/image" Target="../media/image46.png"/><Relationship Id="rId12" Type="http://schemas.openxmlformats.org/officeDocument/2006/relationships/customXml" Target="../ink/ink36.xml"/><Relationship Id="rId17" Type="http://schemas.openxmlformats.org/officeDocument/2006/relationships/image" Target="../media/image117.png"/><Relationship Id="rId25" Type="http://schemas.openxmlformats.org/officeDocument/2006/relationships/image" Target="../media/image121.png"/><Relationship Id="rId33" Type="http://schemas.openxmlformats.org/officeDocument/2006/relationships/image" Target="../media/image125.png"/><Relationship Id="rId38" Type="http://schemas.openxmlformats.org/officeDocument/2006/relationships/customXml" Target="../ink/ink49.xml"/><Relationship Id="rId20" Type="http://schemas.openxmlformats.org/officeDocument/2006/relationships/customXml" Target="../ink/ink40.xml"/><Relationship Id="rId41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357322"/>
          </a:xfrm>
        </p:spPr>
        <p:txBody>
          <a:bodyPr>
            <a:normAutofit/>
          </a:bodyPr>
          <a:lstStyle/>
          <a:p>
            <a:r>
              <a:rPr lang="en-ID" sz="4000" dirty="0">
                <a:latin typeface="Verdana" pitchFamily="34" charset="0"/>
                <a:ea typeface="Verdana" pitchFamily="34" charset="0"/>
                <a:cs typeface="Arial" pitchFamily="34" charset="0"/>
              </a:rPr>
              <a:t>ARUS LISTRIK, HAMBATAN, DAN RANGKAIAN LISTRIK</a:t>
            </a:r>
            <a:endParaRPr lang="en-US" sz="4000" dirty="0"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428736"/>
            <a:ext cx="8501122" cy="242889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adalah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muatan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yang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bergerak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karena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pengaruh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medan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konduktor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padat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sebagai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pembawa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muatan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adalah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elektron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bebas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.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konduktor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cair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sebagai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pembawa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muatan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adalah</a:t>
            </a:r>
            <a:r>
              <a:rPr lang="en-ID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ion.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7158" y="3429000"/>
            <a:ext cx="8501122" cy="100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Rapat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kumimoji="0" lang="en-ID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ID" sz="2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j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sebanding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dengan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medan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E yang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menimbulkannya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71802" y="4214818"/>
            <a:ext cx="5929354" cy="2571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σ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=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konduktivitas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endParaRPr kumimoji="0" lang="en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     (</a:t>
            </a:r>
            <a:r>
              <a:rPr kumimoji="0" lang="en-ID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siemens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per meter = S/m)</a:t>
            </a:r>
          </a:p>
          <a:p>
            <a:pPr lvl="0"/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A =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luas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penampang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konduktor</a:t>
            </a:r>
            <a:endParaRPr lang="en-ID" sz="2600" dirty="0"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lvl="0"/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     (</a:t>
            </a:r>
            <a:r>
              <a:rPr lang="en-ID" sz="2600" dirty="0">
                <a:latin typeface="Verdana" pitchFamily="34" charset="0"/>
                <a:ea typeface="Verdana" pitchFamily="34" charset="0"/>
              </a:rPr>
              <a:t>m</a:t>
            </a:r>
            <a:r>
              <a:rPr lang="en-ID" sz="2600" baseline="30000" dirty="0">
                <a:latin typeface="Verdana" pitchFamily="34" charset="0"/>
                <a:ea typeface="Verdana" pitchFamily="34" charset="0"/>
              </a:rPr>
              <a:t>2</a:t>
            </a:r>
            <a:r>
              <a:rPr kumimoji="0" lang="en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)</a:t>
            </a:r>
          </a:p>
          <a:p>
            <a:pPr lvl="0"/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I =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kuat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(C/</a:t>
            </a:r>
            <a:r>
              <a:rPr lang="en-ID" sz="26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dt</a:t>
            </a:r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= C/s </a:t>
            </a:r>
          </a:p>
          <a:p>
            <a:pPr lvl="0"/>
            <a:r>
              <a:rPr lang="en-ID" sz="2600" dirty="0">
                <a:latin typeface="Verdana" pitchFamily="34" charset="0"/>
                <a:ea typeface="Verdana" pitchFamily="34" charset="0"/>
                <a:cs typeface="Arial" pitchFamily="34" charset="0"/>
              </a:rPr>
              <a:t>                          = Ampere = A)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00" y="4429132"/>
            <a:ext cx="23431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D" sz="3600" dirty="0" err="1">
                <a:latin typeface="Verdana" pitchFamily="34" charset="0"/>
                <a:ea typeface="Verdana" pitchFamily="34" charset="0"/>
              </a:rPr>
              <a:t>Rangkaian</a:t>
            </a:r>
            <a:r>
              <a:rPr lang="en-ID" sz="36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3600" dirty="0" err="1">
                <a:latin typeface="Verdana" pitchFamily="34" charset="0"/>
                <a:ea typeface="Verdana" pitchFamily="34" charset="0"/>
              </a:rPr>
              <a:t>Hambatan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353618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2714644" cy="121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143248"/>
            <a:ext cx="445193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57158" y="107154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Rangkaian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 Seri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Hambatan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42928" y="2643182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Rangkaian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Paralel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Hambatan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785926"/>
            <a:ext cx="378621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88" name="Group 3087">
            <a:extLst>
              <a:ext uri="{FF2B5EF4-FFF2-40B4-BE49-F238E27FC236}">
                <a16:creationId xmlns:a16="http://schemas.microsoft.com/office/drawing/2014/main" id="{6F1D5F7D-706A-4F7B-8148-4B25E9461E1A}"/>
              </a:ext>
            </a:extLst>
          </p:cNvPr>
          <p:cNvGrpSpPr/>
          <p:nvPr/>
        </p:nvGrpSpPr>
        <p:grpSpPr>
          <a:xfrm>
            <a:off x="5825760" y="2645206"/>
            <a:ext cx="2994480" cy="127080"/>
            <a:chOff x="5825760" y="2645206"/>
            <a:chExt cx="299448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DBFAEF24-5461-4F4C-BEBA-95D9AD1F580F}"/>
                    </a:ext>
                  </a:extLst>
                </p14:cNvPr>
                <p14:cNvContentPartPr/>
                <p14:nvPr/>
              </p14:nvContentPartPr>
              <p14:xfrm>
                <a:off x="5825760" y="2723326"/>
                <a:ext cx="238320" cy="48960"/>
              </p14:xfrm>
            </p:contentPart>
          </mc:Choice>
          <mc:Fallback xmlns=""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DBFAEF24-5461-4F4C-BEBA-95D9AD1F58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6760" y="2714326"/>
                  <a:ext cx="255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AA6E7268-E2B3-439C-9221-69B1687E7BF9}"/>
                    </a:ext>
                  </a:extLst>
                </p14:cNvPr>
                <p14:cNvContentPartPr/>
                <p14:nvPr/>
              </p14:nvContentPartPr>
              <p14:xfrm>
                <a:off x="6188280" y="2721886"/>
                <a:ext cx="147240" cy="18720"/>
              </p14:xfrm>
            </p:contentPart>
          </mc:Choice>
          <mc:Fallback xmlns=""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AA6E7268-E2B3-439C-9221-69B1687E7B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79280" y="2713246"/>
                  <a:ext cx="164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86" name="Ink 3085">
                  <a:extLst>
                    <a:ext uri="{FF2B5EF4-FFF2-40B4-BE49-F238E27FC236}">
                      <a16:creationId xmlns:a16="http://schemas.microsoft.com/office/drawing/2014/main" id="{1430F4AF-F7FE-4606-A6D6-9F8A334F1768}"/>
                    </a:ext>
                  </a:extLst>
                </p14:cNvPr>
                <p14:cNvContentPartPr/>
                <p14:nvPr/>
              </p14:nvContentPartPr>
              <p14:xfrm>
                <a:off x="8512800" y="2645206"/>
                <a:ext cx="74160" cy="34560"/>
              </p14:xfrm>
            </p:contentPart>
          </mc:Choice>
          <mc:Fallback xmlns="">
            <p:pic>
              <p:nvPicPr>
                <p:cNvPr id="3086" name="Ink 3085">
                  <a:extLst>
                    <a:ext uri="{FF2B5EF4-FFF2-40B4-BE49-F238E27FC236}">
                      <a16:creationId xmlns:a16="http://schemas.microsoft.com/office/drawing/2014/main" id="{1430F4AF-F7FE-4606-A6D6-9F8A334F17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3800" y="2636566"/>
                  <a:ext cx="91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87" name="Ink 3086">
                  <a:extLst>
                    <a:ext uri="{FF2B5EF4-FFF2-40B4-BE49-F238E27FC236}">
                      <a16:creationId xmlns:a16="http://schemas.microsoft.com/office/drawing/2014/main" id="{58C0A7EC-E6F1-4227-85CC-0B645DFBC7F8}"/>
                    </a:ext>
                  </a:extLst>
                </p14:cNvPr>
                <p14:cNvContentPartPr/>
                <p14:nvPr/>
              </p14:nvContentPartPr>
              <p14:xfrm>
                <a:off x="8715480" y="2647726"/>
                <a:ext cx="104760" cy="15480"/>
              </p14:xfrm>
            </p:contentPart>
          </mc:Choice>
          <mc:Fallback xmlns="">
            <p:pic>
              <p:nvPicPr>
                <p:cNvPr id="3087" name="Ink 3086">
                  <a:extLst>
                    <a:ext uri="{FF2B5EF4-FFF2-40B4-BE49-F238E27FC236}">
                      <a16:creationId xmlns:a16="http://schemas.microsoft.com/office/drawing/2014/main" id="{58C0A7EC-E6F1-4227-85CC-0B645DFBC7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06480" y="2639086"/>
                  <a:ext cx="1224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0" name="Group 3109">
            <a:extLst>
              <a:ext uri="{FF2B5EF4-FFF2-40B4-BE49-F238E27FC236}">
                <a16:creationId xmlns:a16="http://schemas.microsoft.com/office/drawing/2014/main" id="{7D1DB685-721F-4454-9647-A0395089FFBB}"/>
              </a:ext>
            </a:extLst>
          </p:cNvPr>
          <p:cNvGrpSpPr/>
          <p:nvPr/>
        </p:nvGrpSpPr>
        <p:grpSpPr>
          <a:xfrm>
            <a:off x="5341200" y="956086"/>
            <a:ext cx="4002120" cy="454320"/>
            <a:chOff x="5341200" y="956086"/>
            <a:chExt cx="400212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89" name="Ink 3088">
                  <a:extLst>
                    <a:ext uri="{FF2B5EF4-FFF2-40B4-BE49-F238E27FC236}">
                      <a16:creationId xmlns:a16="http://schemas.microsoft.com/office/drawing/2014/main" id="{4A62E5B5-5AFB-46F9-9876-164F900CDC59}"/>
                    </a:ext>
                  </a:extLst>
                </p14:cNvPr>
                <p14:cNvContentPartPr/>
                <p14:nvPr/>
              </p14:nvContentPartPr>
              <p14:xfrm>
                <a:off x="5496720" y="1014046"/>
                <a:ext cx="188280" cy="290520"/>
              </p14:xfrm>
            </p:contentPart>
          </mc:Choice>
          <mc:Fallback xmlns="">
            <p:pic>
              <p:nvPicPr>
                <p:cNvPr id="3089" name="Ink 3088">
                  <a:extLst>
                    <a:ext uri="{FF2B5EF4-FFF2-40B4-BE49-F238E27FC236}">
                      <a16:creationId xmlns:a16="http://schemas.microsoft.com/office/drawing/2014/main" id="{4A62E5B5-5AFB-46F9-9876-164F900CDC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88080" y="1005406"/>
                  <a:ext cx="205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90" name="Ink 3089">
                  <a:extLst>
                    <a:ext uri="{FF2B5EF4-FFF2-40B4-BE49-F238E27FC236}">
                      <a16:creationId xmlns:a16="http://schemas.microsoft.com/office/drawing/2014/main" id="{2456AE62-D609-4455-99C5-8B4A0CDACEB0}"/>
                    </a:ext>
                  </a:extLst>
                </p14:cNvPr>
                <p14:cNvContentPartPr/>
                <p14:nvPr/>
              </p14:nvContentPartPr>
              <p14:xfrm>
                <a:off x="5341200" y="975886"/>
                <a:ext cx="417960" cy="56520"/>
              </p14:xfrm>
            </p:contentPart>
          </mc:Choice>
          <mc:Fallback xmlns="">
            <p:pic>
              <p:nvPicPr>
                <p:cNvPr id="3090" name="Ink 3089">
                  <a:extLst>
                    <a:ext uri="{FF2B5EF4-FFF2-40B4-BE49-F238E27FC236}">
                      <a16:creationId xmlns:a16="http://schemas.microsoft.com/office/drawing/2014/main" id="{2456AE62-D609-4455-99C5-8B4A0CDACE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32200" y="966886"/>
                  <a:ext cx="435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DE11DB53-2FCE-4F2B-99C4-5FBE3A241987}"/>
                    </a:ext>
                  </a:extLst>
                </p14:cNvPr>
                <p14:cNvContentPartPr/>
                <p14:nvPr/>
              </p14:nvContentPartPr>
              <p14:xfrm>
                <a:off x="5587800" y="1245886"/>
                <a:ext cx="261360" cy="66240"/>
              </p14:xfrm>
            </p:contentPart>
          </mc:Choice>
          <mc:Fallback xmlns=""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DE11DB53-2FCE-4F2B-99C4-5FBE3A2419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78800" y="1236886"/>
                  <a:ext cx="279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92" name="Ink 3091">
                  <a:extLst>
                    <a:ext uri="{FF2B5EF4-FFF2-40B4-BE49-F238E27FC236}">
                      <a16:creationId xmlns:a16="http://schemas.microsoft.com/office/drawing/2014/main" id="{10A08497-C46E-4A58-81E5-F1A614F32701}"/>
                    </a:ext>
                  </a:extLst>
                </p14:cNvPr>
                <p14:cNvContentPartPr/>
                <p14:nvPr/>
              </p14:nvContentPartPr>
              <p14:xfrm>
                <a:off x="5933760" y="1062286"/>
                <a:ext cx="199800" cy="348120"/>
              </p14:xfrm>
            </p:contentPart>
          </mc:Choice>
          <mc:Fallback xmlns="">
            <p:pic>
              <p:nvPicPr>
                <p:cNvPr id="3092" name="Ink 3091">
                  <a:extLst>
                    <a:ext uri="{FF2B5EF4-FFF2-40B4-BE49-F238E27FC236}">
                      <a16:creationId xmlns:a16="http://schemas.microsoft.com/office/drawing/2014/main" id="{10A08497-C46E-4A58-81E5-F1A614F327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5120" y="1053286"/>
                  <a:ext cx="217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93" name="Ink 3092">
                  <a:extLst>
                    <a:ext uri="{FF2B5EF4-FFF2-40B4-BE49-F238E27FC236}">
                      <a16:creationId xmlns:a16="http://schemas.microsoft.com/office/drawing/2014/main" id="{B2EB34B7-92D3-4D30-9314-E40EB2E6106E}"/>
                    </a:ext>
                  </a:extLst>
                </p14:cNvPr>
                <p14:cNvContentPartPr/>
                <p14:nvPr/>
              </p14:nvContentPartPr>
              <p14:xfrm>
                <a:off x="5881920" y="1163086"/>
                <a:ext cx="294480" cy="63720"/>
              </p14:xfrm>
            </p:contentPart>
          </mc:Choice>
          <mc:Fallback xmlns="">
            <p:pic>
              <p:nvPicPr>
                <p:cNvPr id="3093" name="Ink 3092">
                  <a:extLst>
                    <a:ext uri="{FF2B5EF4-FFF2-40B4-BE49-F238E27FC236}">
                      <a16:creationId xmlns:a16="http://schemas.microsoft.com/office/drawing/2014/main" id="{B2EB34B7-92D3-4D30-9314-E40EB2E610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73280" y="1154446"/>
                  <a:ext cx="312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94" name="Ink 3093">
                  <a:extLst>
                    <a:ext uri="{FF2B5EF4-FFF2-40B4-BE49-F238E27FC236}">
                      <a16:creationId xmlns:a16="http://schemas.microsoft.com/office/drawing/2014/main" id="{CFD9B42E-8B05-45FF-90F0-46A851A230CD}"/>
                    </a:ext>
                  </a:extLst>
                </p14:cNvPr>
                <p14:cNvContentPartPr/>
                <p14:nvPr/>
              </p14:nvContentPartPr>
              <p14:xfrm>
                <a:off x="6405000" y="1145446"/>
                <a:ext cx="104760" cy="18000"/>
              </p14:xfrm>
            </p:contentPart>
          </mc:Choice>
          <mc:Fallback xmlns="">
            <p:pic>
              <p:nvPicPr>
                <p:cNvPr id="3094" name="Ink 3093">
                  <a:extLst>
                    <a:ext uri="{FF2B5EF4-FFF2-40B4-BE49-F238E27FC236}">
                      <a16:creationId xmlns:a16="http://schemas.microsoft.com/office/drawing/2014/main" id="{CFD9B42E-8B05-45FF-90F0-46A851A230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96000" y="1136806"/>
                  <a:ext cx="122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AD46E549-22F7-49D8-8E2A-1E10111E64A0}"/>
                    </a:ext>
                  </a:extLst>
                </p14:cNvPr>
                <p14:cNvContentPartPr/>
                <p14:nvPr/>
              </p14:nvContentPartPr>
              <p14:xfrm>
                <a:off x="6310320" y="1241566"/>
                <a:ext cx="165960" cy="21960"/>
              </p14:xfrm>
            </p:contentPart>
          </mc:Choice>
          <mc:Fallback xmlns=""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AD46E549-22F7-49D8-8E2A-1E10111E64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1680" y="1232566"/>
                  <a:ext cx="183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B1A322B5-FA8A-4F6D-8701-49EE27669A88}"/>
                    </a:ext>
                  </a:extLst>
                </p14:cNvPr>
                <p14:cNvContentPartPr/>
                <p14:nvPr/>
              </p14:nvContentPartPr>
              <p14:xfrm>
                <a:off x="6803520" y="1021966"/>
                <a:ext cx="117360" cy="254520"/>
              </p14:xfrm>
            </p:contentPart>
          </mc:Choice>
          <mc:Fallback xmlns=""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B1A322B5-FA8A-4F6D-8701-49EE27669A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94880" y="1013326"/>
                  <a:ext cx="135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5EB3527D-6259-446C-9BA1-815C0E1F2051}"/>
                    </a:ext>
                  </a:extLst>
                </p14:cNvPr>
                <p14:cNvContentPartPr/>
                <p14:nvPr/>
              </p14:nvContentPartPr>
              <p14:xfrm>
                <a:off x="6618120" y="992806"/>
                <a:ext cx="343800" cy="32040"/>
              </p14:xfrm>
            </p:contentPart>
          </mc:Choice>
          <mc:Fallback xmlns=""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5EB3527D-6259-446C-9BA1-815C0E1F20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09480" y="983806"/>
                  <a:ext cx="361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8DF99A3B-A1E3-47C9-81D6-333A47520A99}"/>
                    </a:ext>
                  </a:extLst>
                </p14:cNvPr>
                <p14:cNvContentPartPr/>
                <p14:nvPr/>
              </p14:nvContentPartPr>
              <p14:xfrm>
                <a:off x="6721440" y="1248406"/>
                <a:ext cx="368280" cy="61200"/>
              </p14:xfrm>
            </p:contentPart>
          </mc:Choice>
          <mc:Fallback xmlns=""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8DF99A3B-A1E3-47C9-81D6-333A47520A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12440" y="1239406"/>
                  <a:ext cx="385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99" name="Ink 3098">
                  <a:extLst>
                    <a:ext uri="{FF2B5EF4-FFF2-40B4-BE49-F238E27FC236}">
                      <a16:creationId xmlns:a16="http://schemas.microsoft.com/office/drawing/2014/main" id="{0A6175EE-A9F3-49E1-920D-D521D5649608}"/>
                    </a:ext>
                  </a:extLst>
                </p14:cNvPr>
                <p14:cNvContentPartPr/>
                <p14:nvPr/>
              </p14:nvContentPartPr>
              <p14:xfrm>
                <a:off x="7257480" y="1148686"/>
                <a:ext cx="51840" cy="189720"/>
              </p14:xfrm>
            </p:contentPart>
          </mc:Choice>
          <mc:Fallback xmlns="">
            <p:pic>
              <p:nvPicPr>
                <p:cNvPr id="3099" name="Ink 3098">
                  <a:extLst>
                    <a:ext uri="{FF2B5EF4-FFF2-40B4-BE49-F238E27FC236}">
                      <a16:creationId xmlns:a16="http://schemas.microsoft.com/office/drawing/2014/main" id="{0A6175EE-A9F3-49E1-920D-D521D56496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48480" y="1140046"/>
                  <a:ext cx="69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2EC971B7-5A2C-450E-A143-0A2BF1AFA6B1}"/>
                    </a:ext>
                  </a:extLst>
                </p14:cNvPr>
                <p14:cNvContentPartPr/>
                <p14:nvPr/>
              </p14:nvContentPartPr>
              <p14:xfrm>
                <a:off x="7517400" y="1114486"/>
                <a:ext cx="173520" cy="15120"/>
              </p14:xfrm>
            </p:contentPart>
          </mc:Choice>
          <mc:Fallback xmlns=""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2EC971B7-5A2C-450E-A143-0A2BF1AFA6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8760" y="1105486"/>
                  <a:ext cx="191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07A3B88F-9B54-4BE3-AA9F-C3F9F05F1F2F}"/>
                    </a:ext>
                  </a:extLst>
                </p14:cNvPr>
                <p14:cNvContentPartPr/>
                <p14:nvPr/>
              </p14:nvContentPartPr>
              <p14:xfrm>
                <a:off x="7474200" y="1219246"/>
                <a:ext cx="216720" cy="63720"/>
              </p14:xfrm>
            </p:contentPart>
          </mc:Choice>
          <mc:Fallback xmlns=""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07A3B88F-9B54-4BE3-AA9F-C3F9F05F1F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65200" y="1210246"/>
                  <a:ext cx="234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02" name="Ink 3101">
                  <a:extLst>
                    <a:ext uri="{FF2B5EF4-FFF2-40B4-BE49-F238E27FC236}">
                      <a16:creationId xmlns:a16="http://schemas.microsoft.com/office/drawing/2014/main" id="{943C0AC8-1496-487A-B888-CF57BF8ECDA6}"/>
                    </a:ext>
                  </a:extLst>
                </p14:cNvPr>
                <p14:cNvContentPartPr/>
                <p14:nvPr/>
              </p14:nvContentPartPr>
              <p14:xfrm>
                <a:off x="7660320" y="956086"/>
                <a:ext cx="407160" cy="273240"/>
              </p14:xfrm>
            </p:contentPart>
          </mc:Choice>
          <mc:Fallback xmlns="">
            <p:pic>
              <p:nvPicPr>
                <p:cNvPr id="3102" name="Ink 3101">
                  <a:extLst>
                    <a:ext uri="{FF2B5EF4-FFF2-40B4-BE49-F238E27FC236}">
                      <a16:creationId xmlns:a16="http://schemas.microsoft.com/office/drawing/2014/main" id="{943C0AC8-1496-487A-B888-CF57BF8ECD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51320" y="947446"/>
                  <a:ext cx="424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E467E725-F224-4C3D-BF91-C59314618382}"/>
                    </a:ext>
                  </a:extLst>
                </p14:cNvPr>
                <p14:cNvContentPartPr/>
                <p14:nvPr/>
              </p14:nvContentPartPr>
              <p14:xfrm>
                <a:off x="7772640" y="1219246"/>
                <a:ext cx="311760" cy="76320"/>
              </p14:xfrm>
            </p:contentPart>
          </mc:Choice>
          <mc:Fallback xmlns=""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E467E725-F224-4C3D-BF91-C593146183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64000" y="1210246"/>
                  <a:ext cx="329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CA226F0F-F874-4A11-80F1-A4158E6DF81C}"/>
                    </a:ext>
                  </a:extLst>
                </p14:cNvPr>
                <p14:cNvContentPartPr/>
                <p14:nvPr/>
              </p14:nvContentPartPr>
              <p14:xfrm>
                <a:off x="8028240" y="1165606"/>
                <a:ext cx="234000" cy="210240"/>
              </p14:xfrm>
            </p:contentPart>
          </mc:Choice>
          <mc:Fallback xmlns=""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CA226F0F-F874-4A11-80F1-A4158E6DF8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19240" y="1156606"/>
                  <a:ext cx="251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77FCFF2E-B4FB-4EAB-99D4-04275193D5D7}"/>
                    </a:ext>
                  </a:extLst>
                </p14:cNvPr>
                <p14:cNvContentPartPr/>
                <p14:nvPr/>
              </p14:nvContentPartPr>
              <p14:xfrm>
                <a:off x="8361240" y="1092526"/>
                <a:ext cx="214920" cy="27360"/>
              </p14:xfrm>
            </p:contentPart>
          </mc:Choice>
          <mc:Fallback xmlns=""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77FCFF2E-B4FB-4EAB-99D4-04275193D5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52600" y="1083526"/>
                  <a:ext cx="232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EF55CFF4-1A98-4FC4-AEE3-A579A185081F}"/>
                    </a:ext>
                  </a:extLst>
                </p14:cNvPr>
                <p14:cNvContentPartPr/>
                <p14:nvPr/>
              </p14:nvContentPartPr>
              <p14:xfrm>
                <a:off x="8387160" y="1155886"/>
                <a:ext cx="272880" cy="54000"/>
              </p14:xfrm>
            </p:contentPart>
          </mc:Choice>
          <mc:Fallback xmlns=""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EF55CFF4-1A98-4FC4-AEE3-A579A18508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78520" y="1146886"/>
                  <a:ext cx="290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07" name="Ink 3106">
                  <a:extLst>
                    <a:ext uri="{FF2B5EF4-FFF2-40B4-BE49-F238E27FC236}">
                      <a16:creationId xmlns:a16="http://schemas.microsoft.com/office/drawing/2014/main" id="{28DD6CF2-D1AD-47A6-A413-8AB23422752C}"/>
                    </a:ext>
                  </a:extLst>
                </p14:cNvPr>
                <p14:cNvContentPartPr/>
                <p14:nvPr/>
              </p14:nvContentPartPr>
              <p14:xfrm>
                <a:off x="8855520" y="1005046"/>
                <a:ext cx="358560" cy="75960"/>
              </p14:xfrm>
            </p:contentPart>
          </mc:Choice>
          <mc:Fallback xmlns="">
            <p:pic>
              <p:nvPicPr>
                <p:cNvPr id="3107" name="Ink 3106">
                  <a:extLst>
                    <a:ext uri="{FF2B5EF4-FFF2-40B4-BE49-F238E27FC236}">
                      <a16:creationId xmlns:a16="http://schemas.microsoft.com/office/drawing/2014/main" id="{28DD6CF2-D1AD-47A6-A413-8AB2342275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880" y="996046"/>
                  <a:ext cx="376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2196E5BC-4A91-4526-983A-890B1005A2D7}"/>
                    </a:ext>
                  </a:extLst>
                </p14:cNvPr>
                <p14:cNvContentPartPr/>
                <p14:nvPr/>
              </p14:nvContentPartPr>
              <p14:xfrm>
                <a:off x="9252600" y="997486"/>
                <a:ext cx="90720" cy="36720"/>
              </p14:xfrm>
            </p:contentPart>
          </mc:Choice>
          <mc:Fallback xmlns=""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2196E5BC-4A91-4526-983A-890B1005A2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43600" y="988846"/>
                  <a:ext cx="1083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6" name="Group 3125">
            <a:extLst>
              <a:ext uri="{FF2B5EF4-FFF2-40B4-BE49-F238E27FC236}">
                <a16:creationId xmlns:a16="http://schemas.microsoft.com/office/drawing/2014/main" id="{81F8A23C-7087-49F2-AF36-1DFC016E5E3B}"/>
              </a:ext>
            </a:extLst>
          </p:cNvPr>
          <p:cNvGrpSpPr/>
          <p:nvPr/>
        </p:nvGrpSpPr>
        <p:grpSpPr>
          <a:xfrm>
            <a:off x="5544240" y="1523806"/>
            <a:ext cx="2838960" cy="389160"/>
            <a:chOff x="5544240" y="1523806"/>
            <a:chExt cx="283896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11" name="Ink 3110">
                  <a:extLst>
                    <a:ext uri="{FF2B5EF4-FFF2-40B4-BE49-F238E27FC236}">
                      <a16:creationId xmlns:a16="http://schemas.microsoft.com/office/drawing/2014/main" id="{097C371F-2F54-4F37-9F52-039E3A3916ED}"/>
                    </a:ext>
                  </a:extLst>
                </p14:cNvPr>
                <p14:cNvContentPartPr/>
                <p14:nvPr/>
              </p14:nvContentPartPr>
              <p14:xfrm>
                <a:off x="5544240" y="1523806"/>
                <a:ext cx="238320" cy="333720"/>
              </p14:xfrm>
            </p:contentPart>
          </mc:Choice>
          <mc:Fallback xmlns="">
            <p:pic>
              <p:nvPicPr>
                <p:cNvPr id="3111" name="Ink 3110">
                  <a:extLst>
                    <a:ext uri="{FF2B5EF4-FFF2-40B4-BE49-F238E27FC236}">
                      <a16:creationId xmlns:a16="http://schemas.microsoft.com/office/drawing/2014/main" id="{097C371F-2F54-4F37-9F52-039E3A3916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35600" y="1514806"/>
                  <a:ext cx="2559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12" name="Ink 3111">
                  <a:extLst>
                    <a:ext uri="{FF2B5EF4-FFF2-40B4-BE49-F238E27FC236}">
                      <a16:creationId xmlns:a16="http://schemas.microsoft.com/office/drawing/2014/main" id="{8F3589B4-E8E7-4602-8472-EE081BD625D2}"/>
                    </a:ext>
                  </a:extLst>
                </p14:cNvPr>
                <p14:cNvContentPartPr/>
                <p14:nvPr/>
              </p14:nvContentPartPr>
              <p14:xfrm>
                <a:off x="6020520" y="1555126"/>
                <a:ext cx="112680" cy="297000"/>
              </p14:xfrm>
            </p:contentPart>
          </mc:Choice>
          <mc:Fallback xmlns="">
            <p:pic>
              <p:nvPicPr>
                <p:cNvPr id="3112" name="Ink 3111">
                  <a:extLst>
                    <a:ext uri="{FF2B5EF4-FFF2-40B4-BE49-F238E27FC236}">
                      <a16:creationId xmlns:a16="http://schemas.microsoft.com/office/drawing/2014/main" id="{8F3589B4-E8E7-4602-8472-EE081BD625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1520" y="1546126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13" name="Ink 3112">
                  <a:extLst>
                    <a:ext uri="{FF2B5EF4-FFF2-40B4-BE49-F238E27FC236}">
                      <a16:creationId xmlns:a16="http://schemas.microsoft.com/office/drawing/2014/main" id="{82835A3F-9E1F-423D-8441-2B5CA192F7BF}"/>
                    </a:ext>
                  </a:extLst>
                </p14:cNvPr>
                <p14:cNvContentPartPr/>
                <p14:nvPr/>
              </p14:nvContentPartPr>
              <p14:xfrm>
                <a:off x="5838720" y="1681486"/>
                <a:ext cx="337680" cy="41760"/>
              </p14:xfrm>
            </p:contentPart>
          </mc:Choice>
          <mc:Fallback xmlns="">
            <p:pic>
              <p:nvPicPr>
                <p:cNvPr id="3113" name="Ink 3112">
                  <a:extLst>
                    <a:ext uri="{FF2B5EF4-FFF2-40B4-BE49-F238E27FC236}">
                      <a16:creationId xmlns:a16="http://schemas.microsoft.com/office/drawing/2014/main" id="{82835A3F-9E1F-423D-8441-2B5CA192F7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29720" y="1672846"/>
                  <a:ext cx="355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14" name="Ink 3113">
                  <a:extLst>
                    <a:ext uri="{FF2B5EF4-FFF2-40B4-BE49-F238E27FC236}">
                      <a16:creationId xmlns:a16="http://schemas.microsoft.com/office/drawing/2014/main" id="{7F900796-3E8A-49DD-A098-2AB1DEE13E40}"/>
                    </a:ext>
                  </a:extLst>
                </p14:cNvPr>
                <p14:cNvContentPartPr/>
                <p14:nvPr/>
              </p14:nvContentPartPr>
              <p14:xfrm>
                <a:off x="6293040" y="1681486"/>
                <a:ext cx="164880" cy="153360"/>
              </p14:xfrm>
            </p:contentPart>
          </mc:Choice>
          <mc:Fallback xmlns="">
            <p:pic>
              <p:nvPicPr>
                <p:cNvPr id="3114" name="Ink 3113">
                  <a:extLst>
                    <a:ext uri="{FF2B5EF4-FFF2-40B4-BE49-F238E27FC236}">
                      <a16:creationId xmlns:a16="http://schemas.microsoft.com/office/drawing/2014/main" id="{7F900796-3E8A-49DD-A098-2AB1DEE13E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84040" y="1672846"/>
                  <a:ext cx="182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15" name="Ink 3114">
                  <a:extLst>
                    <a:ext uri="{FF2B5EF4-FFF2-40B4-BE49-F238E27FC236}">
                      <a16:creationId xmlns:a16="http://schemas.microsoft.com/office/drawing/2014/main" id="{8A89E9B4-097E-4C25-AE59-0FECACCE90F2}"/>
                    </a:ext>
                  </a:extLst>
                </p14:cNvPr>
                <p14:cNvContentPartPr/>
                <p14:nvPr/>
              </p14:nvContentPartPr>
              <p14:xfrm>
                <a:off x="6623160" y="1538926"/>
                <a:ext cx="176400" cy="289080"/>
              </p14:xfrm>
            </p:contentPart>
          </mc:Choice>
          <mc:Fallback xmlns="">
            <p:pic>
              <p:nvPicPr>
                <p:cNvPr id="3115" name="Ink 3114">
                  <a:extLst>
                    <a:ext uri="{FF2B5EF4-FFF2-40B4-BE49-F238E27FC236}">
                      <a16:creationId xmlns:a16="http://schemas.microsoft.com/office/drawing/2014/main" id="{8A89E9B4-097E-4C25-AE59-0FECACCE90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14520" y="1529926"/>
                  <a:ext cx="194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16" name="Ink 3115">
                  <a:extLst>
                    <a:ext uri="{FF2B5EF4-FFF2-40B4-BE49-F238E27FC236}">
                      <a16:creationId xmlns:a16="http://schemas.microsoft.com/office/drawing/2014/main" id="{817ECE11-0EC0-4757-97B2-631FFE7E4B83}"/>
                    </a:ext>
                  </a:extLst>
                </p14:cNvPr>
                <p14:cNvContentPartPr/>
                <p14:nvPr/>
              </p14:nvContentPartPr>
              <p14:xfrm>
                <a:off x="6942120" y="1688686"/>
                <a:ext cx="143280" cy="224280"/>
              </p14:xfrm>
            </p:contentPart>
          </mc:Choice>
          <mc:Fallback xmlns="">
            <p:pic>
              <p:nvPicPr>
                <p:cNvPr id="3116" name="Ink 3115">
                  <a:extLst>
                    <a:ext uri="{FF2B5EF4-FFF2-40B4-BE49-F238E27FC236}">
                      <a16:creationId xmlns:a16="http://schemas.microsoft.com/office/drawing/2014/main" id="{817ECE11-0EC0-4757-97B2-631FFE7E4B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33120" y="1680046"/>
                  <a:ext cx="160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117" name="Ink 3116">
                  <a:extLst>
                    <a:ext uri="{FF2B5EF4-FFF2-40B4-BE49-F238E27FC236}">
                      <a16:creationId xmlns:a16="http://schemas.microsoft.com/office/drawing/2014/main" id="{322F7A5A-6351-49D8-B12F-415C9B74C3A6}"/>
                    </a:ext>
                  </a:extLst>
                </p14:cNvPr>
                <p14:cNvContentPartPr/>
                <p14:nvPr/>
              </p14:nvContentPartPr>
              <p14:xfrm>
                <a:off x="7306080" y="1606966"/>
                <a:ext cx="48240" cy="263160"/>
              </p14:xfrm>
            </p:contentPart>
          </mc:Choice>
          <mc:Fallback xmlns="">
            <p:pic>
              <p:nvPicPr>
                <p:cNvPr id="3117" name="Ink 3116">
                  <a:extLst>
                    <a:ext uri="{FF2B5EF4-FFF2-40B4-BE49-F238E27FC236}">
                      <a16:creationId xmlns:a16="http://schemas.microsoft.com/office/drawing/2014/main" id="{322F7A5A-6351-49D8-B12F-415C9B74C3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97440" y="1597966"/>
                  <a:ext cx="65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6FABEC36-2D53-4BD2-94C6-652C8D75B6DC}"/>
                    </a:ext>
                  </a:extLst>
                </p14:cNvPr>
                <p14:cNvContentPartPr/>
                <p14:nvPr/>
              </p14:nvContentPartPr>
              <p14:xfrm>
                <a:off x="7097640" y="1686526"/>
                <a:ext cx="420120" cy="87840"/>
              </p14:xfrm>
            </p:contentPart>
          </mc:Choice>
          <mc:Fallback xmlns=""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6FABEC36-2D53-4BD2-94C6-652C8D75B6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89000" y="1677526"/>
                  <a:ext cx="437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119" name="Ink 3118">
                  <a:extLst>
                    <a:ext uri="{FF2B5EF4-FFF2-40B4-BE49-F238E27FC236}">
                      <a16:creationId xmlns:a16="http://schemas.microsoft.com/office/drawing/2014/main" id="{0264C950-91CD-4F93-B263-5A67EEEA6659}"/>
                    </a:ext>
                  </a:extLst>
                </p14:cNvPr>
                <p14:cNvContentPartPr/>
                <p14:nvPr/>
              </p14:nvContentPartPr>
              <p14:xfrm>
                <a:off x="7491480" y="1578526"/>
                <a:ext cx="285120" cy="211320"/>
              </p14:xfrm>
            </p:contentPart>
          </mc:Choice>
          <mc:Fallback xmlns="">
            <p:pic>
              <p:nvPicPr>
                <p:cNvPr id="3119" name="Ink 3118">
                  <a:extLst>
                    <a:ext uri="{FF2B5EF4-FFF2-40B4-BE49-F238E27FC236}">
                      <a16:creationId xmlns:a16="http://schemas.microsoft.com/office/drawing/2014/main" id="{0264C950-91CD-4F93-B263-5A67EEEA66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82840" y="1569526"/>
                  <a:ext cx="302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20" name="Ink 3119">
                  <a:extLst>
                    <a:ext uri="{FF2B5EF4-FFF2-40B4-BE49-F238E27FC236}">
                      <a16:creationId xmlns:a16="http://schemas.microsoft.com/office/drawing/2014/main" id="{2BC10760-6FCA-407D-A8EF-CE2F6704A1D8}"/>
                    </a:ext>
                  </a:extLst>
                </p14:cNvPr>
                <p14:cNvContentPartPr/>
                <p14:nvPr/>
              </p14:nvContentPartPr>
              <p14:xfrm>
                <a:off x="7790280" y="1654846"/>
                <a:ext cx="259920" cy="229320"/>
              </p14:xfrm>
            </p:contentPart>
          </mc:Choice>
          <mc:Fallback xmlns="">
            <p:pic>
              <p:nvPicPr>
                <p:cNvPr id="3120" name="Ink 3119">
                  <a:extLst>
                    <a:ext uri="{FF2B5EF4-FFF2-40B4-BE49-F238E27FC236}">
                      <a16:creationId xmlns:a16="http://schemas.microsoft.com/office/drawing/2014/main" id="{2BC10760-6FCA-407D-A8EF-CE2F6704A1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81280" y="1645846"/>
                  <a:ext cx="277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21" name="Ink 3120">
                  <a:extLst>
                    <a:ext uri="{FF2B5EF4-FFF2-40B4-BE49-F238E27FC236}">
                      <a16:creationId xmlns:a16="http://schemas.microsoft.com/office/drawing/2014/main" id="{AF5E2D38-0ED3-4FF9-A2FD-3C6EDF6CE7C0}"/>
                    </a:ext>
                  </a:extLst>
                </p14:cNvPr>
                <p14:cNvContentPartPr/>
                <p14:nvPr/>
              </p14:nvContentPartPr>
              <p14:xfrm>
                <a:off x="8235600" y="1610206"/>
                <a:ext cx="65880" cy="231120"/>
              </p14:xfrm>
            </p:contentPart>
          </mc:Choice>
          <mc:Fallback xmlns="">
            <p:pic>
              <p:nvPicPr>
                <p:cNvPr id="3121" name="Ink 3120">
                  <a:extLst>
                    <a:ext uri="{FF2B5EF4-FFF2-40B4-BE49-F238E27FC236}">
                      <a16:creationId xmlns:a16="http://schemas.microsoft.com/office/drawing/2014/main" id="{AF5E2D38-0ED3-4FF9-A2FD-3C6EDF6CE7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6960" y="1601566"/>
                  <a:ext cx="83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122" name="Ink 3121">
                  <a:extLst>
                    <a:ext uri="{FF2B5EF4-FFF2-40B4-BE49-F238E27FC236}">
                      <a16:creationId xmlns:a16="http://schemas.microsoft.com/office/drawing/2014/main" id="{7C9DD59E-068E-4BCF-9C36-2C8558B40FD7}"/>
                    </a:ext>
                  </a:extLst>
                </p14:cNvPr>
                <p14:cNvContentPartPr/>
                <p14:nvPr/>
              </p14:nvContentPartPr>
              <p14:xfrm>
                <a:off x="8085120" y="1698406"/>
                <a:ext cx="298080" cy="48960"/>
              </p14:xfrm>
            </p:contentPart>
          </mc:Choice>
          <mc:Fallback xmlns="">
            <p:pic>
              <p:nvPicPr>
                <p:cNvPr id="3122" name="Ink 3121">
                  <a:extLst>
                    <a:ext uri="{FF2B5EF4-FFF2-40B4-BE49-F238E27FC236}">
                      <a16:creationId xmlns:a16="http://schemas.microsoft.com/office/drawing/2014/main" id="{7C9DD59E-068E-4BCF-9C36-2C8558B40F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76120" y="1689766"/>
                  <a:ext cx="31572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5" name="Group 3124">
            <a:extLst>
              <a:ext uri="{FF2B5EF4-FFF2-40B4-BE49-F238E27FC236}">
                <a16:creationId xmlns:a16="http://schemas.microsoft.com/office/drawing/2014/main" id="{E362B02C-0C20-43F1-BD11-65156515795C}"/>
              </a:ext>
            </a:extLst>
          </p:cNvPr>
          <p:cNvGrpSpPr/>
          <p:nvPr/>
        </p:nvGrpSpPr>
        <p:grpSpPr>
          <a:xfrm>
            <a:off x="8630160" y="1667086"/>
            <a:ext cx="515880" cy="19440"/>
            <a:chOff x="8630160" y="1667086"/>
            <a:chExt cx="51588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23" name="Ink 3122">
                  <a:extLst>
                    <a:ext uri="{FF2B5EF4-FFF2-40B4-BE49-F238E27FC236}">
                      <a16:creationId xmlns:a16="http://schemas.microsoft.com/office/drawing/2014/main" id="{389B399D-ABF8-40B3-935B-26EF133B7B39}"/>
                    </a:ext>
                  </a:extLst>
                </p14:cNvPr>
                <p14:cNvContentPartPr/>
                <p14:nvPr/>
              </p14:nvContentPartPr>
              <p14:xfrm>
                <a:off x="8630160" y="1669246"/>
                <a:ext cx="280800" cy="17280"/>
              </p14:xfrm>
            </p:contentPart>
          </mc:Choice>
          <mc:Fallback xmlns="">
            <p:pic>
              <p:nvPicPr>
                <p:cNvPr id="3123" name="Ink 3122">
                  <a:extLst>
                    <a:ext uri="{FF2B5EF4-FFF2-40B4-BE49-F238E27FC236}">
                      <a16:creationId xmlns:a16="http://schemas.microsoft.com/office/drawing/2014/main" id="{389B399D-ABF8-40B3-935B-26EF133B7B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21520" y="1660606"/>
                  <a:ext cx="298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744B2263-BE25-4F8D-8B82-35F5571AD094}"/>
                    </a:ext>
                  </a:extLst>
                </p14:cNvPr>
                <p14:cNvContentPartPr/>
                <p14:nvPr/>
              </p14:nvContentPartPr>
              <p14:xfrm>
                <a:off x="9123360" y="1667086"/>
                <a:ext cx="22680" cy="7200"/>
              </p14:xfrm>
            </p:contentPart>
          </mc:Choice>
          <mc:Fallback xmlns=""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744B2263-BE25-4F8D-8B82-35F5571AD0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14720" y="1658086"/>
                  <a:ext cx="403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8" name="Group 3197">
            <a:extLst>
              <a:ext uri="{FF2B5EF4-FFF2-40B4-BE49-F238E27FC236}">
                <a16:creationId xmlns:a16="http://schemas.microsoft.com/office/drawing/2014/main" id="{3584AAB9-0ED9-42B1-83DC-8C5244542866}"/>
              </a:ext>
            </a:extLst>
          </p:cNvPr>
          <p:cNvGrpSpPr/>
          <p:nvPr/>
        </p:nvGrpSpPr>
        <p:grpSpPr>
          <a:xfrm>
            <a:off x="166200" y="4740766"/>
            <a:ext cx="3812400" cy="677160"/>
            <a:chOff x="166200" y="4740766"/>
            <a:chExt cx="381240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81" name="Ink 3180">
                  <a:extLst>
                    <a:ext uri="{FF2B5EF4-FFF2-40B4-BE49-F238E27FC236}">
                      <a16:creationId xmlns:a16="http://schemas.microsoft.com/office/drawing/2014/main" id="{20E4F5E2-9EF0-4396-90DB-A2760054280A}"/>
                    </a:ext>
                  </a:extLst>
                </p14:cNvPr>
                <p14:cNvContentPartPr/>
                <p14:nvPr/>
              </p14:nvContentPartPr>
              <p14:xfrm>
                <a:off x="365280" y="4745446"/>
                <a:ext cx="133920" cy="381960"/>
              </p14:xfrm>
            </p:contentPart>
          </mc:Choice>
          <mc:Fallback xmlns="">
            <p:pic>
              <p:nvPicPr>
                <p:cNvPr id="3181" name="Ink 3180">
                  <a:extLst>
                    <a:ext uri="{FF2B5EF4-FFF2-40B4-BE49-F238E27FC236}">
                      <a16:creationId xmlns:a16="http://schemas.microsoft.com/office/drawing/2014/main" id="{20E4F5E2-9EF0-4396-90DB-A276005428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6280" y="4736446"/>
                  <a:ext cx="1515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82" name="Ink 3181">
                  <a:extLst>
                    <a:ext uri="{FF2B5EF4-FFF2-40B4-BE49-F238E27FC236}">
                      <a16:creationId xmlns:a16="http://schemas.microsoft.com/office/drawing/2014/main" id="{441EEF62-5937-422E-959E-5631CFD77E67}"/>
                    </a:ext>
                  </a:extLst>
                </p14:cNvPr>
                <p14:cNvContentPartPr/>
                <p14:nvPr/>
              </p14:nvContentPartPr>
              <p14:xfrm>
                <a:off x="296160" y="4740766"/>
                <a:ext cx="302760" cy="36720"/>
              </p14:xfrm>
            </p:contentPart>
          </mc:Choice>
          <mc:Fallback xmlns="">
            <p:pic>
              <p:nvPicPr>
                <p:cNvPr id="3182" name="Ink 3181">
                  <a:extLst>
                    <a:ext uri="{FF2B5EF4-FFF2-40B4-BE49-F238E27FC236}">
                      <a16:creationId xmlns:a16="http://schemas.microsoft.com/office/drawing/2014/main" id="{441EEF62-5937-422E-959E-5631CFD77E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7160" y="4732126"/>
                  <a:ext cx="320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83" name="Ink 3182">
                  <a:extLst>
                    <a:ext uri="{FF2B5EF4-FFF2-40B4-BE49-F238E27FC236}">
                      <a16:creationId xmlns:a16="http://schemas.microsoft.com/office/drawing/2014/main" id="{12B86D44-B207-4A0D-A4E6-30A6F3C8FFBE}"/>
                    </a:ext>
                  </a:extLst>
                </p14:cNvPr>
                <p14:cNvContentPartPr/>
                <p14:nvPr/>
              </p14:nvContentPartPr>
              <p14:xfrm>
                <a:off x="166200" y="5105806"/>
                <a:ext cx="294480" cy="48960"/>
              </p14:xfrm>
            </p:contentPart>
          </mc:Choice>
          <mc:Fallback xmlns="">
            <p:pic>
              <p:nvPicPr>
                <p:cNvPr id="3183" name="Ink 3182">
                  <a:extLst>
                    <a:ext uri="{FF2B5EF4-FFF2-40B4-BE49-F238E27FC236}">
                      <a16:creationId xmlns:a16="http://schemas.microsoft.com/office/drawing/2014/main" id="{12B86D44-B207-4A0D-A4E6-30A6F3C8FFB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7200" y="5097166"/>
                  <a:ext cx="312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84" name="Ink 3183">
                  <a:extLst>
                    <a:ext uri="{FF2B5EF4-FFF2-40B4-BE49-F238E27FC236}">
                      <a16:creationId xmlns:a16="http://schemas.microsoft.com/office/drawing/2014/main" id="{039E91D5-2269-43F8-ADCD-4F05978D1D48}"/>
                    </a:ext>
                  </a:extLst>
                </p14:cNvPr>
                <p14:cNvContentPartPr/>
                <p14:nvPr/>
              </p14:nvContentPartPr>
              <p14:xfrm>
                <a:off x="594600" y="4954966"/>
                <a:ext cx="225720" cy="325080"/>
              </p14:xfrm>
            </p:contentPart>
          </mc:Choice>
          <mc:Fallback xmlns="">
            <p:pic>
              <p:nvPicPr>
                <p:cNvPr id="3184" name="Ink 3183">
                  <a:extLst>
                    <a:ext uri="{FF2B5EF4-FFF2-40B4-BE49-F238E27FC236}">
                      <a16:creationId xmlns:a16="http://schemas.microsoft.com/office/drawing/2014/main" id="{039E91D5-2269-43F8-ADCD-4F05978D1D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600" y="4946326"/>
                  <a:ext cx="243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85" name="Ink 3184">
                  <a:extLst>
                    <a:ext uri="{FF2B5EF4-FFF2-40B4-BE49-F238E27FC236}">
                      <a16:creationId xmlns:a16="http://schemas.microsoft.com/office/drawing/2014/main" id="{7F945CE1-CDB9-40DB-A45F-A1FDBF1AB1EF}"/>
                    </a:ext>
                  </a:extLst>
                </p14:cNvPr>
                <p14:cNvContentPartPr/>
                <p14:nvPr/>
              </p14:nvContentPartPr>
              <p14:xfrm>
                <a:off x="521160" y="5113366"/>
                <a:ext cx="303120" cy="37800"/>
              </p14:xfrm>
            </p:contentPart>
          </mc:Choice>
          <mc:Fallback xmlns="">
            <p:pic>
              <p:nvPicPr>
                <p:cNvPr id="3185" name="Ink 3184">
                  <a:extLst>
                    <a:ext uri="{FF2B5EF4-FFF2-40B4-BE49-F238E27FC236}">
                      <a16:creationId xmlns:a16="http://schemas.microsoft.com/office/drawing/2014/main" id="{7F945CE1-CDB9-40DB-A45F-A1FDBF1AB1E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2160" y="5104366"/>
                  <a:ext cx="320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86" name="Ink 3185">
                  <a:extLst>
                    <a:ext uri="{FF2B5EF4-FFF2-40B4-BE49-F238E27FC236}">
                      <a16:creationId xmlns:a16="http://schemas.microsoft.com/office/drawing/2014/main" id="{79A29492-2AA8-4A2E-BF3B-8BC41E66D574}"/>
                    </a:ext>
                  </a:extLst>
                </p14:cNvPr>
                <p14:cNvContentPartPr/>
                <p14:nvPr/>
              </p14:nvContentPartPr>
              <p14:xfrm>
                <a:off x="992760" y="5079526"/>
                <a:ext cx="190800" cy="149040"/>
              </p14:xfrm>
            </p:contentPart>
          </mc:Choice>
          <mc:Fallback xmlns="">
            <p:pic>
              <p:nvPicPr>
                <p:cNvPr id="3186" name="Ink 3185">
                  <a:extLst>
                    <a:ext uri="{FF2B5EF4-FFF2-40B4-BE49-F238E27FC236}">
                      <a16:creationId xmlns:a16="http://schemas.microsoft.com/office/drawing/2014/main" id="{79A29492-2AA8-4A2E-BF3B-8BC41E66D5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3760" y="5070886"/>
                  <a:ext cx="208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87" name="Ink 3186">
                  <a:extLst>
                    <a:ext uri="{FF2B5EF4-FFF2-40B4-BE49-F238E27FC236}">
                      <a16:creationId xmlns:a16="http://schemas.microsoft.com/office/drawing/2014/main" id="{E293AD01-7BE3-4EDD-8D2C-4607AF088FEF}"/>
                    </a:ext>
                  </a:extLst>
                </p14:cNvPr>
                <p14:cNvContentPartPr/>
                <p14:nvPr/>
              </p14:nvContentPartPr>
              <p14:xfrm>
                <a:off x="1373280" y="4844806"/>
                <a:ext cx="96480" cy="379080"/>
              </p14:xfrm>
            </p:contentPart>
          </mc:Choice>
          <mc:Fallback xmlns="">
            <p:pic>
              <p:nvPicPr>
                <p:cNvPr id="3187" name="Ink 3186">
                  <a:extLst>
                    <a:ext uri="{FF2B5EF4-FFF2-40B4-BE49-F238E27FC236}">
                      <a16:creationId xmlns:a16="http://schemas.microsoft.com/office/drawing/2014/main" id="{E293AD01-7BE3-4EDD-8D2C-4607AF088F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64640" y="4835806"/>
                  <a:ext cx="1141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88" name="Ink 3187">
                  <a:extLst>
                    <a:ext uri="{FF2B5EF4-FFF2-40B4-BE49-F238E27FC236}">
                      <a16:creationId xmlns:a16="http://schemas.microsoft.com/office/drawing/2014/main" id="{928BB35B-FB70-46C1-88B9-C377ECBADEEF}"/>
                    </a:ext>
                  </a:extLst>
                </p14:cNvPr>
                <p14:cNvContentPartPr/>
                <p14:nvPr/>
              </p14:nvContentPartPr>
              <p14:xfrm>
                <a:off x="1195800" y="4835806"/>
                <a:ext cx="450360" cy="27360"/>
              </p14:xfrm>
            </p:contentPart>
          </mc:Choice>
          <mc:Fallback xmlns="">
            <p:pic>
              <p:nvPicPr>
                <p:cNvPr id="3188" name="Ink 3187">
                  <a:extLst>
                    <a:ext uri="{FF2B5EF4-FFF2-40B4-BE49-F238E27FC236}">
                      <a16:creationId xmlns:a16="http://schemas.microsoft.com/office/drawing/2014/main" id="{928BB35B-FB70-46C1-88B9-C377ECBADE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87160" y="4826806"/>
                  <a:ext cx="468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89" name="Ink 3188">
                  <a:extLst>
                    <a:ext uri="{FF2B5EF4-FFF2-40B4-BE49-F238E27FC236}">
                      <a16:creationId xmlns:a16="http://schemas.microsoft.com/office/drawing/2014/main" id="{B4BD27E9-6082-4485-BC74-A51BBCC89B3B}"/>
                    </a:ext>
                  </a:extLst>
                </p14:cNvPr>
                <p14:cNvContentPartPr/>
                <p14:nvPr/>
              </p14:nvContentPartPr>
              <p14:xfrm>
                <a:off x="1118040" y="5225326"/>
                <a:ext cx="428040" cy="83520"/>
              </p14:xfrm>
            </p:contentPart>
          </mc:Choice>
          <mc:Fallback xmlns="">
            <p:pic>
              <p:nvPicPr>
                <p:cNvPr id="3189" name="Ink 3188">
                  <a:extLst>
                    <a:ext uri="{FF2B5EF4-FFF2-40B4-BE49-F238E27FC236}">
                      <a16:creationId xmlns:a16="http://schemas.microsoft.com/office/drawing/2014/main" id="{B4BD27E9-6082-4485-BC74-A51BBCC89B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9400" y="5216326"/>
                  <a:ext cx="445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190" name="Ink 3189">
                  <a:extLst>
                    <a:ext uri="{FF2B5EF4-FFF2-40B4-BE49-F238E27FC236}">
                      <a16:creationId xmlns:a16="http://schemas.microsoft.com/office/drawing/2014/main" id="{09C3305F-672D-4E81-AAB0-617975C30148}"/>
                    </a:ext>
                  </a:extLst>
                </p14:cNvPr>
                <p14:cNvContentPartPr/>
                <p14:nvPr/>
              </p14:nvContentPartPr>
              <p14:xfrm>
                <a:off x="1649760" y="4986646"/>
                <a:ext cx="415800" cy="357840"/>
              </p14:xfrm>
            </p:contentPart>
          </mc:Choice>
          <mc:Fallback xmlns="">
            <p:pic>
              <p:nvPicPr>
                <p:cNvPr id="3190" name="Ink 3189">
                  <a:extLst>
                    <a:ext uri="{FF2B5EF4-FFF2-40B4-BE49-F238E27FC236}">
                      <a16:creationId xmlns:a16="http://schemas.microsoft.com/office/drawing/2014/main" id="{09C3305F-672D-4E81-AAB0-617975C301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40760" y="4978006"/>
                  <a:ext cx="4334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191" name="Ink 3190">
                  <a:extLst>
                    <a:ext uri="{FF2B5EF4-FFF2-40B4-BE49-F238E27FC236}">
                      <a16:creationId xmlns:a16="http://schemas.microsoft.com/office/drawing/2014/main" id="{63F74D6C-C4BF-4242-8DE3-BC2F27D68382}"/>
                    </a:ext>
                  </a:extLst>
                </p14:cNvPr>
                <p14:cNvContentPartPr/>
                <p14:nvPr/>
              </p14:nvContentPartPr>
              <p14:xfrm>
                <a:off x="1743360" y="5127766"/>
                <a:ext cx="396360" cy="66600"/>
              </p14:xfrm>
            </p:contentPart>
          </mc:Choice>
          <mc:Fallback xmlns="">
            <p:pic>
              <p:nvPicPr>
                <p:cNvPr id="3191" name="Ink 3190">
                  <a:extLst>
                    <a:ext uri="{FF2B5EF4-FFF2-40B4-BE49-F238E27FC236}">
                      <a16:creationId xmlns:a16="http://schemas.microsoft.com/office/drawing/2014/main" id="{63F74D6C-C4BF-4242-8DE3-BC2F27D683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34360" y="5119126"/>
                  <a:ext cx="414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192" name="Ink 3191">
                  <a:extLst>
                    <a:ext uri="{FF2B5EF4-FFF2-40B4-BE49-F238E27FC236}">
                      <a16:creationId xmlns:a16="http://schemas.microsoft.com/office/drawing/2014/main" id="{2FBF43DC-85A6-40F1-A1B7-2A98C69ECBC8}"/>
                    </a:ext>
                  </a:extLst>
                </p14:cNvPr>
                <p14:cNvContentPartPr/>
                <p14:nvPr/>
              </p14:nvContentPartPr>
              <p14:xfrm>
                <a:off x="2164920" y="4906366"/>
                <a:ext cx="394200" cy="375480"/>
              </p14:xfrm>
            </p:contentPart>
          </mc:Choice>
          <mc:Fallback xmlns="">
            <p:pic>
              <p:nvPicPr>
                <p:cNvPr id="3192" name="Ink 3191">
                  <a:extLst>
                    <a:ext uri="{FF2B5EF4-FFF2-40B4-BE49-F238E27FC236}">
                      <a16:creationId xmlns:a16="http://schemas.microsoft.com/office/drawing/2014/main" id="{2FBF43DC-85A6-40F1-A1B7-2A98C69ECBC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56280" y="4897726"/>
                  <a:ext cx="411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193" name="Ink 3192">
                  <a:extLst>
                    <a:ext uri="{FF2B5EF4-FFF2-40B4-BE49-F238E27FC236}">
                      <a16:creationId xmlns:a16="http://schemas.microsoft.com/office/drawing/2014/main" id="{9FC727E9-CF7D-400D-B29E-588E2F0C5652}"/>
                    </a:ext>
                  </a:extLst>
                </p14:cNvPr>
                <p14:cNvContentPartPr/>
                <p14:nvPr/>
              </p14:nvContentPartPr>
              <p14:xfrm>
                <a:off x="2144040" y="5303086"/>
                <a:ext cx="303120" cy="71280"/>
              </p14:xfrm>
            </p:contentPart>
          </mc:Choice>
          <mc:Fallback xmlns="">
            <p:pic>
              <p:nvPicPr>
                <p:cNvPr id="3193" name="Ink 3192">
                  <a:extLst>
                    <a:ext uri="{FF2B5EF4-FFF2-40B4-BE49-F238E27FC236}">
                      <a16:creationId xmlns:a16="http://schemas.microsoft.com/office/drawing/2014/main" id="{9FC727E9-CF7D-400D-B29E-588E2F0C56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35400" y="5294446"/>
                  <a:ext cx="320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194" name="Ink 3193">
                  <a:extLst>
                    <a:ext uri="{FF2B5EF4-FFF2-40B4-BE49-F238E27FC236}">
                      <a16:creationId xmlns:a16="http://schemas.microsoft.com/office/drawing/2014/main" id="{32D8AE2F-85DA-41C4-9A26-D8C9BEAADEB9}"/>
                    </a:ext>
                  </a:extLst>
                </p14:cNvPr>
                <p14:cNvContentPartPr/>
                <p14:nvPr/>
              </p14:nvContentPartPr>
              <p14:xfrm>
                <a:off x="2403240" y="5210206"/>
                <a:ext cx="290160" cy="207720"/>
              </p14:xfrm>
            </p:contentPart>
          </mc:Choice>
          <mc:Fallback xmlns="">
            <p:pic>
              <p:nvPicPr>
                <p:cNvPr id="3194" name="Ink 3193">
                  <a:extLst>
                    <a:ext uri="{FF2B5EF4-FFF2-40B4-BE49-F238E27FC236}">
                      <a16:creationId xmlns:a16="http://schemas.microsoft.com/office/drawing/2014/main" id="{32D8AE2F-85DA-41C4-9A26-D8C9BEAADE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94240" y="5201206"/>
                  <a:ext cx="307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195" name="Ink 3194">
                  <a:extLst>
                    <a:ext uri="{FF2B5EF4-FFF2-40B4-BE49-F238E27FC236}">
                      <a16:creationId xmlns:a16="http://schemas.microsoft.com/office/drawing/2014/main" id="{F379CD2C-59DE-4CF2-B7FF-2BCAC2E28701}"/>
                    </a:ext>
                  </a:extLst>
                </p14:cNvPr>
                <p14:cNvContentPartPr/>
                <p14:nvPr/>
              </p14:nvContentPartPr>
              <p14:xfrm>
                <a:off x="2805360" y="5118046"/>
                <a:ext cx="84240" cy="201960"/>
              </p14:xfrm>
            </p:contentPart>
          </mc:Choice>
          <mc:Fallback xmlns="">
            <p:pic>
              <p:nvPicPr>
                <p:cNvPr id="3195" name="Ink 3194">
                  <a:extLst>
                    <a:ext uri="{FF2B5EF4-FFF2-40B4-BE49-F238E27FC236}">
                      <a16:creationId xmlns:a16="http://schemas.microsoft.com/office/drawing/2014/main" id="{F379CD2C-59DE-4CF2-B7FF-2BCAC2E287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96720" y="5109046"/>
                  <a:ext cx="101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196" name="Ink 3195">
                  <a:extLst>
                    <a:ext uri="{FF2B5EF4-FFF2-40B4-BE49-F238E27FC236}">
                      <a16:creationId xmlns:a16="http://schemas.microsoft.com/office/drawing/2014/main" id="{0B4F4E0C-D009-4EA3-9A14-92E5281080CB}"/>
                    </a:ext>
                  </a:extLst>
                </p14:cNvPr>
                <p14:cNvContentPartPr/>
                <p14:nvPr/>
              </p14:nvContentPartPr>
              <p14:xfrm>
                <a:off x="2775840" y="5113366"/>
                <a:ext cx="575280" cy="105120"/>
              </p14:xfrm>
            </p:contentPart>
          </mc:Choice>
          <mc:Fallback xmlns="">
            <p:pic>
              <p:nvPicPr>
                <p:cNvPr id="3196" name="Ink 3195">
                  <a:extLst>
                    <a:ext uri="{FF2B5EF4-FFF2-40B4-BE49-F238E27FC236}">
                      <a16:creationId xmlns:a16="http://schemas.microsoft.com/office/drawing/2014/main" id="{0B4F4E0C-D009-4EA3-9A14-92E5281080C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67200" y="5104366"/>
                  <a:ext cx="592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97" name="Ink 3196">
                  <a:extLst>
                    <a:ext uri="{FF2B5EF4-FFF2-40B4-BE49-F238E27FC236}">
                      <a16:creationId xmlns:a16="http://schemas.microsoft.com/office/drawing/2014/main" id="{C9E741FE-7D7D-4091-8555-3ECD4606AE3A}"/>
                    </a:ext>
                  </a:extLst>
                </p14:cNvPr>
                <p14:cNvContentPartPr/>
                <p14:nvPr/>
              </p14:nvContentPartPr>
              <p14:xfrm>
                <a:off x="3545520" y="5091406"/>
                <a:ext cx="433080" cy="51480"/>
              </p14:xfrm>
            </p:contentPart>
          </mc:Choice>
          <mc:Fallback xmlns="">
            <p:pic>
              <p:nvPicPr>
                <p:cNvPr id="3197" name="Ink 3196">
                  <a:extLst>
                    <a:ext uri="{FF2B5EF4-FFF2-40B4-BE49-F238E27FC236}">
                      <a16:creationId xmlns:a16="http://schemas.microsoft.com/office/drawing/2014/main" id="{C9E741FE-7D7D-4091-8555-3ECD4606AE3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36520" y="5082406"/>
                  <a:ext cx="45072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2" name="Group 3211">
            <a:extLst>
              <a:ext uri="{FF2B5EF4-FFF2-40B4-BE49-F238E27FC236}">
                <a16:creationId xmlns:a16="http://schemas.microsoft.com/office/drawing/2014/main" id="{6DF9B486-ECB5-4AF6-A6A1-D9E7CD7B96C7}"/>
              </a:ext>
            </a:extLst>
          </p:cNvPr>
          <p:cNvGrpSpPr/>
          <p:nvPr/>
        </p:nvGrpSpPr>
        <p:grpSpPr>
          <a:xfrm>
            <a:off x="200760" y="5646166"/>
            <a:ext cx="3751920" cy="621360"/>
            <a:chOff x="200760" y="5646166"/>
            <a:chExt cx="3751920" cy="62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99" name="Ink 3198">
                  <a:extLst>
                    <a:ext uri="{FF2B5EF4-FFF2-40B4-BE49-F238E27FC236}">
                      <a16:creationId xmlns:a16="http://schemas.microsoft.com/office/drawing/2014/main" id="{6BEEE63D-D428-4A0C-A81C-D767131AFC6D}"/>
                    </a:ext>
                  </a:extLst>
                </p14:cNvPr>
                <p14:cNvContentPartPr/>
                <p14:nvPr/>
              </p14:nvContentPartPr>
              <p14:xfrm>
                <a:off x="200760" y="5646166"/>
                <a:ext cx="446400" cy="520560"/>
              </p14:xfrm>
            </p:contentPart>
          </mc:Choice>
          <mc:Fallback xmlns="">
            <p:pic>
              <p:nvPicPr>
                <p:cNvPr id="3199" name="Ink 3198">
                  <a:extLst>
                    <a:ext uri="{FF2B5EF4-FFF2-40B4-BE49-F238E27FC236}">
                      <a16:creationId xmlns:a16="http://schemas.microsoft.com/office/drawing/2014/main" id="{6BEEE63D-D428-4A0C-A81C-D767131AFC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2120" y="5637166"/>
                  <a:ext cx="4640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00" name="Ink 3199">
                  <a:extLst>
                    <a:ext uri="{FF2B5EF4-FFF2-40B4-BE49-F238E27FC236}">
                      <a16:creationId xmlns:a16="http://schemas.microsoft.com/office/drawing/2014/main" id="{EFBCF733-2799-4859-A397-4B6905A08C4F}"/>
                    </a:ext>
                  </a:extLst>
                </p14:cNvPr>
                <p14:cNvContentPartPr/>
                <p14:nvPr/>
              </p14:nvContentPartPr>
              <p14:xfrm>
                <a:off x="702600" y="5750926"/>
                <a:ext cx="293760" cy="475560"/>
              </p14:xfrm>
            </p:contentPart>
          </mc:Choice>
          <mc:Fallback xmlns="">
            <p:pic>
              <p:nvPicPr>
                <p:cNvPr id="3200" name="Ink 3199">
                  <a:extLst>
                    <a:ext uri="{FF2B5EF4-FFF2-40B4-BE49-F238E27FC236}">
                      <a16:creationId xmlns:a16="http://schemas.microsoft.com/office/drawing/2014/main" id="{EFBCF733-2799-4859-A397-4B6905A08C4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3960" y="5742286"/>
                  <a:ext cx="3114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201" name="Ink 3200">
                  <a:extLst>
                    <a:ext uri="{FF2B5EF4-FFF2-40B4-BE49-F238E27FC236}">
                      <a16:creationId xmlns:a16="http://schemas.microsoft.com/office/drawing/2014/main" id="{3C753910-B432-4821-8340-0B013D120AC0}"/>
                    </a:ext>
                  </a:extLst>
                </p14:cNvPr>
                <p14:cNvContentPartPr/>
                <p14:nvPr/>
              </p14:nvContentPartPr>
              <p14:xfrm>
                <a:off x="726720" y="5962606"/>
                <a:ext cx="262080" cy="54000"/>
              </p14:xfrm>
            </p:contentPart>
          </mc:Choice>
          <mc:Fallback xmlns="">
            <p:pic>
              <p:nvPicPr>
                <p:cNvPr id="3201" name="Ink 3200">
                  <a:extLst>
                    <a:ext uri="{FF2B5EF4-FFF2-40B4-BE49-F238E27FC236}">
                      <a16:creationId xmlns:a16="http://schemas.microsoft.com/office/drawing/2014/main" id="{3C753910-B432-4821-8340-0B013D120AC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7720" y="5953966"/>
                  <a:ext cx="279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202" name="Ink 3201">
                  <a:extLst>
                    <a:ext uri="{FF2B5EF4-FFF2-40B4-BE49-F238E27FC236}">
                      <a16:creationId xmlns:a16="http://schemas.microsoft.com/office/drawing/2014/main" id="{060261F4-54A3-4855-8437-DE24F556442A}"/>
                    </a:ext>
                  </a:extLst>
                </p14:cNvPr>
                <p14:cNvContentPartPr/>
                <p14:nvPr/>
              </p14:nvContentPartPr>
              <p14:xfrm>
                <a:off x="1183200" y="5991766"/>
                <a:ext cx="190800" cy="140760"/>
              </p14:xfrm>
            </p:contentPart>
          </mc:Choice>
          <mc:Fallback xmlns="">
            <p:pic>
              <p:nvPicPr>
                <p:cNvPr id="3202" name="Ink 3201">
                  <a:extLst>
                    <a:ext uri="{FF2B5EF4-FFF2-40B4-BE49-F238E27FC236}">
                      <a16:creationId xmlns:a16="http://schemas.microsoft.com/office/drawing/2014/main" id="{060261F4-54A3-4855-8437-DE24F55644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4200" y="5983126"/>
                  <a:ext cx="208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203" name="Ink 3202">
                  <a:extLst>
                    <a:ext uri="{FF2B5EF4-FFF2-40B4-BE49-F238E27FC236}">
                      <a16:creationId xmlns:a16="http://schemas.microsoft.com/office/drawing/2014/main" id="{A606414D-4911-4A1F-ACBD-3055ED0E9ABC}"/>
                    </a:ext>
                  </a:extLst>
                </p14:cNvPr>
                <p14:cNvContentPartPr/>
                <p14:nvPr/>
              </p14:nvContentPartPr>
              <p14:xfrm>
                <a:off x="1437360" y="5750926"/>
                <a:ext cx="407880" cy="353880"/>
              </p14:xfrm>
            </p:contentPart>
          </mc:Choice>
          <mc:Fallback xmlns="">
            <p:pic>
              <p:nvPicPr>
                <p:cNvPr id="3203" name="Ink 3202">
                  <a:extLst>
                    <a:ext uri="{FF2B5EF4-FFF2-40B4-BE49-F238E27FC236}">
                      <a16:creationId xmlns:a16="http://schemas.microsoft.com/office/drawing/2014/main" id="{A606414D-4911-4A1F-ACBD-3055ED0E9AB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28360" y="5742286"/>
                  <a:ext cx="425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204" name="Ink 3203">
                  <a:extLst>
                    <a:ext uri="{FF2B5EF4-FFF2-40B4-BE49-F238E27FC236}">
                      <a16:creationId xmlns:a16="http://schemas.microsoft.com/office/drawing/2014/main" id="{83FB4513-A862-4E0E-BCAD-1C0A829713E4}"/>
                    </a:ext>
                  </a:extLst>
                </p14:cNvPr>
                <p14:cNvContentPartPr/>
                <p14:nvPr/>
              </p14:nvContentPartPr>
              <p14:xfrm>
                <a:off x="2078520" y="6004006"/>
                <a:ext cx="52920" cy="209160"/>
              </p14:xfrm>
            </p:contentPart>
          </mc:Choice>
          <mc:Fallback xmlns="">
            <p:pic>
              <p:nvPicPr>
                <p:cNvPr id="3204" name="Ink 3203">
                  <a:extLst>
                    <a:ext uri="{FF2B5EF4-FFF2-40B4-BE49-F238E27FC236}">
                      <a16:creationId xmlns:a16="http://schemas.microsoft.com/office/drawing/2014/main" id="{83FB4513-A862-4E0E-BCAD-1C0A829713E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69880" y="5995366"/>
                  <a:ext cx="70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205" name="Ink 3204">
                  <a:extLst>
                    <a:ext uri="{FF2B5EF4-FFF2-40B4-BE49-F238E27FC236}">
                      <a16:creationId xmlns:a16="http://schemas.microsoft.com/office/drawing/2014/main" id="{CA58F7A0-7FAA-49B4-B2D5-0736BFCAEDA3}"/>
                    </a:ext>
                  </a:extLst>
                </p14:cNvPr>
                <p14:cNvContentPartPr/>
                <p14:nvPr/>
              </p14:nvContentPartPr>
              <p14:xfrm>
                <a:off x="2342760" y="5970166"/>
                <a:ext cx="197280" cy="14760"/>
              </p14:xfrm>
            </p:contentPart>
          </mc:Choice>
          <mc:Fallback xmlns="">
            <p:pic>
              <p:nvPicPr>
                <p:cNvPr id="3205" name="Ink 3204">
                  <a:extLst>
                    <a:ext uri="{FF2B5EF4-FFF2-40B4-BE49-F238E27FC236}">
                      <a16:creationId xmlns:a16="http://schemas.microsoft.com/office/drawing/2014/main" id="{CA58F7A0-7FAA-49B4-B2D5-0736BFCAED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34120" y="5961166"/>
                  <a:ext cx="21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206" name="Ink 3205">
                  <a:extLst>
                    <a:ext uri="{FF2B5EF4-FFF2-40B4-BE49-F238E27FC236}">
                      <a16:creationId xmlns:a16="http://schemas.microsoft.com/office/drawing/2014/main" id="{798D8D09-4396-4C3D-85E9-A6441ED9EDBC}"/>
                    </a:ext>
                  </a:extLst>
                </p14:cNvPr>
                <p14:cNvContentPartPr/>
                <p14:nvPr/>
              </p14:nvContentPartPr>
              <p14:xfrm>
                <a:off x="2378040" y="6047926"/>
                <a:ext cx="250560" cy="70920"/>
              </p14:xfrm>
            </p:contentPart>
          </mc:Choice>
          <mc:Fallback xmlns="">
            <p:pic>
              <p:nvPicPr>
                <p:cNvPr id="3206" name="Ink 3205">
                  <a:extLst>
                    <a:ext uri="{FF2B5EF4-FFF2-40B4-BE49-F238E27FC236}">
                      <a16:creationId xmlns:a16="http://schemas.microsoft.com/office/drawing/2014/main" id="{798D8D09-4396-4C3D-85E9-A6441ED9EDB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69040" y="6038926"/>
                  <a:ext cx="268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207" name="Ink 3206">
                  <a:extLst>
                    <a:ext uri="{FF2B5EF4-FFF2-40B4-BE49-F238E27FC236}">
                      <a16:creationId xmlns:a16="http://schemas.microsoft.com/office/drawing/2014/main" id="{9E872CBC-871B-4687-8FF3-32875593A670}"/>
                    </a:ext>
                  </a:extLst>
                </p14:cNvPr>
                <p14:cNvContentPartPr/>
                <p14:nvPr/>
              </p14:nvContentPartPr>
              <p14:xfrm>
                <a:off x="2623920" y="5784406"/>
                <a:ext cx="337680" cy="344880"/>
              </p14:xfrm>
            </p:contentPart>
          </mc:Choice>
          <mc:Fallback xmlns="">
            <p:pic>
              <p:nvPicPr>
                <p:cNvPr id="3207" name="Ink 3206">
                  <a:extLst>
                    <a:ext uri="{FF2B5EF4-FFF2-40B4-BE49-F238E27FC236}">
                      <a16:creationId xmlns:a16="http://schemas.microsoft.com/office/drawing/2014/main" id="{9E872CBC-871B-4687-8FF3-32875593A67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14920" y="5775766"/>
                  <a:ext cx="355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208" name="Ink 3207">
                  <a:extLst>
                    <a:ext uri="{FF2B5EF4-FFF2-40B4-BE49-F238E27FC236}">
                      <a16:creationId xmlns:a16="http://schemas.microsoft.com/office/drawing/2014/main" id="{248A5ADD-90EB-42F0-AA98-0845B25A704E}"/>
                    </a:ext>
                  </a:extLst>
                </p14:cNvPr>
                <p14:cNvContentPartPr/>
                <p14:nvPr/>
              </p14:nvContentPartPr>
              <p14:xfrm>
                <a:off x="3008760" y="5972326"/>
                <a:ext cx="189720" cy="295200"/>
              </p14:xfrm>
            </p:contentPart>
          </mc:Choice>
          <mc:Fallback xmlns="">
            <p:pic>
              <p:nvPicPr>
                <p:cNvPr id="3208" name="Ink 3207">
                  <a:extLst>
                    <a:ext uri="{FF2B5EF4-FFF2-40B4-BE49-F238E27FC236}">
                      <a16:creationId xmlns:a16="http://schemas.microsoft.com/office/drawing/2014/main" id="{248A5ADD-90EB-42F0-AA98-0845B25A704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00120" y="5963686"/>
                  <a:ext cx="207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209" name="Ink 3208">
                  <a:extLst>
                    <a:ext uri="{FF2B5EF4-FFF2-40B4-BE49-F238E27FC236}">
                      <a16:creationId xmlns:a16="http://schemas.microsoft.com/office/drawing/2014/main" id="{276C8AB9-220F-4D86-B082-AFB5AD21AB6F}"/>
                    </a:ext>
                  </a:extLst>
                </p14:cNvPr>
                <p14:cNvContentPartPr/>
                <p14:nvPr/>
              </p14:nvContentPartPr>
              <p14:xfrm>
                <a:off x="3351480" y="6014086"/>
                <a:ext cx="153720" cy="28800"/>
              </p14:xfrm>
            </p:contentPart>
          </mc:Choice>
          <mc:Fallback xmlns="">
            <p:pic>
              <p:nvPicPr>
                <p:cNvPr id="3209" name="Ink 3208">
                  <a:extLst>
                    <a:ext uri="{FF2B5EF4-FFF2-40B4-BE49-F238E27FC236}">
                      <a16:creationId xmlns:a16="http://schemas.microsoft.com/office/drawing/2014/main" id="{276C8AB9-220F-4D86-B082-AFB5AD21AB6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42480" y="6005446"/>
                  <a:ext cx="171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210" name="Ink 3209">
                  <a:extLst>
                    <a:ext uri="{FF2B5EF4-FFF2-40B4-BE49-F238E27FC236}">
                      <a16:creationId xmlns:a16="http://schemas.microsoft.com/office/drawing/2014/main" id="{F042FCAD-180A-459B-A416-82B7E8EBA8FC}"/>
                    </a:ext>
                  </a:extLst>
                </p14:cNvPr>
                <p14:cNvContentPartPr/>
                <p14:nvPr/>
              </p14:nvContentPartPr>
              <p14:xfrm>
                <a:off x="3368040" y="5994286"/>
                <a:ext cx="584640" cy="138960"/>
              </p14:xfrm>
            </p:contentPart>
          </mc:Choice>
          <mc:Fallback xmlns="">
            <p:pic>
              <p:nvPicPr>
                <p:cNvPr id="3210" name="Ink 3209">
                  <a:extLst>
                    <a:ext uri="{FF2B5EF4-FFF2-40B4-BE49-F238E27FC236}">
                      <a16:creationId xmlns:a16="http://schemas.microsoft.com/office/drawing/2014/main" id="{F042FCAD-180A-459B-A416-82B7E8EBA8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59400" y="5985646"/>
                  <a:ext cx="6022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211" name="Ink 3210">
                <a:extLst>
                  <a:ext uri="{FF2B5EF4-FFF2-40B4-BE49-F238E27FC236}">
                    <a16:creationId xmlns:a16="http://schemas.microsoft.com/office/drawing/2014/main" id="{38E0BB73-43E7-47D3-B8FA-23FB8A4C84FC}"/>
                  </a:ext>
                </a:extLst>
              </p14:cNvPr>
              <p14:cNvContentPartPr/>
              <p14:nvPr/>
            </p14:nvContentPartPr>
            <p14:xfrm>
              <a:off x="4263720" y="5994286"/>
              <a:ext cx="255600" cy="34560"/>
            </p14:xfrm>
          </p:contentPart>
        </mc:Choice>
        <mc:Fallback xmlns="">
          <p:pic>
            <p:nvPicPr>
              <p:cNvPr id="3211" name="Ink 3210">
                <a:extLst>
                  <a:ext uri="{FF2B5EF4-FFF2-40B4-BE49-F238E27FC236}">
                    <a16:creationId xmlns:a16="http://schemas.microsoft.com/office/drawing/2014/main" id="{38E0BB73-43E7-47D3-B8FA-23FB8A4C84F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255080" y="5985646"/>
                <a:ext cx="273240" cy="5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ID" sz="2800" dirty="0" err="1">
                <a:latin typeface="Verdana" pitchFamily="34" charset="0"/>
                <a:ea typeface="Verdana" pitchFamily="34" charset="0"/>
              </a:rPr>
              <a:t>Contoh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soal</a:t>
            </a:r>
            <a:endParaRPr lang="en-US" sz="28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14686"/>
            <a:ext cx="3819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00034" y="857232"/>
            <a:ext cx="8286808" cy="2214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6.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rangkaian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berikut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hitunglah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:</a:t>
            </a:r>
          </a:p>
          <a:p>
            <a:pPr marL="809625" indent="-360363">
              <a:buAutoNum type="alphaLcPeriod"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Berapa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besar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dari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baterai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rangkaian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 pitchFamily="34" charset="0"/>
              </a:rPr>
              <a:t>?</a:t>
            </a:r>
          </a:p>
          <a:p>
            <a:pPr marL="809625" indent="-360363">
              <a:buAutoNum type="alphaLcPeriod"/>
            </a:pP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Berapa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besar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yang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melewati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R2 ?</a:t>
            </a:r>
          </a:p>
          <a:p>
            <a:pPr marL="809625" indent="-360363">
              <a:buFontTx/>
              <a:buAutoNum type="alphaLcPeriod"/>
            </a:pP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Berapa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besar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yang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melewati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R3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01" name="Ink 4100">
                <a:extLst>
                  <a:ext uri="{FF2B5EF4-FFF2-40B4-BE49-F238E27FC236}">
                    <a16:creationId xmlns:a16="http://schemas.microsoft.com/office/drawing/2014/main" id="{A4D9B60C-F521-4EBA-81A7-29C48B1CAF06}"/>
                  </a:ext>
                </a:extLst>
              </p14:cNvPr>
              <p14:cNvContentPartPr/>
              <p14:nvPr/>
            </p14:nvContentPartPr>
            <p14:xfrm>
              <a:off x="4406640" y="6505486"/>
              <a:ext cx="49680" cy="134280"/>
            </p14:xfrm>
          </p:contentPart>
        </mc:Choice>
        <mc:Fallback xmlns="">
          <p:pic>
            <p:nvPicPr>
              <p:cNvPr id="4101" name="Ink 4100">
                <a:extLst>
                  <a:ext uri="{FF2B5EF4-FFF2-40B4-BE49-F238E27FC236}">
                    <a16:creationId xmlns:a16="http://schemas.microsoft.com/office/drawing/2014/main" id="{A4D9B60C-F521-4EBA-81A7-29C48B1CAF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7640" y="6496486"/>
                <a:ext cx="67320" cy="15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ID" sz="2800" dirty="0" err="1">
                <a:latin typeface="Verdana" pitchFamily="34" charset="0"/>
                <a:ea typeface="Verdana" pitchFamily="34" charset="0"/>
              </a:rPr>
              <a:t>Jawab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:</a:t>
            </a:r>
            <a:endParaRPr lang="en-US" sz="28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69"/>
            <a:ext cx="6429420" cy="471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305" y="500042"/>
            <a:ext cx="7308967" cy="476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0DFB-F851-9E4E-88EF-EF3402A0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897E-0743-714F-92D9-D62973975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1. Tentukan beda potensial antara kedua ujung kawat dengan hambatan 5 ohm. Jika diketahui bahwa setiap menit muatan 720 C melaluinya.</a:t>
            </a:r>
          </a:p>
          <a:p>
            <a:r>
              <a:rPr lang="en-US"/>
              <a:t>2. Sebuah pemanas sinaran (radient heater) yang mempunyai daya 1250 W dibuat beroperasi pada tegangan 115 V.</a:t>
            </a:r>
          </a:p>
          <a:p>
            <a:r>
              <a:rPr lang="en-US"/>
              <a:t>A. Berapa arus yang akan mengalir di dalam pemanas tersebut?</a:t>
            </a:r>
          </a:p>
        </p:txBody>
      </p:sp>
    </p:spTree>
    <p:extLst>
      <p:ext uri="{BB962C8B-B14F-4D97-AF65-F5344CB8AC3E}">
        <p14:creationId xmlns:p14="http://schemas.microsoft.com/office/powerpoint/2010/main" val="162336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9689-AE5D-FC4A-993A-399BF57D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D04B-0974-C44D-A0C9-1424A786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B. Berapa hambatan dari koil pemanas?</a:t>
            </a:r>
          </a:p>
          <a:p>
            <a:r>
              <a:rPr lang="en-US"/>
              <a:t>C. Berapa kalor yang dihasilkan pemanas selama 1 jam?</a:t>
            </a:r>
          </a:p>
        </p:txBody>
      </p:sp>
    </p:spTree>
    <p:extLst>
      <p:ext uri="{BB962C8B-B14F-4D97-AF65-F5344CB8AC3E}">
        <p14:creationId xmlns:p14="http://schemas.microsoft.com/office/powerpoint/2010/main" val="391386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3286116" y="428604"/>
            <a:ext cx="5643602" cy="1714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Aliran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elektron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/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suatu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kawat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/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konduktor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mengalami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hambatan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/ </a:t>
            </a:r>
            <a:r>
              <a:rPr lang="sv-SE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resistansi R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785926"/>
            <a:ext cx="1447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285720" y="2500306"/>
            <a:ext cx="8786842" cy="3357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R =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Hambatan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/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resistansi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(ohm = </a:t>
            </a:r>
            <a:r>
              <a:rPr lang="el-GR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Ω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)</a:t>
            </a:r>
          </a:p>
          <a:p>
            <a:r>
              <a:rPr lang="el-GR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ρ 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=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Hambatan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jenis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/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Resistivitas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(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ohm.meter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)</a:t>
            </a:r>
          </a:p>
          <a:p>
            <a:r>
              <a:rPr lang="en-US" sz="2800" dirty="0">
                <a:latin typeface="Brush Script MT" pitchFamily="66" charset="0"/>
                <a:ea typeface="Verdana" pitchFamily="34" charset="0"/>
                <a:cs typeface="Arial" pitchFamily="34" charset="0"/>
              </a:rPr>
              <a:t>l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=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panjang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kawat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/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konduktor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(m)</a:t>
            </a:r>
          </a:p>
          <a:p>
            <a:r>
              <a:rPr lang="pt-BR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A = luas penampang kawat/konduktor (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m</a:t>
            </a:r>
            <a:r>
              <a:rPr lang="en-ID" sz="2800" baseline="30000" dirty="0">
                <a:latin typeface="Verdana" pitchFamily="34" charset="0"/>
                <a:ea typeface="Verdana" pitchFamily="34" charset="0"/>
                <a:cs typeface="Arial" pitchFamily="34" charset="0"/>
              </a:rPr>
              <a:t>2</a:t>
            </a:r>
            <a:r>
              <a:rPr lang="pt-BR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)</a:t>
            </a:r>
          </a:p>
          <a:p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Resistivitas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l-GR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ρ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merupakan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kebalikan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dari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konduktivitas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l-GR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σ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atau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konduktivitas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l-GR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σ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merupakan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kebalikan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dari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resistivitas</a:t>
            </a:r>
            <a:r>
              <a:rPr lang="en-US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l-GR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ρ</a:t>
            </a:r>
            <a:endParaRPr lang="en-ID" sz="2800" dirty="0"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5576909"/>
            <a:ext cx="3790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00042"/>
            <a:ext cx="22669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7158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Contoh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soal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1071546"/>
            <a:ext cx="8443914" cy="3429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49263" indent="-449263"/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1.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Sebuah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kawat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baja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dengan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luas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penampang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4,5 c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m</a:t>
            </a:r>
            <a:r>
              <a:rPr lang="en-ID" sz="2800" baseline="30000" dirty="0">
                <a:latin typeface="Verdana" pitchFamily="34" charset="0"/>
                <a:ea typeface="Verdana" pitchFamily="34" charset="0"/>
              </a:rPr>
              <a:t>2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panjangnya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10 km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jika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⍴ = 6,9 x 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10</a:t>
            </a:r>
            <a:r>
              <a:rPr lang="en-ID" sz="2800" baseline="30000" dirty="0">
                <a:latin typeface="Verdana" pitchFamily="34" charset="0"/>
                <a:ea typeface="Verdana" pitchFamily="34" charset="0"/>
              </a:rPr>
              <a:t>-7</a:t>
            </a:r>
            <a:r>
              <a:rPr lang="en-US" sz="2800" dirty="0">
                <a:latin typeface="Verdana" pitchFamily="34" charset="0"/>
                <a:ea typeface="Verdana" pitchFamily="34" charset="0"/>
              </a:rPr>
              <a:t>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Ω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m,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maka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berapa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hambatan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kawat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itu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 ?</a:t>
            </a:r>
          </a:p>
          <a:p>
            <a:pPr marL="4492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Jawab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:</a:t>
            </a:r>
          </a:p>
          <a:p>
            <a:pPr marL="449263"/>
            <a:r>
              <a:rPr lang="en-ID" sz="2800" dirty="0">
                <a:latin typeface="Verdana" pitchFamily="34" charset="0"/>
                <a:ea typeface="Verdana" pitchFamily="34" charset="0"/>
              </a:rPr>
              <a:t>A = 4,5 cm</a:t>
            </a:r>
            <a:r>
              <a:rPr lang="en-ID" sz="2800" baseline="30000" dirty="0">
                <a:latin typeface="Verdana" pitchFamily="34" charset="0"/>
                <a:ea typeface="Verdana" pitchFamily="34" charset="0"/>
              </a:rPr>
              <a:t>2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= 4,5 x 10</a:t>
            </a:r>
            <a:r>
              <a:rPr lang="en-ID" sz="2800" baseline="30000" dirty="0">
                <a:latin typeface="Verdana" pitchFamily="34" charset="0"/>
                <a:ea typeface="Verdana" pitchFamily="34" charset="0"/>
              </a:rPr>
              <a:t>-4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m</a:t>
            </a:r>
            <a:r>
              <a:rPr lang="en-ID" sz="2800" baseline="30000" dirty="0">
                <a:latin typeface="Verdana" pitchFamily="34" charset="0"/>
                <a:ea typeface="Verdana" pitchFamily="34" charset="0"/>
              </a:rPr>
              <a:t>2</a:t>
            </a: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 marL="449263"/>
            <a:r>
              <a:rPr lang="en-ID" sz="2800" dirty="0">
                <a:latin typeface="Brush Script MT" pitchFamily="66" charset="0"/>
                <a:ea typeface="Verdana" pitchFamily="34" charset="0"/>
              </a:rPr>
              <a:t>l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 = 10 km = 10 x 10</a:t>
            </a:r>
            <a:r>
              <a:rPr lang="en-ID" sz="2800" baseline="30000" dirty="0">
                <a:latin typeface="Verdana" pitchFamily="34" charset="0"/>
                <a:ea typeface="Verdana" pitchFamily="34" charset="0"/>
              </a:rPr>
              <a:t>3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m</a:t>
            </a: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 marL="449263"/>
            <a:r>
              <a:rPr lang="el-GR" sz="2800" dirty="0">
                <a:latin typeface="Verdana" pitchFamily="34" charset="0"/>
                <a:ea typeface="Verdana" pitchFamily="34" charset="0"/>
              </a:rPr>
              <a:t>ρ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= 6,9 x 10</a:t>
            </a:r>
            <a:r>
              <a:rPr lang="en-ID" sz="2800" baseline="30000" dirty="0">
                <a:latin typeface="Verdana" pitchFamily="34" charset="0"/>
                <a:ea typeface="Verdana" pitchFamily="34" charset="0"/>
              </a:rPr>
              <a:t>-7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Ωm</a:t>
            </a:r>
            <a:endParaRPr lang="en-US" sz="28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95817"/>
            <a:ext cx="56673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7158" y="285728"/>
            <a:ext cx="857256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Beda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potensial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V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antara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a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dan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b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0034" y="714356"/>
            <a:ext cx="8286808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32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V</a:t>
            </a:r>
            <a:r>
              <a:rPr lang="en-ID" sz="3200" baseline="-250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ab</a:t>
            </a:r>
            <a:r>
              <a:rPr lang="en-ID" sz="3200" dirty="0">
                <a:latin typeface="Verdana" pitchFamily="34" charset="0"/>
                <a:ea typeface="Verdana" pitchFamily="34" charset="0"/>
                <a:cs typeface="Arial" pitchFamily="34" charset="0"/>
              </a:rPr>
              <a:t> = </a:t>
            </a:r>
            <a:r>
              <a:rPr lang="en-ID" sz="32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V</a:t>
            </a:r>
            <a:r>
              <a:rPr lang="en-ID" sz="3200" baseline="-250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b</a:t>
            </a:r>
            <a:r>
              <a:rPr lang="en-ID" sz="3200" dirty="0">
                <a:latin typeface="Verdana" pitchFamily="34" charset="0"/>
                <a:ea typeface="Verdana" pitchFamily="34" charset="0"/>
                <a:cs typeface="Arial" pitchFamily="34" charset="0"/>
              </a:rPr>
              <a:t> – </a:t>
            </a:r>
            <a:r>
              <a:rPr lang="en-ID" sz="32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V</a:t>
            </a:r>
            <a:r>
              <a:rPr lang="en-ID" sz="3200" baseline="-250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</a:t>
            </a:r>
            <a:r>
              <a:rPr lang="en-ID" sz="3200" dirty="0">
                <a:latin typeface="Verdana" pitchFamily="34" charset="0"/>
                <a:ea typeface="Verdana" pitchFamily="34" charset="0"/>
                <a:cs typeface="Arial" pitchFamily="34" charset="0"/>
              </a:rPr>
              <a:t> = V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7158" y="1357298"/>
            <a:ext cx="857256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Kuat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medan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E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kawat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/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konduktor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1076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57158" y="2714620"/>
            <a:ext cx="857256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Rapat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j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kawat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/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konduktor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24479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357158" y="4000504"/>
            <a:ext cx="857256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Kuat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I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kawat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/</a:t>
            </a:r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konduktor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57158" y="6143644"/>
            <a:ext cx="8358246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ID" sz="28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Hukum</a:t>
            </a:r>
            <a:r>
              <a:rPr lang="en-ID" sz="2800" dirty="0">
                <a:latin typeface="Verdana" pitchFamily="34" charset="0"/>
                <a:ea typeface="Verdana" pitchFamily="34" charset="0"/>
                <a:cs typeface="Arial" pitchFamily="34" charset="0"/>
              </a:rPr>
              <a:t> Ohm : 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George Simon Ohm (1789-1854)</a:t>
            </a:r>
            <a:endParaRPr lang="en-ID" sz="2400" dirty="0"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524394"/>
            <a:ext cx="52292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DA7A38-25CA-4D8A-AE41-B3118B84A3E3}"/>
                  </a:ext>
                </a:extLst>
              </p14:cNvPr>
              <p14:cNvContentPartPr/>
              <p14:nvPr/>
            </p14:nvContentPartPr>
            <p14:xfrm>
              <a:off x="-1366316" y="181740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DA7A38-25CA-4D8A-AE41-B3118B84A3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74956" y="18084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FF1060-DB5C-43D6-860B-174616AC6451}"/>
                  </a:ext>
                </a:extLst>
              </p14:cNvPr>
              <p14:cNvContentPartPr/>
              <p14:nvPr/>
            </p14:nvContentPartPr>
            <p14:xfrm>
              <a:off x="-1512836" y="657484"/>
              <a:ext cx="71280" cy="29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FF1060-DB5C-43D6-860B-174616AC64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21836" y="648484"/>
                <a:ext cx="889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4A29ED-47D3-4439-906E-DA7996D9876D}"/>
                  </a:ext>
                </a:extLst>
              </p14:cNvPr>
              <p14:cNvContentPartPr/>
              <p14:nvPr/>
            </p14:nvContentPartPr>
            <p14:xfrm>
              <a:off x="-892196" y="363504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4A29ED-47D3-4439-906E-DA7996D987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836" y="362604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1BC6AAC-D33B-4F8C-B4F0-ABFE5B8EF0EC}"/>
              </a:ext>
            </a:extLst>
          </p:cNvPr>
          <p:cNvGrpSpPr/>
          <p:nvPr/>
        </p:nvGrpSpPr>
        <p:grpSpPr>
          <a:xfrm>
            <a:off x="6356044" y="3376204"/>
            <a:ext cx="282960" cy="374760"/>
            <a:chOff x="6356044" y="3376204"/>
            <a:chExt cx="28296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DF693-D78C-4E3C-8679-703271E784CE}"/>
                    </a:ext>
                  </a:extLst>
                </p14:cNvPr>
                <p14:cNvContentPartPr/>
                <p14:nvPr/>
              </p14:nvContentPartPr>
              <p14:xfrm>
                <a:off x="6356044" y="3376204"/>
                <a:ext cx="149040" cy="37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DF693-D78C-4E3C-8679-703271E784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47404" y="3367564"/>
                  <a:ext cx="166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9EA0E9-7F45-4097-8D7D-D909DEA519B4}"/>
                    </a:ext>
                  </a:extLst>
                </p14:cNvPr>
                <p14:cNvContentPartPr/>
                <p14:nvPr/>
              </p14:nvContentPartPr>
              <p14:xfrm>
                <a:off x="6579964" y="3608404"/>
                <a:ext cx="50400" cy="2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9EA0E9-7F45-4097-8D7D-D909DEA519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0964" y="3599764"/>
                  <a:ext cx="68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011818-1FAB-47F4-9F6D-11FD9BCB6EDD}"/>
                    </a:ext>
                  </a:extLst>
                </p14:cNvPr>
                <p14:cNvContentPartPr/>
                <p14:nvPr/>
              </p14:nvContentPartPr>
              <p14:xfrm>
                <a:off x="6572404" y="3690124"/>
                <a:ext cx="66600" cy="3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011818-1FAB-47F4-9F6D-11FD9BCB6E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63764" y="3681484"/>
                  <a:ext cx="8424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07F8BF1-EC0F-46ED-B863-403BCFE27336}"/>
                  </a:ext>
                </a:extLst>
              </p14:cNvPr>
              <p14:cNvContentPartPr/>
              <p14:nvPr/>
            </p14:nvContentPartPr>
            <p14:xfrm>
              <a:off x="6862564" y="3358564"/>
              <a:ext cx="1468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07F8BF1-EC0F-46ED-B863-403BCFE273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3924" y="3349564"/>
                <a:ext cx="164520" cy="52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1015878-39C1-4BC5-B92E-7BE9EDC959B6}"/>
              </a:ext>
            </a:extLst>
          </p:cNvPr>
          <p:cNvGrpSpPr/>
          <p:nvPr/>
        </p:nvGrpSpPr>
        <p:grpSpPr>
          <a:xfrm>
            <a:off x="7225804" y="3238324"/>
            <a:ext cx="379440" cy="829440"/>
            <a:chOff x="7225804" y="3238324"/>
            <a:chExt cx="379440" cy="82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3E115C-5FFF-4C42-8C35-04B7CDA7D3C6}"/>
                    </a:ext>
                  </a:extLst>
                </p14:cNvPr>
                <p14:cNvContentPartPr/>
                <p14:nvPr/>
              </p14:nvContentPartPr>
              <p14:xfrm>
                <a:off x="7325884" y="3238324"/>
                <a:ext cx="194760" cy="41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3E115C-5FFF-4C42-8C35-04B7CDA7D3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16884" y="3229324"/>
                  <a:ext cx="2124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054AF0-FAE8-4435-9681-F3C9740A3FF8}"/>
                    </a:ext>
                  </a:extLst>
                </p14:cNvPr>
                <p14:cNvContentPartPr/>
                <p14:nvPr/>
              </p14:nvContentPartPr>
              <p14:xfrm>
                <a:off x="7225804" y="3700564"/>
                <a:ext cx="379440" cy="68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054AF0-FAE8-4435-9681-F3C9740A3F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16804" y="3691924"/>
                  <a:ext cx="397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E82557-BA41-46D6-8CB9-73D8AE33CC7E}"/>
                    </a:ext>
                  </a:extLst>
                </p14:cNvPr>
                <p14:cNvContentPartPr/>
                <p14:nvPr/>
              </p14:nvContentPartPr>
              <p14:xfrm>
                <a:off x="7321564" y="3787324"/>
                <a:ext cx="204840" cy="28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E82557-BA41-46D6-8CB9-73D8AE33CC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12564" y="3778684"/>
                  <a:ext cx="2224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6B404B-2CA7-4F02-BE55-6FF6EB0B5F1B}"/>
                    </a:ext>
                  </a:extLst>
                </p14:cNvPr>
                <p14:cNvContentPartPr/>
                <p14:nvPr/>
              </p14:nvContentPartPr>
              <p14:xfrm>
                <a:off x="7371604" y="3904684"/>
                <a:ext cx="162000" cy="4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6B404B-2CA7-4F02-BE55-6FF6EB0B5F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62604" y="3895684"/>
                  <a:ext cx="1796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E2D65C-A266-484D-8C14-C44550A2D4CD}"/>
              </a:ext>
            </a:extLst>
          </p:cNvPr>
          <p:cNvGrpSpPr/>
          <p:nvPr/>
        </p:nvGrpSpPr>
        <p:grpSpPr>
          <a:xfrm>
            <a:off x="6450724" y="4667164"/>
            <a:ext cx="504720" cy="810360"/>
            <a:chOff x="6450724" y="4667164"/>
            <a:chExt cx="504720" cy="8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6B281C-3EAE-4313-B996-B3677165390A}"/>
                    </a:ext>
                  </a:extLst>
                </p14:cNvPr>
                <p14:cNvContentPartPr/>
                <p14:nvPr/>
              </p14:nvContentPartPr>
              <p14:xfrm>
                <a:off x="6513364" y="4667164"/>
                <a:ext cx="25200" cy="23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6B281C-3EAE-4313-B996-B367716539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04364" y="4658164"/>
                  <a:ext cx="42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67BD1B-2DD8-47AC-80C1-910FB6BE1488}"/>
                    </a:ext>
                  </a:extLst>
                </p14:cNvPr>
                <p14:cNvContentPartPr/>
                <p14:nvPr/>
              </p14:nvContentPartPr>
              <p14:xfrm>
                <a:off x="6450724" y="4942924"/>
                <a:ext cx="250200" cy="5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67BD1B-2DD8-47AC-80C1-910FB6BE14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42084" y="4933924"/>
                  <a:ext cx="267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436F89-6370-4E5E-A6D8-4829CD805B48}"/>
                    </a:ext>
                  </a:extLst>
                </p14:cNvPr>
                <p14:cNvContentPartPr/>
                <p14:nvPr/>
              </p14:nvContentPartPr>
              <p14:xfrm>
                <a:off x="6554764" y="5097364"/>
                <a:ext cx="183600" cy="380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436F89-6370-4E5E-A6D8-4829CD805B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6124" y="5088724"/>
                  <a:ext cx="201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B9BB41-9352-48F1-86AA-8A058B325132}"/>
                    </a:ext>
                  </a:extLst>
                </p14:cNvPr>
                <p14:cNvContentPartPr/>
                <p14:nvPr/>
              </p14:nvContentPartPr>
              <p14:xfrm>
                <a:off x="6875884" y="5019964"/>
                <a:ext cx="79560" cy="2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B9BB41-9352-48F1-86AA-8A058B3251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6884" y="5010964"/>
                  <a:ext cx="97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D792EF-5B51-44CB-8E3B-C2E345C12E60}"/>
                    </a:ext>
                  </a:extLst>
                </p14:cNvPr>
                <p14:cNvContentPartPr/>
                <p14:nvPr/>
              </p14:nvContentPartPr>
              <p14:xfrm>
                <a:off x="6838084" y="5132644"/>
                <a:ext cx="83880" cy="3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D792EF-5B51-44CB-8E3B-C2E345C12E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29444" y="5124004"/>
                  <a:ext cx="1015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719BE8-343E-41E9-B94F-D7FFF4EDC578}"/>
              </a:ext>
            </a:extLst>
          </p:cNvPr>
          <p:cNvGrpSpPr/>
          <p:nvPr/>
        </p:nvGrpSpPr>
        <p:grpSpPr>
          <a:xfrm>
            <a:off x="7305364" y="4556284"/>
            <a:ext cx="579960" cy="562680"/>
            <a:chOff x="7305364" y="4556284"/>
            <a:chExt cx="57996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212324-54C5-4555-830E-415909A89877}"/>
                    </a:ext>
                  </a:extLst>
                </p14:cNvPr>
                <p14:cNvContentPartPr/>
                <p14:nvPr/>
              </p14:nvContentPartPr>
              <p14:xfrm>
                <a:off x="7510204" y="4556284"/>
                <a:ext cx="187560" cy="424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212324-54C5-4555-830E-415909A898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01564" y="4547284"/>
                  <a:ext cx="205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59D3BF-E634-47BB-901A-049968931DAB}"/>
                    </a:ext>
                  </a:extLst>
                </p14:cNvPr>
                <p14:cNvContentPartPr/>
                <p14:nvPr/>
              </p14:nvContentPartPr>
              <p14:xfrm>
                <a:off x="7600564" y="4612444"/>
                <a:ext cx="137880" cy="372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59D3BF-E634-47BB-901A-049968931D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91924" y="4603444"/>
                  <a:ext cx="1555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8E59CF-2001-4FF9-9E5C-E2E3BB10A83C}"/>
                    </a:ext>
                  </a:extLst>
                </p14:cNvPr>
                <p14:cNvContentPartPr/>
                <p14:nvPr/>
              </p14:nvContentPartPr>
              <p14:xfrm>
                <a:off x="7542244" y="4811884"/>
                <a:ext cx="187200" cy="5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8E59CF-2001-4FF9-9E5C-E2E3BB10A8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33604" y="4803244"/>
                  <a:ext cx="204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BE2636-2986-4A05-8983-FEA4702E4364}"/>
                    </a:ext>
                  </a:extLst>
                </p14:cNvPr>
                <p14:cNvContentPartPr/>
                <p14:nvPr/>
              </p14:nvContentPartPr>
              <p14:xfrm>
                <a:off x="7305364" y="5050564"/>
                <a:ext cx="579960" cy="68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BE2636-2986-4A05-8983-FEA4702E43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6364" y="5041924"/>
                  <a:ext cx="59760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DB1E20-D0E3-4431-9A5B-C781171C9BC0}"/>
              </a:ext>
            </a:extLst>
          </p:cNvPr>
          <p:cNvGrpSpPr/>
          <p:nvPr/>
        </p:nvGrpSpPr>
        <p:grpSpPr>
          <a:xfrm>
            <a:off x="7338124" y="5200684"/>
            <a:ext cx="536760" cy="396720"/>
            <a:chOff x="7338124" y="5200684"/>
            <a:chExt cx="53676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ECFF2C-0155-4321-9CBE-EA7ACE9CA306}"/>
                    </a:ext>
                  </a:extLst>
                </p14:cNvPr>
                <p14:cNvContentPartPr/>
                <p14:nvPr/>
              </p14:nvContentPartPr>
              <p14:xfrm>
                <a:off x="7338124" y="5230924"/>
                <a:ext cx="180360" cy="35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ECFF2C-0155-4321-9CBE-EA7ACE9CA3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29484" y="5222284"/>
                  <a:ext cx="198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ABA532-2664-4369-B055-8A020FCB4636}"/>
                    </a:ext>
                  </a:extLst>
                </p14:cNvPr>
                <p14:cNvContentPartPr/>
                <p14:nvPr/>
              </p14:nvContentPartPr>
              <p14:xfrm>
                <a:off x="7684084" y="5200684"/>
                <a:ext cx="190800" cy="396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ABA532-2664-4369-B055-8A020FCB46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75084" y="5192044"/>
                  <a:ext cx="208440" cy="414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5"/>
            <a:ext cx="8229600" cy="31432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D" sz="2800" dirty="0" err="1">
                <a:latin typeface="Verdana" pitchFamily="34" charset="0"/>
                <a:ea typeface="Verdana" pitchFamily="34" charset="0"/>
              </a:rPr>
              <a:t>Jika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pada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konduktor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dengan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resistensi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R,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sejumlah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muatan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dQ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bergerak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dengan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kecepatan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tetap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karena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beda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potensial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V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dan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mendapat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tambahan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energi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dU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dengan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arus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I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tetap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,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maka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energi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yang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hilang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sebagai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kalor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atau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daya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P yang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hilang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atas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daya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disipasi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:</a:t>
            </a:r>
            <a:endParaRPr lang="en-US" sz="28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33782"/>
            <a:ext cx="5362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0034" y="4429132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Kalor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disipasi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dalam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waktu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dt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=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Kalor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Joule: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000636"/>
            <a:ext cx="2114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27086-A84E-874F-A192-4A983AF98D73}"/>
              </a:ext>
            </a:extLst>
          </p:cNvPr>
          <p:cNvSpPr txBox="1"/>
          <p:nvPr/>
        </p:nvSpPr>
        <p:spPr>
          <a:xfrm>
            <a:off x="457200" y="5715015"/>
            <a:ext cx="828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Kalor yang timbul per detik = 0,239 P = 0,239 V x I = 0,239 I</a:t>
            </a:r>
            <a:r>
              <a:rPr lang="en-US" sz="2400" baseline="30000"/>
              <a:t>2 </a:t>
            </a:r>
            <a:r>
              <a:rPr lang="en-US" sz="2400"/>
              <a:t>x 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C4D417-5568-4E8F-9F9E-480CD807C4CA}"/>
                  </a:ext>
                </a:extLst>
              </p14:cNvPr>
              <p14:cNvContentPartPr/>
              <p14:nvPr/>
            </p14:nvContentPartPr>
            <p14:xfrm>
              <a:off x="5519400" y="3913126"/>
              <a:ext cx="151200" cy="1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C4D417-5568-4E8F-9F9E-480CD807C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0400" y="3904126"/>
                <a:ext cx="16884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FA96522-CEEC-46D7-B881-6FAD8E16C169}"/>
              </a:ext>
            </a:extLst>
          </p:cNvPr>
          <p:cNvGrpSpPr/>
          <p:nvPr/>
        </p:nvGrpSpPr>
        <p:grpSpPr>
          <a:xfrm>
            <a:off x="6050044" y="3984244"/>
            <a:ext cx="72000" cy="120600"/>
            <a:chOff x="6050044" y="3984244"/>
            <a:chExt cx="7200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B054995-CF5D-4B10-A413-7222378E8136}"/>
                    </a:ext>
                  </a:extLst>
                </p14:cNvPr>
                <p14:cNvContentPartPr/>
                <p14:nvPr/>
              </p14:nvContentPartPr>
              <p14:xfrm>
                <a:off x="6050764" y="3984244"/>
                <a:ext cx="71280" cy="35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B054995-CF5D-4B10-A413-7222378E81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1764" y="3975244"/>
                  <a:ext cx="88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19FB91-7559-4259-AC9F-B85B16D3E0CE}"/>
                    </a:ext>
                  </a:extLst>
                </p14:cNvPr>
                <p14:cNvContentPartPr/>
                <p14:nvPr/>
              </p14:nvContentPartPr>
              <p14:xfrm>
                <a:off x="6050044" y="4068844"/>
                <a:ext cx="51120" cy="3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19FB91-7559-4259-AC9F-B85B16D3E0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1044" y="4059844"/>
                  <a:ext cx="687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531496-4C13-4A44-AFE6-6B1EA0A329BE}"/>
              </a:ext>
            </a:extLst>
          </p:cNvPr>
          <p:cNvGrpSpPr/>
          <p:nvPr/>
        </p:nvGrpSpPr>
        <p:grpSpPr>
          <a:xfrm>
            <a:off x="6293044" y="3628204"/>
            <a:ext cx="287280" cy="794160"/>
            <a:chOff x="6293044" y="3628204"/>
            <a:chExt cx="287280" cy="79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C43D87-A8FA-479A-80C3-9E0D0D9D22A8}"/>
                    </a:ext>
                  </a:extLst>
                </p14:cNvPr>
                <p14:cNvContentPartPr/>
                <p14:nvPr/>
              </p14:nvContentPartPr>
              <p14:xfrm>
                <a:off x="6296644" y="3735844"/>
                <a:ext cx="137880" cy="251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C43D87-A8FA-479A-80C3-9E0D0D9D22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87644" y="3727204"/>
                  <a:ext cx="155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011243-4A63-4FE5-8F88-DC5D96FDB3E3}"/>
                    </a:ext>
                  </a:extLst>
                </p14:cNvPr>
                <p14:cNvContentPartPr/>
                <p14:nvPr/>
              </p14:nvContentPartPr>
              <p14:xfrm>
                <a:off x="6498244" y="3628204"/>
                <a:ext cx="82080" cy="13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011243-4A63-4FE5-8F88-DC5D96FDB3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89604" y="3619204"/>
                  <a:ext cx="99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EF2D04-E0DC-4E45-9476-7C4ED7598919}"/>
                    </a:ext>
                  </a:extLst>
                </p14:cNvPr>
                <p14:cNvContentPartPr/>
                <p14:nvPr/>
              </p14:nvContentPartPr>
              <p14:xfrm>
                <a:off x="6293044" y="4054444"/>
                <a:ext cx="189000" cy="3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EF2D04-E0DC-4E45-9476-7C4ED75989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84044" y="4045444"/>
                  <a:ext cx="206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B6AF0E-1FCB-40FD-9322-39CD5E53FA92}"/>
                    </a:ext>
                  </a:extLst>
                </p14:cNvPr>
                <p14:cNvContentPartPr/>
                <p14:nvPr/>
              </p14:nvContentPartPr>
              <p14:xfrm>
                <a:off x="6342364" y="4084684"/>
                <a:ext cx="212040" cy="33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B6AF0E-1FCB-40FD-9322-39CD5E53FA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33724" y="4076044"/>
                  <a:ext cx="229680" cy="355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ID" sz="3600" dirty="0" err="1">
                <a:latin typeface="Verdana" pitchFamily="34" charset="0"/>
                <a:ea typeface="Verdana" pitchFamily="34" charset="0"/>
              </a:rPr>
              <a:t>Contoh</a:t>
            </a:r>
            <a:r>
              <a:rPr lang="en-ID" sz="36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3600" dirty="0" err="1">
                <a:latin typeface="Verdana" pitchFamily="34" charset="0"/>
                <a:ea typeface="Verdana" pitchFamily="34" charset="0"/>
              </a:rPr>
              <a:t>soal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0"/>
            <a:ext cx="8443914" cy="2428892"/>
          </a:xfrm>
        </p:spPr>
        <p:txBody>
          <a:bodyPr>
            <a:normAutofit/>
          </a:bodyPr>
          <a:lstStyle/>
          <a:p>
            <a:pPr marL="449263" indent="-449263">
              <a:spcBef>
                <a:spcPts val="0"/>
              </a:spcBef>
              <a:buNone/>
            </a:pPr>
            <a:r>
              <a:rPr lang="en-ID" sz="2800" dirty="0">
                <a:latin typeface="Verdana" pitchFamily="34" charset="0"/>
                <a:ea typeface="Verdana" pitchFamily="34" charset="0"/>
              </a:rPr>
              <a:t>2.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Jika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antara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ujung-ujung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sebuah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resistor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beda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potensialnya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10 V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dan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arus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dalam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resistor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itu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2 A,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maka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berapa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ohm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resistensinya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?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en-ID" sz="2800" dirty="0" err="1">
                <a:latin typeface="Verdana" pitchFamily="34" charset="0"/>
                <a:ea typeface="Verdana" pitchFamily="34" charset="0"/>
              </a:rPr>
              <a:t>Jawab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643182"/>
            <a:ext cx="30670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4000504"/>
            <a:ext cx="8372476" cy="26432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39750" marR="0" lvl="0" indent="-539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3.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Sebuah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alat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pemanas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800 watt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bekerja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pada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220 V.</a:t>
            </a:r>
          </a:p>
          <a:p>
            <a:pPr marL="53975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ID" sz="2800" dirty="0">
                <a:latin typeface="Verdana" pitchFamily="34" charset="0"/>
                <a:ea typeface="Verdana" pitchFamily="34" charset="0"/>
              </a:rPr>
              <a:t>a.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Berapa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besar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tahanannya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?</a:t>
            </a:r>
          </a:p>
          <a:p>
            <a:pPr marL="53975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b.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Berapa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arus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yang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ditariknya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?</a:t>
            </a:r>
          </a:p>
          <a:p>
            <a:pPr marL="989013" marR="0" lvl="0" indent="-449263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ID" sz="2800" dirty="0">
                <a:latin typeface="Verdana" pitchFamily="34" charset="0"/>
                <a:ea typeface="Verdana" pitchFamily="34" charset="0"/>
              </a:rPr>
              <a:t>c.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Jika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voltase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turun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menjadi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110 V,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maka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jadi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berapa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daya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alat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pemanas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itu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?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E59CE9-FDEB-4EE9-93D3-DE2E9785AAF8}"/>
                  </a:ext>
                </a:extLst>
              </p14:cNvPr>
              <p14:cNvContentPartPr/>
              <p14:nvPr/>
            </p14:nvContentPartPr>
            <p14:xfrm>
              <a:off x="7757520" y="3215086"/>
              <a:ext cx="43920" cy="7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E59CE9-FDEB-4EE9-93D3-DE2E9785A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8520" y="3206086"/>
                <a:ext cx="61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B469595-C9C5-42B5-8250-7202690FD2F8}"/>
                  </a:ext>
                </a:extLst>
              </p14:cNvPr>
              <p14:cNvContentPartPr/>
              <p14:nvPr/>
            </p14:nvContentPartPr>
            <p14:xfrm>
              <a:off x="6981000" y="5081686"/>
              <a:ext cx="65160" cy="23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B469595-C9C5-42B5-8250-7202690FD2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72049" y="5072686"/>
                <a:ext cx="82703" cy="4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9"/>
            <a:ext cx="8229600" cy="71438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ID" sz="2800" dirty="0" err="1">
                <a:latin typeface="Verdana" pitchFamily="34" charset="0"/>
                <a:ea typeface="Verdana" pitchFamily="34" charset="0"/>
              </a:rPr>
              <a:t>Jawab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48672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500438"/>
            <a:ext cx="864396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c.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Tahanan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R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dianggap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tetap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= 60,5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Ω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,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maka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: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071942"/>
            <a:ext cx="4181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572008"/>
            <a:ext cx="8429684" cy="2071702"/>
          </a:xfrm>
        </p:spPr>
        <p:txBody>
          <a:bodyPr>
            <a:normAutofit/>
          </a:bodyPr>
          <a:lstStyle/>
          <a:p>
            <a:pPr marL="539750" indent="-539750">
              <a:spcBef>
                <a:spcPts val="0"/>
              </a:spcBef>
              <a:buNone/>
            </a:pPr>
            <a:r>
              <a:rPr lang="en-ID" sz="2800" dirty="0">
                <a:latin typeface="Verdana" pitchFamily="34" charset="0"/>
                <a:ea typeface="Verdana" pitchFamily="34" charset="0"/>
              </a:rPr>
              <a:t>5.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Tahanan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50 </a:t>
            </a:r>
            <a:r>
              <a:rPr lang="el-GR" sz="2800" dirty="0">
                <a:latin typeface="Verdana" pitchFamily="34" charset="0"/>
                <a:ea typeface="Verdana" pitchFamily="34" charset="0"/>
              </a:rPr>
              <a:t>Ω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dilewati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arus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2 A.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Berapa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daya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yang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didisipasi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sebagai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2800" dirty="0" err="1">
                <a:latin typeface="Verdana" pitchFamily="34" charset="0"/>
                <a:ea typeface="Verdana" pitchFamily="34" charset="0"/>
              </a:rPr>
              <a:t>panas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?</a:t>
            </a:r>
            <a:br>
              <a:rPr lang="en-ID" sz="2800" dirty="0">
                <a:latin typeface="Verdana" pitchFamily="34" charset="0"/>
                <a:ea typeface="Verdana" pitchFamily="34" charset="0"/>
              </a:rPr>
            </a:br>
            <a:r>
              <a:rPr lang="en-ID" sz="2800" dirty="0" err="1">
                <a:latin typeface="Verdana" pitchFamily="34" charset="0"/>
                <a:ea typeface="Verdana" pitchFamily="34" charset="0"/>
              </a:rPr>
              <a:t>Jawab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:</a:t>
            </a:r>
          </a:p>
          <a:p>
            <a:pPr marL="539750" indent="-539750">
              <a:spcBef>
                <a:spcPts val="0"/>
              </a:spcBef>
              <a:buNone/>
            </a:pPr>
            <a:r>
              <a:rPr lang="en-ID" sz="2800" dirty="0">
                <a:latin typeface="Verdana" pitchFamily="34" charset="0"/>
                <a:ea typeface="Verdana" pitchFamily="34" charset="0"/>
              </a:rPr>
              <a:t>	P = I</a:t>
            </a:r>
            <a:r>
              <a:rPr lang="en-ID" sz="2800" baseline="30000" dirty="0">
                <a:latin typeface="Verdana" pitchFamily="34" charset="0"/>
                <a:ea typeface="Verdana" pitchFamily="34" charset="0"/>
              </a:rPr>
              <a:t>2 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R = 2</a:t>
            </a:r>
            <a:r>
              <a:rPr lang="en-ID" sz="2800" baseline="30000" dirty="0">
                <a:latin typeface="Verdana" pitchFamily="34" charset="0"/>
                <a:ea typeface="Verdana" pitchFamily="34" charset="0"/>
              </a:rPr>
              <a:t>2</a:t>
            </a:r>
            <a:r>
              <a:rPr lang="en-ID" sz="2800" dirty="0">
                <a:latin typeface="Verdana" pitchFamily="34" charset="0"/>
                <a:ea typeface="Verdana" pitchFamily="34" charset="0"/>
              </a:rPr>
              <a:t> x 50 = 200 W</a:t>
            </a:r>
            <a:endParaRPr lang="en-US" sz="2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500042"/>
            <a:ext cx="8429684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9750" marR="0" lvl="0" indent="-539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4. Motor starter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suatu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kendaraan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membutuhkan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daya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1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kw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untuk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memutar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mesin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.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Berapa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arus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yang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diambil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dari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baterai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12 V ?</a:t>
            </a:r>
            <a:b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</a:b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Jawab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:</a:t>
            </a:r>
          </a:p>
          <a:p>
            <a:pPr marL="539750" marR="0" lvl="0" indent="-539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	P = 1 kW = 1000 W</a:t>
            </a:r>
          </a:p>
          <a:p>
            <a:pPr marL="53975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D" sz="2800" dirty="0">
                <a:latin typeface="Verdana" pitchFamily="34" charset="0"/>
                <a:ea typeface="Verdana" pitchFamily="34" charset="0"/>
              </a:rPr>
              <a:t>P = I V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n-cs"/>
            </a:endParaRPr>
          </a:p>
          <a:p>
            <a:pPr marL="539750" marR="0" lvl="0" indent="-539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4" y="3571876"/>
            <a:ext cx="40957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rmAutofit/>
          </a:bodyPr>
          <a:lstStyle/>
          <a:p>
            <a:r>
              <a:rPr lang="en-ID" sz="3600" dirty="0">
                <a:latin typeface="Verdana" pitchFamily="34" charset="0"/>
                <a:ea typeface="Verdana" pitchFamily="34" charset="0"/>
              </a:rPr>
              <a:t>Gaya </a:t>
            </a:r>
            <a:r>
              <a:rPr lang="en-ID" sz="3600" dirty="0" err="1">
                <a:latin typeface="Verdana" pitchFamily="34" charset="0"/>
                <a:ea typeface="Verdana" pitchFamily="34" charset="0"/>
              </a:rPr>
              <a:t>Gerak</a:t>
            </a:r>
            <a:r>
              <a:rPr lang="en-ID" sz="3600" dirty="0">
                <a:latin typeface="Verdana" pitchFamily="34" charset="0"/>
                <a:ea typeface="Verdana" pitchFamily="34" charset="0"/>
              </a:rPr>
              <a:t> </a:t>
            </a:r>
            <a:r>
              <a:rPr lang="en-ID" sz="3600" dirty="0" err="1">
                <a:latin typeface="Verdana" pitchFamily="34" charset="0"/>
                <a:ea typeface="Verdana" pitchFamily="34" charset="0"/>
              </a:rPr>
              <a:t>Listrik</a:t>
            </a:r>
            <a:r>
              <a:rPr lang="en-ID" sz="3600" dirty="0">
                <a:latin typeface="Verdana" pitchFamily="34" charset="0"/>
                <a:ea typeface="Verdana" pitchFamily="34" charset="0"/>
              </a:rPr>
              <a:t> (GGL)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16430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Verdana" pitchFamily="34" charset="0"/>
                <a:ea typeface="Verdana" pitchFamily="34" charset="0"/>
              </a:rPr>
              <a:t>Rangkaian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elektronika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memerlukan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sumber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beda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potensial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(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tegangan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) agar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menghasilkan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arus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yang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tetap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.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Sumber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ini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disebut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sumber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GGL (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gaya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gerak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listrik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),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misalnya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baterai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dan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accu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2428868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>
                <a:latin typeface="Verdana" pitchFamily="34" charset="0"/>
                <a:ea typeface="Verdana" pitchFamily="34" charset="0"/>
              </a:rPr>
              <a:t>Simbul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</a:rPr>
              <a:t>dalam</a:t>
            </a:r>
            <a:r>
              <a:rPr lang="en-US" sz="2400" dirty="0">
                <a:latin typeface="Verdana" pitchFamily="34" charset="0"/>
                <a:ea typeface="Verdana" pitchFamily="34" charset="0"/>
              </a:rPr>
              <a:t> 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angkaian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elektronika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496"/>
            <a:ext cx="50995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28596" y="4071966"/>
            <a:ext cx="5000660" cy="2643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rangkaian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arah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arus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listrik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berlawanan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arah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aliran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elektron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Elektron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mengalir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potensial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rendah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(-)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potensial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tinggi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(+),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Kebalikan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Arial" pitchFamily="34" charset="0"/>
              </a:rPr>
              <a:t>baterai</a:t>
            </a:r>
            <a:r>
              <a:rPr lang="en-US" sz="2400" dirty="0">
                <a:latin typeface="Verdana" pitchFamily="34" charset="0"/>
                <a:ea typeface="Verdana" pitchFamily="34" charset="0"/>
                <a:cs typeface="Arial" pitchFamily="34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357694"/>
            <a:ext cx="31813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13A878A-4670-45A2-8448-8D152ED35484}"/>
              </a:ext>
            </a:extLst>
          </p:cNvPr>
          <p:cNvGrpSpPr/>
          <p:nvPr/>
        </p:nvGrpSpPr>
        <p:grpSpPr>
          <a:xfrm>
            <a:off x="6743040" y="2087926"/>
            <a:ext cx="1778760" cy="1251720"/>
            <a:chOff x="6743040" y="2087926"/>
            <a:chExt cx="1778760" cy="12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45603C-9B6D-4738-BC78-BE4669C77ECB}"/>
                    </a:ext>
                  </a:extLst>
                </p14:cNvPr>
                <p14:cNvContentPartPr/>
                <p14:nvPr/>
              </p14:nvContentPartPr>
              <p14:xfrm>
                <a:off x="6743040" y="2419126"/>
                <a:ext cx="515160" cy="59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45603C-9B6D-4738-BC78-BE4669C77E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34040" y="2410126"/>
                  <a:ext cx="532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B14559-6C90-47D9-8E03-47AD70375089}"/>
                    </a:ext>
                  </a:extLst>
                </p14:cNvPr>
                <p14:cNvContentPartPr/>
                <p14:nvPr/>
              </p14:nvContentPartPr>
              <p14:xfrm>
                <a:off x="7098360" y="2326606"/>
                <a:ext cx="155520" cy="326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B14559-6C90-47D9-8E03-47AD703750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9720" y="2317606"/>
                  <a:ext cx="173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539D3F-2A1D-4298-A34F-A3110FCC0D4B}"/>
                    </a:ext>
                  </a:extLst>
                </p14:cNvPr>
                <p14:cNvContentPartPr/>
                <p14:nvPr/>
              </p14:nvContentPartPr>
              <p14:xfrm>
                <a:off x="7424880" y="2087926"/>
                <a:ext cx="83520" cy="939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539D3F-2A1D-4298-A34F-A3110FCC0D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6240" y="2079286"/>
                  <a:ext cx="10116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DD1EBF-18AE-43AF-B27C-08B696B72E62}"/>
                    </a:ext>
                  </a:extLst>
                </p14:cNvPr>
                <p14:cNvContentPartPr/>
                <p14:nvPr/>
              </p14:nvContentPartPr>
              <p14:xfrm>
                <a:off x="7471320" y="2463046"/>
                <a:ext cx="1050480" cy="60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DD1EBF-18AE-43AF-B27C-08B696B72E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62680" y="2454406"/>
                  <a:ext cx="1068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326A59-7FB7-4EE1-AAF3-AB35D8F4EDF2}"/>
                    </a:ext>
                  </a:extLst>
                </p14:cNvPr>
                <p14:cNvContentPartPr/>
                <p14:nvPr/>
              </p14:nvContentPartPr>
              <p14:xfrm>
                <a:off x="7058040" y="2863366"/>
                <a:ext cx="154080" cy="2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326A59-7FB7-4EE1-AAF3-AB35D8F4ED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9400" y="2854726"/>
                  <a:ext cx="171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A23633-3A57-44C2-AEAE-83AEAF45F639}"/>
                    </a:ext>
                  </a:extLst>
                </p14:cNvPr>
                <p14:cNvContentPartPr/>
                <p14:nvPr/>
              </p14:nvContentPartPr>
              <p14:xfrm>
                <a:off x="7456920" y="3121846"/>
                <a:ext cx="78120" cy="21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A23633-3A57-44C2-AEAE-83AEAF45F6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48280" y="3112846"/>
                  <a:ext cx="95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91F5F9-A93D-4890-849B-9D60839FFE54}"/>
                    </a:ext>
                  </a:extLst>
                </p14:cNvPr>
                <p14:cNvContentPartPr/>
                <p14:nvPr/>
              </p14:nvContentPartPr>
              <p14:xfrm>
                <a:off x="7305360" y="3183046"/>
                <a:ext cx="320400" cy="36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91F5F9-A93D-4890-849B-9D60839FFE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96720" y="3174406"/>
                  <a:ext cx="33804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62EA12E-C70F-4417-8333-E474B2F5CD24}"/>
                  </a:ext>
                </a:extLst>
              </p14:cNvPr>
              <p14:cNvContentPartPr/>
              <p14:nvPr/>
            </p14:nvContentPartPr>
            <p14:xfrm>
              <a:off x="6976680" y="3450886"/>
              <a:ext cx="346320" cy="305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62EA12E-C70F-4417-8333-E474B2F5CD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67680" y="3442246"/>
                <a:ext cx="36396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BA1AB6B2-65C5-44D9-AB1A-CA199E306F58}"/>
              </a:ext>
            </a:extLst>
          </p:cNvPr>
          <p:cNvGrpSpPr/>
          <p:nvPr/>
        </p:nvGrpSpPr>
        <p:grpSpPr>
          <a:xfrm>
            <a:off x="7414440" y="3503086"/>
            <a:ext cx="670320" cy="201600"/>
            <a:chOff x="7414440" y="3503086"/>
            <a:chExt cx="6703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90E60C-2195-4926-BC16-5C1940C05D9A}"/>
                    </a:ext>
                  </a:extLst>
                </p14:cNvPr>
                <p14:cNvContentPartPr/>
                <p14:nvPr/>
              </p14:nvContentPartPr>
              <p14:xfrm>
                <a:off x="7414440" y="3565366"/>
                <a:ext cx="488880" cy="36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90E60C-2195-4926-BC16-5C1940C05D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05440" y="3556366"/>
                  <a:ext cx="506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DA8E0A-286F-419A-BFB5-AF1BA3377E27}"/>
                    </a:ext>
                  </a:extLst>
                </p14:cNvPr>
                <p14:cNvContentPartPr/>
                <p14:nvPr/>
              </p14:nvContentPartPr>
              <p14:xfrm>
                <a:off x="7733760" y="3503086"/>
                <a:ext cx="351000" cy="20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DA8E0A-286F-419A-BFB5-AF1BA3377E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25120" y="3494086"/>
                  <a:ext cx="36864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213F0C1D-5AA7-4DA3-921B-5D5B2A812BB8}"/>
              </a:ext>
            </a:extLst>
          </p:cNvPr>
          <p:cNvGrpSpPr/>
          <p:nvPr/>
        </p:nvGrpSpPr>
        <p:grpSpPr>
          <a:xfrm>
            <a:off x="5431920" y="2838886"/>
            <a:ext cx="1134000" cy="1393560"/>
            <a:chOff x="5431920" y="2838886"/>
            <a:chExt cx="1134000" cy="13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2511BC-01ED-467A-A31B-49854B86A980}"/>
                    </a:ext>
                  </a:extLst>
                </p14:cNvPr>
                <p14:cNvContentPartPr/>
                <p14:nvPr/>
              </p14:nvContentPartPr>
              <p14:xfrm>
                <a:off x="5920800" y="3030046"/>
                <a:ext cx="112680" cy="496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2511BC-01ED-467A-A31B-49854B86A9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12160" y="3021046"/>
                  <a:ext cx="1303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74E24F-6C6B-416A-9B2C-B2F1BB6C57ED}"/>
                    </a:ext>
                  </a:extLst>
                </p14:cNvPr>
                <p14:cNvContentPartPr/>
                <p14:nvPr/>
              </p14:nvContentPartPr>
              <p14:xfrm>
                <a:off x="5760960" y="3455926"/>
                <a:ext cx="420120" cy="28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74E24F-6C6B-416A-9B2C-B2F1BB6C57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51960" y="3446926"/>
                  <a:ext cx="437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E96B814-6F93-42A3-BB91-201C8EC6EE4B}"/>
                    </a:ext>
                  </a:extLst>
                </p14:cNvPr>
                <p14:cNvContentPartPr/>
                <p14:nvPr/>
              </p14:nvContentPartPr>
              <p14:xfrm>
                <a:off x="5821440" y="3611446"/>
                <a:ext cx="461520" cy="32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E96B814-6F93-42A3-BB91-201C8EC6EE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12440" y="3602806"/>
                  <a:ext cx="479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D767403-3EE1-459A-987D-F8E95A5EDB3C}"/>
                    </a:ext>
                  </a:extLst>
                </p14:cNvPr>
                <p14:cNvContentPartPr/>
                <p14:nvPr/>
              </p14:nvContentPartPr>
              <p14:xfrm>
                <a:off x="6383760" y="3278086"/>
                <a:ext cx="62280" cy="21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D767403-3EE1-459A-987D-F8E95A5EDB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75120" y="3269086"/>
                  <a:ext cx="79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4DE700-F0E4-4A84-9B67-A2FF9C5CC2E6}"/>
                    </a:ext>
                  </a:extLst>
                </p14:cNvPr>
                <p14:cNvContentPartPr/>
                <p14:nvPr/>
              </p14:nvContentPartPr>
              <p14:xfrm>
                <a:off x="6262800" y="3373126"/>
                <a:ext cx="272520" cy="27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4DE700-F0E4-4A84-9B67-A2FF9C5CC2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53800" y="3364486"/>
                  <a:ext cx="290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FB1F52-6CE1-4479-9FCC-2DB4724ED0F1}"/>
                    </a:ext>
                  </a:extLst>
                </p14:cNvPr>
                <p14:cNvContentPartPr/>
                <p14:nvPr/>
              </p14:nvContentPartPr>
              <p14:xfrm>
                <a:off x="6375120" y="3655726"/>
                <a:ext cx="190800" cy="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FB1F52-6CE1-4479-9FCC-2DB4724ED0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66480" y="3647086"/>
                  <a:ext cx="208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D1DEB9-9772-427F-95A9-D23BE7D94B07}"/>
                    </a:ext>
                  </a:extLst>
                </p14:cNvPr>
                <p14:cNvContentPartPr/>
                <p14:nvPr/>
              </p14:nvContentPartPr>
              <p14:xfrm>
                <a:off x="6076320" y="3745006"/>
                <a:ext cx="95760" cy="487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D1DEB9-9772-427F-95A9-D23BE7D94B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7680" y="3736366"/>
                  <a:ext cx="1134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661D4667-FD9D-442C-972F-2CC9D270D216}"/>
                    </a:ext>
                  </a:extLst>
                </p14:cNvPr>
                <p14:cNvContentPartPr/>
                <p14:nvPr/>
              </p14:nvContentPartPr>
              <p14:xfrm>
                <a:off x="6033480" y="3657886"/>
                <a:ext cx="30600" cy="2232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661D4667-FD9D-442C-972F-2CC9D270D2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24480" y="3648886"/>
                  <a:ext cx="48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97237F45-0243-4538-B821-9F507D11E123}"/>
                    </a:ext>
                  </a:extLst>
                </p14:cNvPr>
                <p14:cNvContentPartPr/>
                <p14:nvPr/>
              </p14:nvContentPartPr>
              <p14:xfrm>
                <a:off x="6008280" y="3674806"/>
                <a:ext cx="138960" cy="25344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97237F45-0243-4538-B821-9F507D11E1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99280" y="3666166"/>
                  <a:ext cx="156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42B586E7-A340-49B7-B6B0-F2B138A8D640}"/>
                    </a:ext>
                  </a:extLst>
                </p14:cNvPr>
                <p14:cNvContentPartPr/>
                <p14:nvPr/>
              </p14:nvContentPartPr>
              <p14:xfrm>
                <a:off x="5431920" y="3180886"/>
                <a:ext cx="372600" cy="33120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42B586E7-A340-49B7-B6B0-F2B138A8D6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23280" y="3171886"/>
                  <a:ext cx="390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F4B3DAB1-C471-4254-989F-910DDA3C72AF}"/>
                    </a:ext>
                  </a:extLst>
                </p14:cNvPr>
                <p14:cNvContentPartPr/>
                <p14:nvPr/>
              </p14:nvContentPartPr>
              <p14:xfrm>
                <a:off x="5543880" y="2838886"/>
                <a:ext cx="355680" cy="2476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F4B3DAB1-C471-4254-989F-910DDA3C72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5240" y="2829886"/>
                  <a:ext cx="373320" cy="265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687</Words>
  <Application>Microsoft Office PowerPoint</Application>
  <PresentationFormat>On-screen Show (4:3)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Brush Script MT</vt:lpstr>
      <vt:lpstr>Calibri</vt:lpstr>
      <vt:lpstr>Verdana</vt:lpstr>
      <vt:lpstr>Office Theme</vt:lpstr>
      <vt:lpstr>ARUS LISTRIK, HAMBATAN, DAN RANGKAIAN LISTRIK</vt:lpstr>
      <vt:lpstr>PowerPoint Presentation</vt:lpstr>
      <vt:lpstr>PowerPoint Presentation</vt:lpstr>
      <vt:lpstr>PowerPoint Presentation</vt:lpstr>
      <vt:lpstr>PowerPoint Presentation</vt:lpstr>
      <vt:lpstr>Contoh soal</vt:lpstr>
      <vt:lpstr>PowerPoint Presentation</vt:lpstr>
      <vt:lpstr>PowerPoint Presentation</vt:lpstr>
      <vt:lpstr>Gaya Gerak Listrik (GGL)</vt:lpstr>
      <vt:lpstr>Rangkaian Hambatan</vt:lpstr>
      <vt:lpstr>Contoh soal</vt:lpstr>
      <vt:lpstr>Jawab:</vt:lpstr>
      <vt:lpstr>PowerPoint Presentation</vt:lpstr>
      <vt:lpstr>SOAL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LISTRIK, HAMBATAN, DAN RANGKAIAN LISTRIK</dc:title>
  <dc:creator>L E N O V O</dc:creator>
  <cp:lastModifiedBy>Desy Hertinsyana</cp:lastModifiedBy>
  <cp:revision>106</cp:revision>
  <dcterms:created xsi:type="dcterms:W3CDTF">2019-06-27T06:15:24Z</dcterms:created>
  <dcterms:modified xsi:type="dcterms:W3CDTF">2022-04-13T06:52:49Z</dcterms:modified>
</cp:coreProperties>
</file>